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814" r:id="rId2"/>
  </p:sldMasterIdLst>
  <p:notesMasterIdLst>
    <p:notesMasterId r:id="rId15"/>
  </p:notesMasterIdLst>
  <p:handoutMasterIdLst>
    <p:handoutMasterId r:id="rId16"/>
  </p:handoutMasterIdLst>
  <p:sldIdLst>
    <p:sldId id="257" r:id="rId3"/>
    <p:sldId id="2076137322" r:id="rId4"/>
    <p:sldId id="2076137324" r:id="rId5"/>
    <p:sldId id="2076137325" r:id="rId6"/>
    <p:sldId id="2076137327" r:id="rId7"/>
    <p:sldId id="2076137328" r:id="rId8"/>
    <p:sldId id="2076137329" r:id="rId9"/>
    <p:sldId id="2076137326" r:id="rId10"/>
    <p:sldId id="2076137332" r:id="rId11"/>
    <p:sldId id="2076137331" r:id="rId12"/>
    <p:sldId id="2076137330" r:id="rId13"/>
    <p:sldId id="2076137306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22CA59-47BC-F540-A92E-8023BD1F17E5}">
          <p14:sldIdLst>
            <p14:sldId id="257"/>
            <p14:sldId id="2076137322"/>
            <p14:sldId id="2076137324"/>
            <p14:sldId id="2076137325"/>
            <p14:sldId id="2076137327"/>
            <p14:sldId id="2076137328"/>
            <p14:sldId id="2076137329"/>
            <p14:sldId id="2076137326"/>
            <p14:sldId id="2076137332"/>
            <p14:sldId id="2076137331"/>
            <p14:sldId id="2076137330"/>
            <p14:sldId id="2076137306"/>
          </p14:sldIdLst>
        </p14:section>
        <p14:section name="Backup Slides" id="{878F5677-2AA9-AD48-837A-87141858DC6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KEVIN (K-Sonoma,ex1)" initials="S(" lastIdx="1" clrIdx="0">
    <p:extLst>
      <p:ext uri="{19B8F6BF-5375-455C-9EA6-DF929625EA0E}">
        <p15:presenceInfo xmlns:p15="http://schemas.microsoft.com/office/powerpoint/2012/main" userId="S-1-5-21-1876727327-1672651232-3010941439-28053" providerId="AD"/>
      </p:ext>
    </p:extLst>
  </p:cmAuthor>
  <p:cmAuthor id="2" name="LEE,DEAN (K-Calabasas,ex1)" initials="L(" lastIdx="1" clrIdx="1">
    <p:extLst>
      <p:ext uri="{19B8F6BF-5375-455C-9EA6-DF929625EA0E}">
        <p15:presenceInfo xmlns:p15="http://schemas.microsoft.com/office/powerpoint/2012/main" userId="S-1-5-21-1876727327-1672651232-3010941439-3638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A623"/>
    <a:srgbClr val="37B0C9"/>
    <a:srgbClr val="FFFF99"/>
    <a:srgbClr val="A4A1A9"/>
    <a:srgbClr val="A7FFCF"/>
    <a:srgbClr val="FCB300"/>
    <a:srgbClr val="EEEEEE"/>
    <a:srgbClr val="F7F7F7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354" autoAdjust="0"/>
  </p:normalViewPr>
  <p:slideViewPr>
    <p:cSldViewPr snapToGrid="0">
      <p:cViewPr>
        <p:scale>
          <a:sx n="90" d="100"/>
          <a:sy n="90" d="100"/>
        </p:scale>
        <p:origin x="1950" y="498"/>
      </p:cViewPr>
      <p:guideLst/>
    </p:cSldViewPr>
  </p:slideViewPr>
  <p:outlineViewPr>
    <p:cViewPr>
      <p:scale>
        <a:sx n="33" d="100"/>
        <a:sy n="33" d="100"/>
      </p:scale>
      <p:origin x="0" y="-1681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2AE93-04B0-4B14-9BA9-5A4E1E888D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657600" cy="458787"/>
          </a:xfrm>
          <a:prstGeom prst="rect">
            <a:avLst/>
          </a:prstGeom>
        </p:spPr>
        <p:txBody>
          <a:bodyPr vert="horz" lIns="182880" tIns="182880" rIns="182880" bIns="182880" rtlCol="0" anchor="b"/>
          <a:lstStyle>
            <a:lvl1pPr algn="l">
              <a:defRPr sz="1200"/>
            </a:lvl1pPr>
          </a:lstStyle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Keysight Technologies and/or its affiliates.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6FEEE-424C-49DA-AAE0-6FD6D9B055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943600" y="8685213"/>
            <a:ext cx="914400" cy="458787"/>
          </a:xfrm>
          <a:prstGeom prst="rect">
            <a:avLst/>
          </a:prstGeom>
        </p:spPr>
        <p:txBody>
          <a:bodyPr vert="horz" lIns="182880" tIns="182880" rIns="182880" bIns="182880" rtlCol="0" anchor="b"/>
          <a:lstStyle>
            <a:lvl1pPr algn="r">
              <a:defRPr sz="1200"/>
            </a:lvl1pPr>
          </a:lstStyle>
          <a:p>
            <a:fld id="{836D5859-1D5A-48C7-BA8C-83EF8FC1CBCA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74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1650" y="914400"/>
            <a:ext cx="5854700" cy="329406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3" y="4400549"/>
            <a:ext cx="5829301" cy="360045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685213"/>
            <a:ext cx="3657600" cy="458787"/>
          </a:xfrm>
          <a:prstGeom prst="rect">
            <a:avLst/>
          </a:prstGeom>
        </p:spPr>
        <p:txBody>
          <a:bodyPr vert="horz" wrap="square" lIns="182880" tIns="182880" rIns="182880" bIns="182880" rtlCol="0" anchor="b">
            <a:noAutofit/>
          </a:bodyPr>
          <a:lstStyle>
            <a:lvl1pPr>
              <a:def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2017 Keysight Technologies and/or its affiliates.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43600" y="8685213"/>
            <a:ext cx="914400" cy="458787"/>
          </a:xfrm>
          <a:prstGeom prst="rect">
            <a:avLst/>
          </a:prstGeom>
        </p:spPr>
        <p:txBody>
          <a:bodyPr vert="horz" lIns="182880" tIns="182880" rIns="182880" bIns="182880" rtlCol="0" anchor="b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8FDEE44-2F84-48D1-BBF6-82E16595D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Bef>
        <a:spcPts val="400"/>
      </a:spcBef>
      <a:buFont typeface="Arial" panose="020B0604020202020204" pitchFamily="34" charset="0"/>
      <a:buChar char="​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27432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1148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54864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DEE44-2F84-48D1-BBF6-82E16595D1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1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259E29B8-69B3-4461-B37F-0DBB9DC047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C7E9E7-7333-4EF5-9FC3-4CEF923EA801}"/>
              </a:ext>
            </a:extLst>
          </p:cNvPr>
          <p:cNvSpPr/>
          <p:nvPr userDrawn="1"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40" name="Logo">
            <a:extLst>
              <a:ext uri="{FF2B5EF4-FFF2-40B4-BE49-F238E27FC236}">
                <a16:creationId xmlns:a16="http://schemas.microsoft.com/office/drawing/2014/main" id="{D2A95714-9F6E-48DD-9ED6-94BDDECF0F49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9598F92-4036-449A-A381-281AC133F93A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A04830E-5424-4362-9CD6-60CBCC39C20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Ruler">
            <a:extLst>
              <a:ext uri="{FF2B5EF4-FFF2-40B4-BE49-F238E27FC236}">
                <a16:creationId xmlns:a16="http://schemas.microsoft.com/office/drawing/2014/main" id="{DBE24C15-4489-4BF7-A20E-4FEB0A1A6671}"/>
              </a:ext>
            </a:extLst>
          </p:cNvPr>
          <p:cNvGrpSpPr/>
          <p:nvPr userDrawn="1"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DB098C-E5AE-4364-A913-1C8D462BF9B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A6D359-A1D3-413C-8281-5A2E7EEE3200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A7D9A44-D64C-4D5A-B183-958220A4996C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4F8A2C-8776-4D1A-93D7-4590C0622121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1CB2CF-6B6F-48D5-8365-33EC34BA80A0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458D058-1610-4C89-9349-E009140E28F5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743F61-B1FA-44F3-81EC-3FF4A1864B3B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A99D48-7BDC-4896-BBA2-67770AABD231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3F7266-53C6-4879-8513-A4486B8FC303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465021D-7CFB-4445-8798-684D88150AE5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2AFDE6-7C63-49EA-B242-2927A8B99025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52C539-DDC5-412A-AD14-69BA4ED96AF5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6D93BA2-F008-40E1-825E-6CF327EC92DA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D2E7C4B-6367-42C3-B536-906DE4FD552D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A78576E-5C4A-48E5-B281-76308E82DB77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B39927-09E1-467A-8149-FE7A19A30F66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32B564-C1C7-4C1A-8066-81D90765D42D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267B10-9154-4C28-9140-3AF5C2021E44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90F9B9-A40C-41F9-B489-C1D87E71C101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peaker Name">
            <a:extLst>
              <a:ext uri="{FF2B5EF4-FFF2-40B4-BE49-F238E27FC236}">
                <a16:creationId xmlns:a16="http://schemas.microsoft.com/office/drawing/2014/main" id="{88104DA9-6CD2-4C4F-A6AE-C5D0CD6E0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9295" y="2953512"/>
            <a:ext cx="4020340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None/>
              <a:defRPr lang="en-US" sz="1600" b="0" i="1" cap="none" spc="6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Name</a:t>
            </a:r>
          </a:p>
        </p:txBody>
      </p:sp>
      <p:sp>
        <p:nvSpPr>
          <p:cNvPr id="37" name="Text Placeholder 128">
            <a:extLst>
              <a:ext uri="{FF2B5EF4-FFF2-40B4-BE49-F238E27FC236}">
                <a16:creationId xmlns:a16="http://schemas.microsoft.com/office/drawing/2014/main" id="{69D5EB8D-3B85-4059-8F34-4BFB6D0DE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9638" y="2953512"/>
            <a:ext cx="1513062" cy="402336"/>
          </a:xfr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1600" b="1" i="1" cap="all" spc="6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 algn="ctr">
              <a:spcBef>
                <a:spcPct val="0"/>
              </a:spcBef>
            </a:pPr>
            <a:r>
              <a:rPr lang="en-US" dirty="0"/>
              <a:t>YYYY.MM.DD</a:t>
            </a:r>
          </a:p>
        </p:txBody>
      </p:sp>
      <p:sp>
        <p:nvSpPr>
          <p:cNvPr id="38" name="Speaker Title">
            <a:extLst>
              <a:ext uri="{FF2B5EF4-FFF2-40B4-BE49-F238E27FC236}">
                <a16:creationId xmlns:a16="http://schemas.microsoft.com/office/drawing/2014/main" id="{0D9078F8-E937-4EF3-AC9B-A84856FA94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295" y="3355848"/>
            <a:ext cx="5533405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Title / Company Name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7A92962A-B660-43F3-9C7C-C1CD756ED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9700" y="1456875"/>
            <a:ext cx="9372600" cy="1336928"/>
          </a:xfrm>
        </p:spPr>
        <p:txBody>
          <a:bodyPr anchor="b"/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 dirty="0"/>
              <a:t>Title Slide Layout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49378-BFD9-43A8-8DB2-52BE426047C8}"/>
              </a:ext>
            </a:extLst>
          </p:cNvPr>
          <p:cNvSpPr/>
          <p:nvPr userDrawn="1"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8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F06E54C9-A448-4577-8FFC-86B9235556E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49261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750D041D-3D23-45A0-B825-F6942FB33899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49261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A34408D2-7305-44BD-88E2-4782253029F6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49261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AE057395-5D60-4151-A3F4-BD3C26F517E0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2724005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82EC2578-E69B-48E7-9A0D-509C4DCB31EA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2724005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7D0D4746-2A3C-4008-AE56-9C971679424A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2724005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4FCA5D73-8894-4E23-A184-A54E0EC5A0EE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4998749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6ACBD5C3-DCFC-4051-9545-03D3162522D6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998749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1A66F51C-4B75-45D7-A374-BEBFC16F4525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4998749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892A4E8F-9D23-4A3B-9CF3-6E98766A0FC3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7273493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C4C030-205C-4BEE-910F-AE86E4049451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7273493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FC23546C-CAC0-4FD6-8C62-1F4F217EC83D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7273493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084AFB79-D26E-4F3D-8A40-6D479CF90DB0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9548239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897A7121-A588-46B7-AF5B-FDF684B00905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9548239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89C5946B-4047-4FB3-AC49-D0F9A0F37808}"/>
              </a:ext>
            </a:extLst>
          </p:cNvPr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9548239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C077E-289F-4AAE-B3F6-9B318C828A23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F685A-9886-45FB-8B04-AB8597A67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Photo Mosaic Layout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F0094-930E-4F7C-989A-1E88C974447E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1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ure">
            <a:extLst>
              <a:ext uri="{FF2B5EF4-FFF2-40B4-BE49-F238E27FC236}">
                <a16:creationId xmlns:a16="http://schemas.microsoft.com/office/drawing/2014/main" id="{CE3183E7-4A32-4F91-8AF8-C43C846072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6819" y="5140292"/>
            <a:ext cx="3248006" cy="4062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6819" y="4734027"/>
            <a:ext cx="3248006" cy="4062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2" name="Quote">
            <a:extLst>
              <a:ext uri="{FF2B5EF4-FFF2-40B4-BE49-F238E27FC236}">
                <a16:creationId xmlns:a16="http://schemas.microsoft.com/office/drawing/2014/main" id="{86824591-1B5F-489A-9593-4CEFC4B3E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6819" y="1454532"/>
            <a:ext cx="8636427" cy="327949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91440" rIns="182880" bIns="91440" rtlCol="0" anchor="t">
            <a:no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Quote layout.</a:t>
            </a:r>
          </a:p>
        </p:txBody>
      </p:sp>
      <p:grpSp>
        <p:nvGrpSpPr>
          <p:cNvPr id="22" name="Quote_Box">
            <a:extLst>
              <a:ext uri="{FF2B5EF4-FFF2-40B4-BE49-F238E27FC236}">
                <a16:creationId xmlns:a16="http://schemas.microsoft.com/office/drawing/2014/main" id="{16644DA2-FD5C-4132-871A-2F4CC3B9C32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850" y="1454532"/>
            <a:ext cx="648005" cy="648005"/>
            <a:chOff x="1127850" y="1457847"/>
            <a:chExt cx="648005" cy="648005"/>
          </a:xfrm>
        </p:grpSpPr>
        <p:sp>
          <p:nvSpPr>
            <p:cNvPr id="23" name="Quote_Box">
              <a:extLst>
                <a:ext uri="{FF2B5EF4-FFF2-40B4-BE49-F238E27FC236}">
                  <a16:creationId xmlns:a16="http://schemas.microsoft.com/office/drawing/2014/main" id="{F8742923-446F-4F3E-A318-7D750E032EAE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4" name="Icon">
              <a:extLst>
                <a:ext uri="{FF2B5EF4-FFF2-40B4-BE49-F238E27FC236}">
                  <a16:creationId xmlns:a16="http://schemas.microsoft.com/office/drawing/2014/main" id="{64D02E25-A2AE-488C-8479-BFF4596F0CD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B22BC-764C-491D-888B-64DE8D2F75F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3BF195AF-9651-4702-B588-B7C0FCFE2DB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7" name="Logo">
            <a:extLst>
              <a:ext uri="{FF2B5EF4-FFF2-40B4-BE49-F238E27FC236}">
                <a16:creationId xmlns:a16="http://schemas.microsoft.com/office/drawing/2014/main" id="{D793CBCB-9D3E-4FB2-9244-94F5FE9EB03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CA6D27F-C163-4B78-8C9F-63F81E7A86B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2CF469B8-42CE-43E7-A089-ED56DA2D857D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847CD15-ED2B-493F-871B-D7E1771905F4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791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ure">
            <a:extLst>
              <a:ext uri="{FF2B5EF4-FFF2-40B4-BE49-F238E27FC236}">
                <a16:creationId xmlns:a16="http://schemas.microsoft.com/office/drawing/2014/main" id="{3C95BE6E-96AD-4084-ACEE-7830A9F326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104" name="Affiliation">
            <a:extLst>
              <a:ext uri="{FF2B5EF4-FFF2-40B4-BE49-F238E27FC236}">
                <a16:creationId xmlns:a16="http://schemas.microsoft.com/office/drawing/2014/main" id="{705559C5-878A-4763-8DD2-8E2E436F4B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00383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05" name="Name">
            <a:extLst>
              <a:ext uri="{FF2B5EF4-FFF2-40B4-BE49-F238E27FC236}">
                <a16:creationId xmlns:a16="http://schemas.microsoft.com/office/drawing/2014/main" id="{DF4D4582-8847-4F32-8324-0D3299EDB5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0383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4097F5C6-326F-4898-9FB9-3FC9B0D663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00383" y="1630264"/>
            <a:ext cx="507306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Two quote layout.</a:t>
            </a:r>
          </a:p>
        </p:txBody>
      </p:sp>
      <p:grpSp>
        <p:nvGrpSpPr>
          <p:cNvPr id="106" name="Quote_Box">
            <a:extLst>
              <a:ext uri="{FF2B5EF4-FFF2-40B4-BE49-F238E27FC236}">
                <a16:creationId xmlns:a16="http://schemas.microsoft.com/office/drawing/2014/main" id="{ABCF5F15-1C99-4B5F-A62C-06821A1D013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300383" y="1115459"/>
            <a:ext cx="509542" cy="509542"/>
            <a:chOff x="1127850" y="1457847"/>
            <a:chExt cx="648005" cy="648005"/>
          </a:xfrm>
        </p:grpSpPr>
        <p:sp>
          <p:nvSpPr>
            <p:cNvPr id="107" name="Quote_Box">
              <a:extLst>
                <a:ext uri="{FF2B5EF4-FFF2-40B4-BE49-F238E27FC236}">
                  <a16:creationId xmlns:a16="http://schemas.microsoft.com/office/drawing/2014/main" id="{BBFBCDF7-264A-4503-9A4A-3935E8AFA293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08" name="Icon">
              <a:extLst>
                <a:ext uri="{FF2B5EF4-FFF2-40B4-BE49-F238E27FC236}">
                  <a16:creationId xmlns:a16="http://schemas.microsoft.com/office/drawing/2014/main" id="{D21F579F-48BF-483D-8137-FE8CA23EA9A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111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2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DF67FD-4532-4FF0-8E1C-EAC346BA12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111" y="1630264"/>
            <a:ext cx="506985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Two quote layout.</a:t>
            </a:r>
          </a:p>
        </p:txBody>
      </p:sp>
      <p:grpSp>
        <p:nvGrpSpPr>
          <p:cNvPr id="7" name="Quote_Box">
            <a:extLst>
              <a:ext uri="{FF2B5EF4-FFF2-40B4-BE49-F238E27FC236}">
                <a16:creationId xmlns:a16="http://schemas.microsoft.com/office/drawing/2014/main" id="{9668343F-8517-4F28-87DB-A2A07E8FB7E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7112" y="1115459"/>
            <a:ext cx="509542" cy="509542"/>
            <a:chOff x="1127850" y="1457847"/>
            <a:chExt cx="648005" cy="648005"/>
          </a:xfrm>
        </p:grpSpPr>
        <p:sp>
          <p:nvSpPr>
            <p:cNvPr id="36" name="Quote_Box">
              <a:extLst>
                <a:ext uri="{FF2B5EF4-FFF2-40B4-BE49-F238E27FC236}">
                  <a16:creationId xmlns:a16="http://schemas.microsoft.com/office/drawing/2014/main" id="{42E56F5C-3AEB-4DE3-8888-7B24F0EA4953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Icon">
              <a:extLst>
                <a:ext uri="{FF2B5EF4-FFF2-40B4-BE49-F238E27FC236}">
                  <a16:creationId xmlns:a16="http://schemas.microsoft.com/office/drawing/2014/main" id="{3DF19E5B-CFF4-45C8-B61A-F63CA122FB99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EF5EE-3B70-4DA9-9CA4-B61782592FB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FC713103-2866-494C-A53B-1AB3D87EEA7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3" name="Logo">
            <a:extLst>
              <a:ext uri="{FF2B5EF4-FFF2-40B4-BE49-F238E27FC236}">
                <a16:creationId xmlns:a16="http://schemas.microsoft.com/office/drawing/2014/main" id="{CB047E31-151D-47D0-80D7-E717E2B69221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EA3A2DC-1140-4EDC-B868-8D42AE958DD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821CE29-24BB-4400-BA45-0223522B7F77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546A45-7EA3-4E7A-8EC9-792CAEDFF415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30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ure">
            <a:extLst>
              <a:ext uri="{FF2B5EF4-FFF2-40B4-BE49-F238E27FC236}">
                <a16:creationId xmlns:a16="http://schemas.microsoft.com/office/drawing/2014/main" id="{3C95BE6E-96AD-4084-ACEE-7830A9F326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110" name="Affiliation">
            <a:extLst>
              <a:ext uri="{FF2B5EF4-FFF2-40B4-BE49-F238E27FC236}">
                <a16:creationId xmlns:a16="http://schemas.microsoft.com/office/drawing/2014/main" id="{03391EED-1D97-47E6-8177-6C95A24711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7843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11" name="Name">
            <a:extLst>
              <a:ext uri="{FF2B5EF4-FFF2-40B4-BE49-F238E27FC236}">
                <a16:creationId xmlns:a16="http://schemas.microsoft.com/office/drawing/2014/main" id="{F8ADE435-12F0-4A39-B8D8-C041290A99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7843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15" name="Text Placeholder 9">
            <a:extLst>
              <a:ext uri="{FF2B5EF4-FFF2-40B4-BE49-F238E27FC236}">
                <a16:creationId xmlns:a16="http://schemas.microsoft.com/office/drawing/2014/main" id="{F508999A-BE23-41E9-BBE2-1DC9042691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27842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113" name="Quote_Box">
            <a:extLst>
              <a:ext uri="{FF2B5EF4-FFF2-40B4-BE49-F238E27FC236}">
                <a16:creationId xmlns:a16="http://schemas.microsoft.com/office/drawing/2014/main" id="{63E5C30B-475D-4271-B492-051282960614}"/>
              </a:ext>
            </a:extLst>
          </p:cNvPr>
          <p:cNvSpPr/>
          <p:nvPr userDrawn="1"/>
        </p:nvSpPr>
        <p:spPr>
          <a:xfrm>
            <a:off x="8127844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4" name="Icon">
            <a:extLst>
              <a:ext uri="{FF2B5EF4-FFF2-40B4-BE49-F238E27FC236}">
                <a16:creationId xmlns:a16="http://schemas.microsoft.com/office/drawing/2014/main" id="{6207C573-4A51-45AB-8A2D-1B0EC0E0CF7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263899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4" name="Affiliation">
            <a:extLst>
              <a:ext uri="{FF2B5EF4-FFF2-40B4-BE49-F238E27FC236}">
                <a16:creationId xmlns:a16="http://schemas.microsoft.com/office/drawing/2014/main" id="{705559C5-878A-4763-8DD2-8E2E436F4B4A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472940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05" name="Name">
            <a:extLst>
              <a:ext uri="{FF2B5EF4-FFF2-40B4-BE49-F238E27FC236}">
                <a16:creationId xmlns:a16="http://schemas.microsoft.com/office/drawing/2014/main" id="{DF4D4582-8847-4F32-8324-0D3299EDB5AA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4472940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4097F5C6-326F-4898-9FB9-3FC9B0D6639A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472940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107" name="Quote_Box">
            <a:extLst>
              <a:ext uri="{FF2B5EF4-FFF2-40B4-BE49-F238E27FC236}">
                <a16:creationId xmlns:a16="http://schemas.microsoft.com/office/drawing/2014/main" id="{BBFBCDF7-264A-4503-9A4A-3935E8AFA293}"/>
              </a:ext>
            </a:extLst>
          </p:cNvPr>
          <p:cNvSpPr/>
          <p:nvPr userDrawn="1"/>
        </p:nvSpPr>
        <p:spPr>
          <a:xfrm>
            <a:off x="4471995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" name="Icon">
            <a:extLst>
              <a:ext uri="{FF2B5EF4-FFF2-40B4-BE49-F238E27FC236}">
                <a16:creationId xmlns:a16="http://schemas.microsoft.com/office/drawing/2014/main" id="{D21F579F-48BF-483D-8137-FE8CA23EA9A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08050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17111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7112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DF67FD-4532-4FF0-8E1C-EAC346BA1231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17112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36" name="Quote_Box">
            <a:extLst>
              <a:ext uri="{FF2B5EF4-FFF2-40B4-BE49-F238E27FC236}">
                <a16:creationId xmlns:a16="http://schemas.microsoft.com/office/drawing/2014/main" id="{42E56F5C-3AEB-4DE3-8888-7B24F0EA4953}"/>
              </a:ext>
            </a:extLst>
          </p:cNvPr>
          <p:cNvSpPr/>
          <p:nvPr userDrawn="1"/>
        </p:nvSpPr>
        <p:spPr>
          <a:xfrm>
            <a:off x="817112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Icon">
            <a:extLst>
              <a:ext uri="{FF2B5EF4-FFF2-40B4-BE49-F238E27FC236}">
                <a16:creationId xmlns:a16="http://schemas.microsoft.com/office/drawing/2014/main" id="{3DF19E5B-CFF4-45C8-B61A-F63CA122FB9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53167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09D31E-8183-451E-99A7-97F7D20575CB}"/>
              </a:ext>
            </a:extLst>
          </p:cNvPr>
          <p:cNvSpPr>
            <a:spLocks noGrp="1"/>
          </p:cNvSpPr>
          <p:nvPr userDrawn="1">
            <p:ph type="ftr" sz="quarter" idx="27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64FA7F3B-629E-4994-9D8D-543F3F50EDA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8" name="Logo">
            <a:extLst>
              <a:ext uri="{FF2B5EF4-FFF2-40B4-BE49-F238E27FC236}">
                <a16:creationId xmlns:a16="http://schemas.microsoft.com/office/drawing/2014/main" id="{8D803CD8-0215-4AF5-8112-85A0C960BE0A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FE609AA-87CA-4AAA-86B8-3A5F58ED1C2E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A9110DB-3204-4593-B863-F03340BAE92A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49EC98B-E8C1-40F1-AA74-705BF8D22177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19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ure">
            <a:extLst>
              <a:ext uri="{FF2B5EF4-FFF2-40B4-BE49-F238E27FC236}">
                <a16:creationId xmlns:a16="http://schemas.microsoft.com/office/drawing/2014/main" id="{1E4985FC-C4A1-4C4E-9D8B-E1EF235D55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54FD730-BB81-4C20-B6E9-3E0B048CAC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1463040"/>
            <a:ext cx="11292840" cy="3785616"/>
          </a:xfrm>
        </p:spPr>
        <p:txBody>
          <a:bodyPr anchor="ctr"/>
          <a:lstStyle>
            <a:lvl1pPr algn="ctr">
              <a:lnSpc>
                <a:spcPct val="90000"/>
              </a:lnSpc>
              <a:defRPr lang="en-US" sz="4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Large statement layout.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D9AE906-1DB3-4285-A68A-0F8B8AC97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7E814A0-99D6-40C5-A745-5C658684C0F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7" name="Logo">
            <a:extLst>
              <a:ext uri="{FF2B5EF4-FFF2-40B4-BE49-F238E27FC236}">
                <a16:creationId xmlns:a16="http://schemas.microsoft.com/office/drawing/2014/main" id="{CBA27C52-51B0-46E5-A354-FDA0C0E69C9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AE504F3-CE1B-4FFA-90CB-0DB30ADE04C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7EEFBCB-3E60-4B8E-989D-3A4D50513D2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75CD594-590C-44D1-BA0A-0CB94AC35629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9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D815A8-0624-4A10-B1F3-C19B0E2331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A683A-D396-46D4-B53C-6410FF2F4C2C}"/>
              </a:ext>
            </a:extLst>
          </p:cNvPr>
          <p:cNvSpPr txBox="1"/>
          <p:nvPr userDrawn="1"/>
        </p:nvSpPr>
        <p:spPr>
          <a:xfrm>
            <a:off x="5283598" y="6668683"/>
            <a:ext cx="1624804" cy="21544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800" dirty="0">
                <a:solidFill>
                  <a:srgbClr val="C00000"/>
                </a:solidFill>
              </a:rPr>
              <a:t>All Material </a:t>
            </a:r>
            <a:r>
              <a:rPr lang="de-DE" sz="800" dirty="0" err="1">
                <a:solidFill>
                  <a:srgbClr val="C00000"/>
                </a:solidFill>
              </a:rPr>
              <a:t>under</a:t>
            </a:r>
            <a:r>
              <a:rPr lang="de-DE" sz="800" dirty="0">
                <a:solidFill>
                  <a:srgbClr val="C00000"/>
                </a:solidFill>
              </a:rPr>
              <a:t> Non-</a:t>
            </a:r>
            <a:r>
              <a:rPr lang="de-DE" sz="800" dirty="0" err="1">
                <a:solidFill>
                  <a:srgbClr val="C00000"/>
                </a:solidFill>
              </a:rPr>
              <a:t>Disclosure</a:t>
            </a:r>
            <a:endParaRPr lang="en-US" sz="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98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No Tex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F06F61-6DD2-446B-987D-B384047C087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5" name="Logo">
            <a:extLst>
              <a:ext uri="{FF2B5EF4-FFF2-40B4-BE49-F238E27FC236}">
                <a16:creationId xmlns:a16="http://schemas.microsoft.com/office/drawing/2014/main" id="{56CEE073-8BD3-492B-BD4A-547A71C58B3A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C4CFB3E-CC68-4065-BA51-35CB29381FC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80F4F0DF-D1F7-485E-8B01-94A5F0B04E4A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FB5C1-1733-49B1-83F7-48444CAFE0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EE42A-51D3-421B-9C68-9E0447C733FD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95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ure">
            <a:extLst>
              <a:ext uri="{FF2B5EF4-FFF2-40B4-BE49-F238E27FC236}">
                <a16:creationId xmlns:a16="http://schemas.microsoft.com/office/drawing/2014/main" id="{F2D524AB-E282-4686-B58B-641438DC9B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D298B8-A731-40B0-A82D-73E38F5E3C48}"/>
              </a:ext>
            </a:extLst>
          </p:cNvPr>
          <p:cNvSpPr/>
          <p:nvPr userDrawn="1"/>
        </p:nvSpPr>
        <p:spPr>
          <a:xfrm>
            <a:off x="2990868" y="1895475"/>
            <a:ext cx="6496032" cy="2883030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8" name="Logo">
            <a:extLst>
              <a:ext uri="{FF2B5EF4-FFF2-40B4-BE49-F238E27FC236}">
                <a16:creationId xmlns:a16="http://schemas.microsoft.com/office/drawing/2014/main" id="{077A18B9-3018-42E0-8877-4E494677B9EC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757744" y="2807676"/>
            <a:ext cx="4676512" cy="1097280"/>
            <a:chOff x="1231901" y="5359401"/>
            <a:chExt cx="11210925" cy="26304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6A3BF12-9A81-464B-8E0D-17C715D2D57B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C73C4CA-E0CE-41EC-A841-98AAB5DA855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44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ID">
            <a:extLst>
              <a:ext uri="{FF2B5EF4-FFF2-40B4-BE49-F238E27FC236}">
                <a16:creationId xmlns:a16="http://schemas.microsoft.com/office/drawing/2014/main" id="{B01B4ED1-11E6-4650-B725-EC73B57E4A24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90" name="5-Columns">
              <a:extLst>
                <a:ext uri="{FF2B5EF4-FFF2-40B4-BE49-F238E27FC236}">
                  <a16:creationId xmlns:a16="http://schemas.microsoft.com/office/drawing/2014/main" id="{7FDABA8A-9F63-4CB3-AD6D-E3081FE4A134}"/>
                </a:ext>
              </a:extLst>
            </p:cNvPr>
            <p:cNvGrpSpPr/>
            <p:nvPr userDrawn="1"/>
          </p:nvGrpSpPr>
          <p:grpSpPr>
            <a:xfrm>
              <a:off x="457196" y="6369995"/>
              <a:ext cx="11284638" cy="66775"/>
              <a:chOff x="457196" y="6369995"/>
              <a:chExt cx="11284638" cy="66775"/>
            </a:xfrm>
            <a:solidFill>
              <a:schemeClr val="accent1">
                <a:lumMod val="40000"/>
                <a:lumOff val="60000"/>
                <a:alpha val="35000"/>
              </a:schemeClr>
            </a:solidFill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B8CCE06-2803-4BC4-8F52-8C22514AAC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196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FEE6688-BF23-4A0F-B580-67F2EB80DF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57020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867ECC9-01B8-4FD0-AA00-DB2A4DF6D4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56844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F74219B-904B-4014-A041-38C261EB9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56668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37F15D0-DE02-4884-B44D-921B540070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656491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91" name="Columns">
              <a:extLst>
                <a:ext uri="{FF2B5EF4-FFF2-40B4-BE49-F238E27FC236}">
                  <a16:creationId xmlns:a16="http://schemas.microsoft.com/office/drawing/2014/main" id="{CA147F0F-2720-4D14-BF12-11A0E876C4F5}"/>
                </a:ext>
              </a:extLst>
            </p:cNvPr>
            <p:cNvGrpSpPr/>
            <p:nvPr userDrawn="1"/>
          </p:nvGrpSpPr>
          <p:grpSpPr>
            <a:xfrm>
              <a:off x="450165" y="422030"/>
              <a:ext cx="11291670" cy="5868573"/>
              <a:chOff x="450165" y="422030"/>
              <a:chExt cx="11291670" cy="5868573"/>
            </a:xfrm>
            <a:solidFill>
              <a:schemeClr val="accent1">
                <a:lumMod val="40000"/>
                <a:lumOff val="60000"/>
                <a:alpha val="20000"/>
              </a:schemeClr>
            </a:solidFill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751839D-CEC1-45BE-9708-DAA3CE5F68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01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3028180-FC57-41E2-9874-BD949906CC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0987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428A839-7BAF-4979-A0EE-91F40C11FE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6958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E8E5B971-2FFF-495D-904E-1754501FCD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2929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331A14FD-E4E3-44E8-90C4-63354F192C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8900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25AFDC6-95BA-4E36-A7E5-2434D0A29B5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871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716465D-EE0D-4453-A606-A83F187D3C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0842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3DC79EC4-363A-4716-8E58-408C7D981B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6813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49FF239A-FB3F-48EE-8991-0EE98B0258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2784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942B26A2-737C-48BF-B21F-47EABB25FB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8755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3076E2C-385C-42BA-8312-8A176F9204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472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B8902CC-F93D-4AE7-A8DC-25DC91A68D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06977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92" name="Half-Columns">
              <a:extLst>
                <a:ext uri="{FF2B5EF4-FFF2-40B4-BE49-F238E27FC236}">
                  <a16:creationId xmlns:a16="http://schemas.microsoft.com/office/drawing/2014/main" id="{204B2196-46C3-43E9-B91C-0070561E93CD}"/>
                </a:ext>
              </a:extLst>
            </p:cNvPr>
            <p:cNvGrpSpPr/>
            <p:nvPr userDrawn="1"/>
          </p:nvGrpSpPr>
          <p:grpSpPr>
            <a:xfrm>
              <a:off x="817594" y="422030"/>
              <a:ext cx="10556812" cy="5868573"/>
              <a:chOff x="817594" y="422030"/>
              <a:chExt cx="10556812" cy="5868573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4C2424A-DAE7-47F5-803E-8B0C3C4C0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5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F10CFA4-C33B-4610-8DB6-2E8EC6F92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730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B84BBF9-CCBD-4D1E-9F11-4BC2A4DEC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701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256665B-0348-4F3E-ACD5-FD9756A20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72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1724F5A-484B-49DE-9661-FAACDAE74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43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169D8861-3D05-4F47-A6E6-629CBE006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614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2AF0C905-F3F8-4655-B2FF-297DA836C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85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5C9DF23-3824-4397-B5F3-CA748E254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56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810292C-F27F-4ADA-A818-ED47B4FDC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527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0FA31E9E-A1D6-4A1F-A31B-8155BD763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98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DD4CF6-2B17-408C-B1A2-571FACF84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6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1F99D05-254F-46BB-9DB1-7A8273EE2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4406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Minor-Baselines">
              <a:extLst>
                <a:ext uri="{FF2B5EF4-FFF2-40B4-BE49-F238E27FC236}">
                  <a16:creationId xmlns:a16="http://schemas.microsoft.com/office/drawing/2014/main" id="{98E6344D-0E97-46AD-8557-F3655F4C668A}"/>
                </a:ext>
              </a:extLst>
            </p:cNvPr>
            <p:cNvGrpSpPr/>
            <p:nvPr userDrawn="1"/>
          </p:nvGrpSpPr>
          <p:grpSpPr>
            <a:xfrm>
              <a:off x="0" y="594635"/>
              <a:ext cx="12192000" cy="5523360"/>
              <a:chOff x="0" y="594635"/>
              <a:chExt cx="12192000" cy="552336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3988CC1-B2D8-45F6-99EB-F0C991951B5A}"/>
                  </a:ext>
                </a:extLst>
              </p:cNvPr>
              <p:cNvCxnSpPr/>
              <p:nvPr userDrawn="1"/>
            </p:nvCxnSpPr>
            <p:spPr>
              <a:xfrm flipH="1">
                <a:off x="0" y="12850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DC16D86-ECC2-46A0-98AD-FF37E7984488}"/>
                  </a:ext>
                </a:extLst>
              </p:cNvPr>
              <p:cNvCxnSpPr/>
              <p:nvPr userDrawn="1"/>
            </p:nvCxnSpPr>
            <p:spPr>
              <a:xfrm flipH="1">
                <a:off x="0" y="16302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3384F88-CFC2-485A-85E5-BC9A387E70FA}"/>
                  </a:ext>
                </a:extLst>
              </p:cNvPr>
              <p:cNvCxnSpPr/>
              <p:nvPr userDrawn="1"/>
            </p:nvCxnSpPr>
            <p:spPr>
              <a:xfrm flipH="1">
                <a:off x="0" y="19754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7C0AFBD-D26D-4ADF-A7A4-2C3FA6041EFE}"/>
                  </a:ext>
                </a:extLst>
              </p:cNvPr>
              <p:cNvCxnSpPr/>
              <p:nvPr userDrawn="1"/>
            </p:nvCxnSpPr>
            <p:spPr>
              <a:xfrm flipH="1">
                <a:off x="0" y="23206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B0F5EF3-3B04-4F24-AAF0-42DB116656FA}"/>
                  </a:ext>
                </a:extLst>
              </p:cNvPr>
              <p:cNvCxnSpPr/>
              <p:nvPr userDrawn="1"/>
            </p:nvCxnSpPr>
            <p:spPr>
              <a:xfrm flipH="1">
                <a:off x="0" y="26658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CEB7FB8-D33A-40E7-837C-1FA51F98C0D6}"/>
                  </a:ext>
                </a:extLst>
              </p:cNvPr>
              <p:cNvCxnSpPr/>
              <p:nvPr userDrawn="1"/>
            </p:nvCxnSpPr>
            <p:spPr>
              <a:xfrm flipH="1">
                <a:off x="0" y="301110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25582-EDFD-47F5-ADFD-07688165CA6C}"/>
                  </a:ext>
                </a:extLst>
              </p:cNvPr>
              <p:cNvCxnSpPr/>
              <p:nvPr userDrawn="1"/>
            </p:nvCxnSpPr>
            <p:spPr>
              <a:xfrm flipH="1">
                <a:off x="0" y="335631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8EBB482-69CF-40F9-8E45-C88546A14A6E}"/>
                  </a:ext>
                </a:extLst>
              </p:cNvPr>
              <p:cNvCxnSpPr/>
              <p:nvPr userDrawn="1"/>
            </p:nvCxnSpPr>
            <p:spPr>
              <a:xfrm flipH="1">
                <a:off x="0" y="370152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E2B10BC-DCC9-40B3-82C4-86EB18E49EEC}"/>
                  </a:ext>
                </a:extLst>
              </p:cNvPr>
              <p:cNvCxnSpPr/>
              <p:nvPr userDrawn="1"/>
            </p:nvCxnSpPr>
            <p:spPr>
              <a:xfrm flipH="1">
                <a:off x="0" y="40467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E5809F8-35AA-4D63-B6C8-44DAA8666405}"/>
                  </a:ext>
                </a:extLst>
              </p:cNvPr>
              <p:cNvCxnSpPr/>
              <p:nvPr userDrawn="1"/>
            </p:nvCxnSpPr>
            <p:spPr>
              <a:xfrm flipH="1">
                <a:off x="0" y="43919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46BE4C-4471-46C7-A09E-442332E02E5B}"/>
                  </a:ext>
                </a:extLst>
              </p:cNvPr>
              <p:cNvCxnSpPr/>
              <p:nvPr userDrawn="1"/>
            </p:nvCxnSpPr>
            <p:spPr>
              <a:xfrm flipH="1">
                <a:off x="0" y="47371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2072814-59AF-4554-A7A1-BB6D9C0EED50}"/>
                  </a:ext>
                </a:extLst>
              </p:cNvPr>
              <p:cNvCxnSpPr/>
              <p:nvPr userDrawn="1"/>
            </p:nvCxnSpPr>
            <p:spPr>
              <a:xfrm flipH="1">
                <a:off x="0" y="50823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32D6D8F-072E-4B53-B77E-DC633C5DA123}"/>
                  </a:ext>
                </a:extLst>
              </p:cNvPr>
              <p:cNvCxnSpPr/>
              <p:nvPr userDrawn="1"/>
            </p:nvCxnSpPr>
            <p:spPr>
              <a:xfrm flipH="1">
                <a:off x="0" y="54275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36E0E73-A5E6-4E43-A3EA-1688EAC87F2E}"/>
                  </a:ext>
                </a:extLst>
              </p:cNvPr>
              <p:cNvCxnSpPr/>
              <p:nvPr userDrawn="1"/>
            </p:nvCxnSpPr>
            <p:spPr>
              <a:xfrm flipH="1">
                <a:off x="0" y="57727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64620E0-5F0B-419B-9A61-2736EE017C27}"/>
                  </a:ext>
                </a:extLst>
              </p:cNvPr>
              <p:cNvCxnSpPr/>
              <p:nvPr userDrawn="1"/>
            </p:nvCxnSpPr>
            <p:spPr>
              <a:xfrm flipH="1">
                <a:off x="0" y="9398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3600B6D8-8A6B-4BA6-9922-580E6EF2B022}"/>
                  </a:ext>
                </a:extLst>
              </p:cNvPr>
              <p:cNvCxnSpPr/>
              <p:nvPr userDrawn="1"/>
            </p:nvCxnSpPr>
            <p:spPr>
              <a:xfrm flipH="1">
                <a:off x="0" y="5946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79A02F2-15A0-4404-89EA-FD88F74D3901}"/>
                  </a:ext>
                </a:extLst>
              </p:cNvPr>
              <p:cNvCxnSpPr/>
              <p:nvPr userDrawn="1"/>
            </p:nvCxnSpPr>
            <p:spPr>
              <a:xfrm flipH="1">
                <a:off x="0" y="61179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Major-Baselines">
              <a:extLst>
                <a:ext uri="{FF2B5EF4-FFF2-40B4-BE49-F238E27FC236}">
                  <a16:creationId xmlns:a16="http://schemas.microsoft.com/office/drawing/2014/main" id="{6BF42672-DF70-44F3-B7CA-14A6979B434F}"/>
                </a:ext>
              </a:extLst>
            </p:cNvPr>
            <p:cNvGrpSpPr/>
            <p:nvPr userDrawn="1"/>
          </p:nvGrpSpPr>
          <p:grpSpPr>
            <a:xfrm>
              <a:off x="0" y="767240"/>
              <a:ext cx="12192000" cy="5178150"/>
              <a:chOff x="0" y="767240"/>
              <a:chExt cx="12192000" cy="5178150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9CF9ECB-458C-47D9-B4BC-21087E05A585}"/>
                  </a:ext>
                </a:extLst>
              </p:cNvPr>
              <p:cNvCxnSpPr/>
              <p:nvPr/>
            </p:nvCxnSpPr>
            <p:spPr>
              <a:xfrm flipH="1">
                <a:off x="0" y="14576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6C496AA-6375-48D7-856A-D734E8E4CC99}"/>
                  </a:ext>
                </a:extLst>
              </p:cNvPr>
              <p:cNvCxnSpPr/>
              <p:nvPr/>
            </p:nvCxnSpPr>
            <p:spPr>
              <a:xfrm flipH="1">
                <a:off x="0" y="18028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EA394B-F758-47C2-8E09-4C30FE4E9810}"/>
                  </a:ext>
                </a:extLst>
              </p:cNvPr>
              <p:cNvCxnSpPr/>
              <p:nvPr/>
            </p:nvCxnSpPr>
            <p:spPr>
              <a:xfrm flipH="1">
                <a:off x="0" y="21480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2C99AEE-DED4-4917-B2D7-796AEC3A484F}"/>
                  </a:ext>
                </a:extLst>
              </p:cNvPr>
              <p:cNvCxnSpPr/>
              <p:nvPr/>
            </p:nvCxnSpPr>
            <p:spPr>
              <a:xfrm flipH="1">
                <a:off x="0" y="24932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C5D77AD-8508-45AD-834F-CE4F2430EA20}"/>
                  </a:ext>
                </a:extLst>
              </p:cNvPr>
              <p:cNvCxnSpPr/>
              <p:nvPr/>
            </p:nvCxnSpPr>
            <p:spPr>
              <a:xfrm flipH="1">
                <a:off x="0" y="283850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4E9F12A-A21A-40D7-AC40-55C2530CAAF2}"/>
                  </a:ext>
                </a:extLst>
              </p:cNvPr>
              <p:cNvCxnSpPr/>
              <p:nvPr/>
            </p:nvCxnSpPr>
            <p:spPr>
              <a:xfrm flipH="1">
                <a:off x="0" y="318371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75DAFB1-56AC-4F65-BCF8-63F8201D42F1}"/>
                  </a:ext>
                </a:extLst>
              </p:cNvPr>
              <p:cNvCxnSpPr/>
              <p:nvPr/>
            </p:nvCxnSpPr>
            <p:spPr>
              <a:xfrm flipH="1">
                <a:off x="0" y="352892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7C01E0A-93E3-4ED0-B575-9CCBF85B5EB0}"/>
                  </a:ext>
                </a:extLst>
              </p:cNvPr>
              <p:cNvCxnSpPr/>
              <p:nvPr/>
            </p:nvCxnSpPr>
            <p:spPr>
              <a:xfrm flipH="1">
                <a:off x="0" y="387413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EB4A7E-05D6-4483-9749-137062ABB64E}"/>
                  </a:ext>
                </a:extLst>
              </p:cNvPr>
              <p:cNvCxnSpPr/>
              <p:nvPr/>
            </p:nvCxnSpPr>
            <p:spPr>
              <a:xfrm flipH="1">
                <a:off x="0" y="42193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185FF42-7436-456C-B038-DF7FCC9B86C4}"/>
                  </a:ext>
                </a:extLst>
              </p:cNvPr>
              <p:cNvCxnSpPr/>
              <p:nvPr/>
            </p:nvCxnSpPr>
            <p:spPr>
              <a:xfrm flipH="1">
                <a:off x="0" y="45645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71B5F2E-D126-4777-9BB0-A0FAB3F2CAFD}"/>
                  </a:ext>
                </a:extLst>
              </p:cNvPr>
              <p:cNvCxnSpPr/>
              <p:nvPr/>
            </p:nvCxnSpPr>
            <p:spPr>
              <a:xfrm flipH="1">
                <a:off x="0" y="49097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0090F01-D3B0-4CC1-B868-3834E45B2BEF}"/>
                  </a:ext>
                </a:extLst>
              </p:cNvPr>
              <p:cNvCxnSpPr/>
              <p:nvPr/>
            </p:nvCxnSpPr>
            <p:spPr>
              <a:xfrm flipH="1">
                <a:off x="0" y="52549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49511C0-4CC6-4C57-BD16-06DFA68C5177}"/>
                  </a:ext>
                </a:extLst>
              </p:cNvPr>
              <p:cNvCxnSpPr/>
              <p:nvPr/>
            </p:nvCxnSpPr>
            <p:spPr>
              <a:xfrm flipH="1">
                <a:off x="0" y="56001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23DBF0E-1AA8-4FBC-BFCF-C35A665C6AAD}"/>
                  </a:ext>
                </a:extLst>
              </p:cNvPr>
              <p:cNvCxnSpPr/>
              <p:nvPr/>
            </p:nvCxnSpPr>
            <p:spPr>
              <a:xfrm flipH="1">
                <a:off x="0" y="59453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6F927AE-A157-4A95-BD1F-5D4003848AE5}"/>
                  </a:ext>
                </a:extLst>
              </p:cNvPr>
              <p:cNvCxnSpPr/>
              <p:nvPr/>
            </p:nvCxnSpPr>
            <p:spPr>
              <a:xfrm flipH="1">
                <a:off x="0" y="11124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F1893BF-3A5C-45A7-80A6-F95888D2C2E9}"/>
                  </a:ext>
                </a:extLst>
              </p:cNvPr>
              <p:cNvCxnSpPr/>
              <p:nvPr/>
            </p:nvCxnSpPr>
            <p:spPr>
              <a:xfrm flipH="1">
                <a:off x="0" y="7672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Margins">
              <a:extLst>
                <a:ext uri="{FF2B5EF4-FFF2-40B4-BE49-F238E27FC236}">
                  <a16:creationId xmlns:a16="http://schemas.microsoft.com/office/drawing/2014/main" id="{1987983C-C65D-47F1-8B52-9BB74C6156DF}"/>
                </a:ext>
              </a:extLst>
            </p:cNvPr>
            <p:cNvGrpSpPr/>
            <p:nvPr userDrawn="1"/>
          </p:nvGrpSpPr>
          <p:grpSpPr>
            <a:xfrm>
              <a:off x="0" y="-1"/>
              <a:ext cx="12192000" cy="6858001"/>
              <a:chOff x="0" y="-1"/>
              <a:chExt cx="12192000" cy="6858001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2D64F71A-57E0-44C6-B31D-7B42B82DD2CE}"/>
                  </a:ext>
                </a:extLst>
              </p:cNvPr>
              <p:cNvGrpSpPr/>
              <p:nvPr userDrawn="1"/>
            </p:nvGrpSpPr>
            <p:grpSpPr>
              <a:xfrm>
                <a:off x="450166" y="-1"/>
                <a:ext cx="11291668" cy="6858001"/>
                <a:chOff x="450166" y="-295422"/>
                <a:chExt cx="11291668" cy="7491047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D8CFD01-2438-4217-AA3E-AC3BA160D143}"/>
                    </a:ext>
                  </a:extLst>
                </p:cNvPr>
                <p:cNvCxnSpPr/>
                <p:nvPr/>
              </p:nvCxnSpPr>
              <p:spPr>
                <a:xfrm>
                  <a:off x="450166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FDB0BB-10D1-469E-A843-451C93653F0B}"/>
                    </a:ext>
                  </a:extLst>
                </p:cNvPr>
                <p:cNvCxnSpPr/>
                <p:nvPr/>
              </p:nvCxnSpPr>
              <p:spPr>
                <a:xfrm>
                  <a:off x="11741834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3DA59C4-54B1-44E7-8615-E9D3B756CD6D}"/>
                  </a:ext>
                </a:extLst>
              </p:cNvPr>
              <p:cNvGrpSpPr/>
              <p:nvPr userDrawn="1"/>
            </p:nvGrpSpPr>
            <p:grpSpPr>
              <a:xfrm>
                <a:off x="0" y="422030"/>
                <a:ext cx="12192000" cy="5868573"/>
                <a:chOff x="0" y="422030"/>
                <a:chExt cx="12192000" cy="5868573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5110C17-BFAC-419F-917B-35541EA792A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42203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9E58F6F-92A5-473B-9FED-3D90ECE09E5D}"/>
                    </a:ext>
                  </a:extLst>
                </p:cNvPr>
                <p:cNvCxnSpPr/>
                <p:nvPr userDrawn="1"/>
              </p:nvCxnSpPr>
              <p:spPr>
                <a:xfrm>
                  <a:off x="0" y="6290603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0BD5319-1193-4438-BF01-B64CF6D0D212}"/>
                  </a:ext>
                </a:extLst>
              </p:cNvPr>
              <p:cNvGrpSpPr/>
              <p:nvPr userDrawn="1"/>
            </p:nvGrpSpPr>
            <p:grpSpPr>
              <a:xfrm>
                <a:off x="0" y="1457660"/>
                <a:ext cx="12192000" cy="345210"/>
                <a:chOff x="0" y="1457660"/>
                <a:chExt cx="12192000" cy="345210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D443DF1-4231-4D92-8DA5-C1F4B954AFC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45766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4C68D45-D4C2-497B-A9FF-6ADE11C36C5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80287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47149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C8EF-0ABA-4B52-AEA2-7A3943163E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8CEC4-B0CD-4400-A6AD-DD3E12310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 – No </a:t>
            </a:r>
            <a:r>
              <a:rPr lang="en-US" dirty="0" err="1"/>
              <a:t>Suptitle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2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B43DC9BF-B86E-41C3-9025-257603C6C4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C20BBD-F2FD-4A4D-B556-572D7207BCE8}"/>
              </a:ext>
            </a:extLst>
          </p:cNvPr>
          <p:cNvSpPr/>
          <p:nvPr userDrawn="1"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34" name="Logo">
            <a:extLst>
              <a:ext uri="{FF2B5EF4-FFF2-40B4-BE49-F238E27FC236}">
                <a16:creationId xmlns:a16="http://schemas.microsoft.com/office/drawing/2014/main" id="{E3F269C9-4FA8-4772-AD37-31EE93FFE599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09D9C9E1-25E5-483A-B7BC-660D3D3BFE4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98453535-0FA3-4BC2-896D-B75809B1977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Ruler">
            <a:extLst>
              <a:ext uri="{FF2B5EF4-FFF2-40B4-BE49-F238E27FC236}">
                <a16:creationId xmlns:a16="http://schemas.microsoft.com/office/drawing/2014/main" id="{70E5BD5C-60C7-4101-99EB-CFC9224AD7B1}"/>
              </a:ext>
            </a:extLst>
          </p:cNvPr>
          <p:cNvGrpSpPr/>
          <p:nvPr userDrawn="1"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101E02-F838-4187-B559-8AAE85AB8E2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04FBA9-913D-4B32-AC77-21FE53C07630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620BDF-DEE5-4359-9427-F80C2D3B2F2A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09FFEF8-C551-442A-BFBE-82B27BAA70D4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0E7191-0FEE-4B6B-AAE0-7E6505AAFF96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B20760-2C74-490B-8779-0A3CEC331376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2C7CD8C-10E9-4C4D-AF46-8EAA7E7B84D7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9DBD41-B998-4B1C-A2AD-746277984ECF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0011DFB-F9A6-4F90-A169-06A40F2D4491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CB742D-4AAE-446A-95AF-D86CE705B38D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622024-A6FB-4862-AAA9-378E17CB2F65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DF8BE4-F228-4207-9F16-38714201F036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0D7718-987E-4A31-88D8-257BD9D16439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1895AC8-2DE9-4C57-9175-D6619461AA6A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15B7B8D-36D9-46DB-BDD6-8D7FCA31766A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1AF8FD-CBB7-47C3-92D4-68F412B850C3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5397F3-9A79-4A57-9C34-2D06B47E2F34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17F042D-D6EC-49C7-8409-4FB587063A25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F47560C-6D83-4B1E-A656-E798CCE71DB3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peaker Name">
            <a:extLst>
              <a:ext uri="{FF2B5EF4-FFF2-40B4-BE49-F238E27FC236}">
                <a16:creationId xmlns:a16="http://schemas.microsoft.com/office/drawing/2014/main" id="{0D03EEEE-B07B-48F4-B55F-C322BA4FCC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9295" y="2953512"/>
            <a:ext cx="4020340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cap="none" spc="6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Name</a:t>
            </a:r>
          </a:p>
        </p:txBody>
      </p:sp>
      <p:sp>
        <p:nvSpPr>
          <p:cNvPr id="58" name="Text Placeholder 128">
            <a:extLst>
              <a:ext uri="{FF2B5EF4-FFF2-40B4-BE49-F238E27FC236}">
                <a16:creationId xmlns:a16="http://schemas.microsoft.com/office/drawing/2014/main" id="{02F3F674-6E3E-4B4F-A461-192B2E1A3E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9638" y="2953512"/>
            <a:ext cx="1513062" cy="402336"/>
          </a:xfr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i="1" cap="all" spc="6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 algn="ctr">
              <a:spcBef>
                <a:spcPct val="0"/>
              </a:spcBef>
            </a:pPr>
            <a:r>
              <a:rPr lang="en-US" dirty="0"/>
              <a:t>YYYY.MM.DD</a:t>
            </a:r>
          </a:p>
        </p:txBody>
      </p:sp>
      <p:sp>
        <p:nvSpPr>
          <p:cNvPr id="59" name="Speaker Title">
            <a:extLst>
              <a:ext uri="{FF2B5EF4-FFF2-40B4-BE49-F238E27FC236}">
                <a16:creationId xmlns:a16="http://schemas.microsoft.com/office/drawing/2014/main" id="{058F1415-E1D6-47DA-A185-76C3FC2257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295" y="3355848"/>
            <a:ext cx="5533405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Title / Company Name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5B3A83E2-FA5C-4BC9-8B76-2DE81BEB61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3329295" y="2440333"/>
            <a:ext cx="5533406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 algn="ctr"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4F1EC20-D177-4F9A-AF02-5ABB483C6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9700" y="935570"/>
            <a:ext cx="9372600" cy="1335024"/>
          </a:xfrm>
        </p:spPr>
        <p:txBody>
          <a:bodyPr anchor="b"/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 dirty="0"/>
              <a:t>Title Slide</a:t>
            </a:r>
            <a:br>
              <a:rPr lang="en-US" dirty="0"/>
            </a:br>
            <a:r>
              <a:rPr lang="en-US" dirty="0"/>
              <a:t>with Subtitle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DA467-6522-4105-A238-D69A42AC0280}"/>
              </a:ext>
            </a:extLst>
          </p:cNvPr>
          <p:cNvSpPr/>
          <p:nvPr userDrawn="1"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dirty="0" err="1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DBE6F4-4044-49FB-87A1-EE799D577FF7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35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259E29B8-69B3-4461-B37F-0DBB9DC04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C7E9E7-7333-4EF5-9FC3-4CEF923EA801}"/>
              </a:ext>
            </a:extLst>
          </p:cNvPr>
          <p:cNvSpPr/>
          <p:nvPr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40" name="Logo">
            <a:extLst>
              <a:ext uri="{FF2B5EF4-FFF2-40B4-BE49-F238E27FC236}">
                <a16:creationId xmlns:a16="http://schemas.microsoft.com/office/drawing/2014/main" id="{D2A95714-9F6E-48DD-9ED6-94BDDECF0F49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9598F92-4036-449A-A381-281AC133F93A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A04830E-5424-4362-9CD6-60CBCC39C20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Ruler">
            <a:extLst>
              <a:ext uri="{FF2B5EF4-FFF2-40B4-BE49-F238E27FC236}">
                <a16:creationId xmlns:a16="http://schemas.microsoft.com/office/drawing/2014/main" id="{DBE24C15-4489-4BF7-A20E-4FEB0A1A6671}"/>
              </a:ext>
            </a:extLst>
          </p:cNvPr>
          <p:cNvGrpSpPr/>
          <p:nvPr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DB098C-E5AE-4364-A913-1C8D462BF9B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A6D359-A1D3-413C-8281-5A2E7EEE3200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A7D9A44-D64C-4D5A-B183-958220A4996C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4F8A2C-8776-4D1A-93D7-4590C0622121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1CB2CF-6B6F-48D5-8365-33EC34BA80A0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458D058-1610-4C89-9349-E009140E28F5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743F61-B1FA-44F3-81EC-3FF4A1864B3B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A99D48-7BDC-4896-BBA2-67770AABD231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3F7266-53C6-4879-8513-A4486B8FC303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465021D-7CFB-4445-8798-684D88150AE5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2AFDE6-7C63-49EA-B242-2927A8B99025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52C539-DDC5-412A-AD14-69BA4ED96AF5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6D93BA2-F008-40E1-825E-6CF327EC92DA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D2E7C4B-6367-42C3-B536-906DE4FD552D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A78576E-5C4A-48E5-B281-76308E82DB77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B39927-09E1-467A-8149-FE7A19A30F66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32B564-C1C7-4C1A-8066-81D90765D42D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267B10-9154-4C28-9140-3AF5C2021E44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90F9B9-A40C-41F9-B489-C1D87E71C101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peaker Name">
            <a:extLst>
              <a:ext uri="{FF2B5EF4-FFF2-40B4-BE49-F238E27FC236}">
                <a16:creationId xmlns:a16="http://schemas.microsoft.com/office/drawing/2014/main" id="{88104DA9-6CD2-4C4F-A6AE-C5D0CD6E0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9295" y="2953512"/>
            <a:ext cx="4020340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None/>
              <a:defRPr lang="en-US" sz="1600" b="0" i="1" cap="none" spc="6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Name</a:t>
            </a:r>
          </a:p>
        </p:txBody>
      </p:sp>
      <p:sp>
        <p:nvSpPr>
          <p:cNvPr id="37" name="Text Placeholder 128">
            <a:extLst>
              <a:ext uri="{FF2B5EF4-FFF2-40B4-BE49-F238E27FC236}">
                <a16:creationId xmlns:a16="http://schemas.microsoft.com/office/drawing/2014/main" id="{69D5EB8D-3B85-4059-8F34-4BFB6D0DE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9638" y="2953512"/>
            <a:ext cx="1513062" cy="402336"/>
          </a:xfr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1600" b="1" i="1" cap="all" spc="6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 algn="ctr">
              <a:spcBef>
                <a:spcPct val="0"/>
              </a:spcBef>
            </a:pPr>
            <a:r>
              <a:rPr lang="en-US" dirty="0"/>
              <a:t>YYYY.MM.DD</a:t>
            </a:r>
          </a:p>
        </p:txBody>
      </p:sp>
      <p:sp>
        <p:nvSpPr>
          <p:cNvPr id="38" name="Speaker Title">
            <a:extLst>
              <a:ext uri="{FF2B5EF4-FFF2-40B4-BE49-F238E27FC236}">
                <a16:creationId xmlns:a16="http://schemas.microsoft.com/office/drawing/2014/main" id="{0D9078F8-E937-4EF3-AC9B-A84856FA94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295" y="3355848"/>
            <a:ext cx="5533405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Title / Company Name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7A92962A-B660-43F3-9C7C-C1CD756ED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9700" y="1456875"/>
            <a:ext cx="9372600" cy="1336928"/>
          </a:xfrm>
        </p:spPr>
        <p:txBody>
          <a:bodyPr anchor="b"/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 dirty="0"/>
              <a:t>Title Slide Layout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49378-BFD9-43A8-8DB2-52BE426047C8}"/>
              </a:ext>
            </a:extLst>
          </p:cNvPr>
          <p:cNvSpPr/>
          <p:nvPr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dirty="0" err="1">
              <a:solidFill>
                <a:schemeClr val="bg1"/>
              </a:solidFill>
            </a:endParaRPr>
          </a:p>
        </p:txBody>
      </p:sp>
      <p:sp>
        <p:nvSpPr>
          <p:cNvPr id="33" name="Texture">
            <a:extLst>
              <a:ext uri="{FF2B5EF4-FFF2-40B4-BE49-F238E27FC236}">
                <a16:creationId xmlns:a16="http://schemas.microsoft.com/office/drawing/2014/main" id="{92C3A7F7-1EFF-4EF2-9A60-5621461FCD3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C92951A-A0D9-4DCA-8E6C-BC814DB2C1D5}"/>
              </a:ext>
            </a:extLst>
          </p:cNvPr>
          <p:cNvSpPr/>
          <p:nvPr userDrawn="1"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35" name="Logo">
            <a:extLst>
              <a:ext uri="{FF2B5EF4-FFF2-40B4-BE49-F238E27FC236}">
                <a16:creationId xmlns:a16="http://schemas.microsoft.com/office/drawing/2014/main" id="{BBDE2FE0-0717-4505-9CB1-AFA6B65EFAFB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8A1C3D62-4BC7-4796-9E45-32D49602505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6668BBBB-53B3-485C-8410-2F79F4CD1AD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Ruler">
            <a:extLst>
              <a:ext uri="{FF2B5EF4-FFF2-40B4-BE49-F238E27FC236}">
                <a16:creationId xmlns:a16="http://schemas.microsoft.com/office/drawing/2014/main" id="{2269FFC5-8943-48B4-90FF-127AB458D026}"/>
              </a:ext>
            </a:extLst>
          </p:cNvPr>
          <p:cNvGrpSpPr/>
          <p:nvPr userDrawn="1"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B7496EB-6AD6-4D55-98B3-A26EA23B45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C66262-74C4-4D77-B458-422BE6752F33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2D9CB6B-07E2-4297-A2D4-E89EE1296D60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847AB8E-0CF9-4286-AA31-0B3B86C36BEB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3D835DC-AD06-417A-BF9B-B8172E8ACFF5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C7D130-B353-4C11-8A0D-EB461E1102DF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B7269AC-6516-4DD6-9A97-DFD6F81CCCDA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F8D7CA4-0885-4B0C-A1BE-863654C10230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80A77E4-2AD5-4DFB-89AB-BD97E30E0EA0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0C63D4-9E75-48BE-AF75-69BF035C8D80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0F01F41-DE7F-4F43-BB78-DF801D351065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40B8E78-36A0-4603-A9D2-74280D8B6D52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0586CA7-008D-47DE-B93D-FD316C5AE4E4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9B04716-15C9-4575-97DD-1CFE6021C760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7565953-9BA1-4CC5-A9A0-28232AA07784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BB06752-AC89-462A-BC1B-0CD43047CF0E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DEBAAD4-73F7-4F34-8337-B588F84D4588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9A58519-BF6E-4E94-8D94-E10C901ECF00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EEE8DE7-6B60-4B80-AD45-F1CF580FBD04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5A2AAEB0-D00C-4F41-94C1-90A0131758AF}"/>
              </a:ext>
            </a:extLst>
          </p:cNvPr>
          <p:cNvSpPr/>
          <p:nvPr userDrawn="1"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67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B43DC9BF-B86E-41C3-9025-257603C6C4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C20BBD-F2FD-4A4D-B556-572D7207BCE8}"/>
              </a:ext>
            </a:extLst>
          </p:cNvPr>
          <p:cNvSpPr/>
          <p:nvPr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34" name="Logo">
            <a:extLst>
              <a:ext uri="{FF2B5EF4-FFF2-40B4-BE49-F238E27FC236}">
                <a16:creationId xmlns:a16="http://schemas.microsoft.com/office/drawing/2014/main" id="{E3F269C9-4FA8-4772-AD37-31EE93FFE599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09D9C9E1-25E5-483A-B7BC-660D3D3BFE4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98453535-0FA3-4BC2-896D-B75809B1977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Ruler">
            <a:extLst>
              <a:ext uri="{FF2B5EF4-FFF2-40B4-BE49-F238E27FC236}">
                <a16:creationId xmlns:a16="http://schemas.microsoft.com/office/drawing/2014/main" id="{70E5BD5C-60C7-4101-99EB-CFC9224AD7B1}"/>
              </a:ext>
            </a:extLst>
          </p:cNvPr>
          <p:cNvGrpSpPr/>
          <p:nvPr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101E02-F838-4187-B559-8AAE85AB8E2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04FBA9-913D-4B32-AC77-21FE53C07630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620BDF-DEE5-4359-9427-F80C2D3B2F2A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09FFEF8-C551-442A-BFBE-82B27BAA70D4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0E7191-0FEE-4B6B-AAE0-7E6505AAFF96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B20760-2C74-490B-8779-0A3CEC331376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2C7CD8C-10E9-4C4D-AF46-8EAA7E7B84D7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9DBD41-B998-4B1C-A2AD-746277984ECF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0011DFB-F9A6-4F90-A169-06A40F2D4491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CB742D-4AAE-446A-95AF-D86CE705B38D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622024-A6FB-4862-AAA9-378E17CB2F65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DF8BE4-F228-4207-9F16-38714201F036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0D7718-987E-4A31-88D8-257BD9D16439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1895AC8-2DE9-4C57-9175-D6619461AA6A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15B7B8D-36D9-46DB-BDD6-8D7FCA31766A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1AF8FD-CBB7-47C3-92D4-68F412B850C3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5397F3-9A79-4A57-9C34-2D06B47E2F34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17F042D-D6EC-49C7-8409-4FB587063A25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F47560C-6D83-4B1E-A656-E798CCE71DB3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peaker Name">
            <a:extLst>
              <a:ext uri="{FF2B5EF4-FFF2-40B4-BE49-F238E27FC236}">
                <a16:creationId xmlns:a16="http://schemas.microsoft.com/office/drawing/2014/main" id="{0D03EEEE-B07B-48F4-B55F-C322BA4FCC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9295" y="2953512"/>
            <a:ext cx="4020340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cap="none" spc="6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Name</a:t>
            </a:r>
          </a:p>
        </p:txBody>
      </p:sp>
      <p:sp>
        <p:nvSpPr>
          <p:cNvPr id="58" name="Text Placeholder 128">
            <a:extLst>
              <a:ext uri="{FF2B5EF4-FFF2-40B4-BE49-F238E27FC236}">
                <a16:creationId xmlns:a16="http://schemas.microsoft.com/office/drawing/2014/main" id="{02F3F674-6E3E-4B4F-A461-192B2E1A3E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9638" y="2953512"/>
            <a:ext cx="1513062" cy="402336"/>
          </a:xfr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i="1" cap="all" spc="6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 algn="ctr">
              <a:spcBef>
                <a:spcPct val="0"/>
              </a:spcBef>
            </a:pPr>
            <a:r>
              <a:rPr lang="en-US" dirty="0"/>
              <a:t>YYYY.MM.DD</a:t>
            </a:r>
          </a:p>
        </p:txBody>
      </p:sp>
      <p:sp>
        <p:nvSpPr>
          <p:cNvPr id="59" name="Speaker Title">
            <a:extLst>
              <a:ext uri="{FF2B5EF4-FFF2-40B4-BE49-F238E27FC236}">
                <a16:creationId xmlns:a16="http://schemas.microsoft.com/office/drawing/2014/main" id="{058F1415-E1D6-47DA-A185-76C3FC2257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295" y="3355848"/>
            <a:ext cx="5533405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Title / Company Name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5B3A83E2-FA5C-4BC9-8B76-2DE81BEB61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3329295" y="2440333"/>
            <a:ext cx="5533406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 algn="ctr"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4F1EC20-D177-4F9A-AF02-5ABB483C6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9700" y="935570"/>
            <a:ext cx="9372600" cy="1335024"/>
          </a:xfrm>
        </p:spPr>
        <p:txBody>
          <a:bodyPr anchor="b"/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 dirty="0"/>
              <a:t>Title Slide</a:t>
            </a:r>
            <a:br>
              <a:rPr lang="en-US" dirty="0"/>
            </a:br>
            <a:r>
              <a:rPr lang="en-US" dirty="0"/>
              <a:t>with Subtitle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DA467-6522-4105-A238-D69A42AC0280}"/>
              </a:ext>
            </a:extLst>
          </p:cNvPr>
          <p:cNvSpPr/>
          <p:nvPr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dirty="0" err="1">
              <a:solidFill>
                <a:schemeClr val="bg1"/>
              </a:solidFill>
            </a:endParaRPr>
          </a:p>
        </p:txBody>
      </p:sp>
      <p:sp>
        <p:nvSpPr>
          <p:cNvPr id="60" name="Texture">
            <a:extLst>
              <a:ext uri="{FF2B5EF4-FFF2-40B4-BE49-F238E27FC236}">
                <a16:creationId xmlns:a16="http://schemas.microsoft.com/office/drawing/2014/main" id="{B0DE2088-C1B1-46B3-AF5D-59658B06F3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5EA6F53-B029-487D-94CA-990609B9C601}"/>
              </a:ext>
            </a:extLst>
          </p:cNvPr>
          <p:cNvSpPr/>
          <p:nvPr userDrawn="1"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62" name="Logo">
            <a:extLst>
              <a:ext uri="{FF2B5EF4-FFF2-40B4-BE49-F238E27FC236}">
                <a16:creationId xmlns:a16="http://schemas.microsoft.com/office/drawing/2014/main" id="{679C99F8-F8A5-4BAF-8064-6779ABECA0CF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546660C0-5266-4E97-886C-DFD758189FD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9D3DBA21-0A83-470C-B8F2-F694665F0C6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Ruler">
            <a:extLst>
              <a:ext uri="{FF2B5EF4-FFF2-40B4-BE49-F238E27FC236}">
                <a16:creationId xmlns:a16="http://schemas.microsoft.com/office/drawing/2014/main" id="{4C426B52-59C1-4159-BE90-83B07F4A3D29}"/>
              </a:ext>
            </a:extLst>
          </p:cNvPr>
          <p:cNvGrpSpPr/>
          <p:nvPr userDrawn="1"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C2C3B7B-F296-4F1C-A3E9-EB1F5B18EB4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917B4A2-1B16-460D-943B-6312133B7D0C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E4F2A93-4DF0-4E59-BF65-8966714DD20E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DD8A003-9AE5-4B20-8EA9-0275A9CC4B99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D82E5BB-384D-44E3-A7F7-3BAEA255C895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98AD92-F657-4586-8320-01868B687C5F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3C8B883-FF9B-417D-B209-671E2BCE6B3E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2521B82-24AD-4B07-8D28-1A4C2AD2E877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3718486-28D2-441C-9F66-D5B1B276F556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F53ABCA-BF6F-4270-90E1-F219A0A59C99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07FC988-DF9C-4E2B-A5FE-2984926E617C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FC5B5A2-0FBB-4613-B5BF-8292612F74AB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EFFC45-9D55-4D16-902B-432C772B653F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0394358-788B-427F-8413-798C8AAE614B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284AE41-46A5-4D9A-AE97-BCC3E7E58324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E520E2B-0D6E-44F1-B3B7-3F2560468B5A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CA374CE-FB87-421B-B8FF-D51430AE8D68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81176B7-2EC9-4077-B6F0-73176D93BD48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05BD13-806E-410A-9794-36742873A9F9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1DD4046D-CCBA-470D-AAA1-BEC69CC2A9F5}"/>
              </a:ext>
            </a:extLst>
          </p:cNvPr>
          <p:cNvSpPr/>
          <p:nvPr userDrawn="1"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dirty="0" err="1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2D11356-9BD3-4A1F-A12C-4D5B488D2E99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631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ure">
            <a:extLst>
              <a:ext uri="{FF2B5EF4-FFF2-40B4-BE49-F238E27FC236}">
                <a16:creationId xmlns:a16="http://schemas.microsoft.com/office/drawing/2014/main" id="{8069FB3F-2D73-4C3F-A7A8-E6A22F71C3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44ECD5-A100-4CBB-BE85-5E2DB93996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34" b="37183"/>
          <a:stretch/>
        </p:blipFill>
        <p:spPr>
          <a:xfrm>
            <a:off x="0" y="5372101"/>
            <a:ext cx="2354138" cy="1485900"/>
          </a:xfrm>
          <a:prstGeom prst="rect">
            <a:avLst/>
          </a:prstGeom>
        </p:spPr>
      </p:pic>
      <p:sp>
        <p:nvSpPr>
          <p:cNvPr id="5" name="Subtitle">
            <a:extLst>
              <a:ext uri="{FF2B5EF4-FFF2-40B4-BE49-F238E27FC236}">
                <a16:creationId xmlns:a16="http://schemas.microsoft.com/office/drawing/2014/main" id="{1C588A51-7159-4E94-9856-B64483B8F9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479908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 (Delete if not used)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DB11C21-4702-4664-8D59-793314F8EA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3528919"/>
            <a:ext cx="9372600" cy="1214393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Segue Layout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52D0D-2EA4-4CCE-90FA-A02A78C358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761C9BF-9222-4B2A-A19A-B5A2710D93B3}"/>
              </a:ext>
            </a:extLst>
          </p:cNvPr>
          <p:cNvSpPr txBox="1">
            <a:spLocks/>
          </p:cNvSpPr>
          <p:nvPr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507CC42B-659C-4CD4-9F20-358BBD7B0A6B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48801B8-52B3-47AC-9853-2375E256E3A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F20CB9-4127-4672-B9D3-714FA916023D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ure">
            <a:extLst>
              <a:ext uri="{FF2B5EF4-FFF2-40B4-BE49-F238E27FC236}">
                <a16:creationId xmlns:a16="http://schemas.microsoft.com/office/drawing/2014/main" id="{438F0AAC-BB85-447B-84C1-BA43993E16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F57D84-E3D6-495D-BA92-EB4B3BD93C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1034" b="37183"/>
          <a:stretch/>
        </p:blipFill>
        <p:spPr>
          <a:xfrm>
            <a:off x="0" y="5372101"/>
            <a:ext cx="2354138" cy="148590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969CB91-2A2E-4F10-BBE7-C96FAFC74DE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6" name="Logo">
            <a:extLst>
              <a:ext uri="{FF2B5EF4-FFF2-40B4-BE49-F238E27FC236}">
                <a16:creationId xmlns:a16="http://schemas.microsoft.com/office/drawing/2014/main" id="{E7131BAF-B3B5-423B-9458-B0BEFE81A810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32DE8AD-3B4E-447D-A365-2983DC34061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6154BA7-293E-47C2-97AE-BE2363DCFFC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9611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C8EF-0ABA-4B52-AEA2-7A3943163E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8CEC4-B0CD-4400-A6AD-DD3E12310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F3692-A96D-407C-BC99-E8714BEE84E8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018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1129284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94C0C-A1DE-4B4E-81B9-1791716845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CA66E-0730-4548-BD28-48477B0C3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One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568573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19DE35-D0AB-4348-89C4-2714CF5EED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08776" y="1802869"/>
            <a:ext cx="553212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553212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8BA35-76C2-4ED8-B770-6CBDC27C82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Confidentiality Statement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187FFC-2B63-49CE-B2BC-B238E1BC7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72424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E7D5292-8D24-405D-9E5D-79D2DD40F6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9016" y="1802869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19DE35-D0AB-4348-89C4-2714CF5EED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89298" y="1802424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424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4F64A-6956-41D3-B0E4-CCC3453A7F7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30608-2773-46C2-905B-B17C3B831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176731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99E3BF3-DA31-48DD-AC45-91FC2DBAAD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251704" y="0"/>
            <a:ext cx="6940296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82296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Click icon below to insert picture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1368"/>
            <a:ext cx="4206240" cy="44805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420624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(D.I.N.U.)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D051183-1C65-4067-A80F-CAB4F09E8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372339"/>
            <a:ext cx="4206240" cy="49244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Photo Right Layout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BC5F-B32F-4466-8A83-CC217356C526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8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4A056E-0A81-49A4-A1E8-EC8E2D83F6A9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0" y="447"/>
            <a:ext cx="12192000" cy="6857107"/>
          </a:xfrm>
          <a:solidFill>
            <a:schemeClr val="bg1">
              <a:lumMod val="85000"/>
            </a:schemeClr>
          </a:solidFill>
        </p:spPr>
        <p:txBody>
          <a:bodyPr bIns="640080" anchor="ctr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below to insert a picture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C9F7D-1B9F-458F-B024-35303770D9C9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83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F06E54C9-A448-4577-8FFC-86B9235556E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49261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750D041D-3D23-45A0-B825-F6942FB33899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49261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A34408D2-7305-44BD-88E2-4782253029F6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49261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AE057395-5D60-4151-A3F4-BD3C26F517E0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2724005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82EC2578-E69B-48E7-9A0D-509C4DCB31EA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2724005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7D0D4746-2A3C-4008-AE56-9C971679424A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2724005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4FCA5D73-8894-4E23-A184-A54E0EC5A0EE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4998749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6ACBD5C3-DCFC-4051-9545-03D3162522D6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998749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1A66F51C-4B75-45D7-A374-BEBFC16F4525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4998749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892A4E8F-9D23-4A3B-9CF3-6E98766A0FC3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7273493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C4C030-205C-4BEE-910F-AE86E4049451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7273493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FC23546C-CAC0-4FD6-8C62-1F4F217EC83D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7273493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084AFB79-D26E-4F3D-8A40-6D479CF90DB0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9548239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897A7121-A588-46B7-AF5B-FDF684B00905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9548239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89C5946B-4047-4FB3-AC49-D0F9A0F37808}"/>
              </a:ext>
            </a:extLst>
          </p:cNvPr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9548239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C077E-289F-4AAE-B3F6-9B318C828A23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F685A-9886-45FB-8B04-AB8597A67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Photo Mosaic Layout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1DDF5C-82E6-4D1B-8F99-C8919B8E3FB2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ure">
            <a:extLst>
              <a:ext uri="{FF2B5EF4-FFF2-40B4-BE49-F238E27FC236}">
                <a16:creationId xmlns:a16="http://schemas.microsoft.com/office/drawing/2014/main" id="{8069FB3F-2D73-4C3F-A7A8-E6A22F71C3A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44ECD5-A100-4CBB-BE85-5E2DB9399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1034" b="37183"/>
          <a:stretch/>
        </p:blipFill>
        <p:spPr>
          <a:xfrm>
            <a:off x="0" y="5372101"/>
            <a:ext cx="2354138" cy="1485900"/>
          </a:xfrm>
          <a:prstGeom prst="rect">
            <a:avLst/>
          </a:prstGeom>
        </p:spPr>
      </p:pic>
      <p:sp>
        <p:nvSpPr>
          <p:cNvPr id="5" name="Subtitle">
            <a:extLst>
              <a:ext uri="{FF2B5EF4-FFF2-40B4-BE49-F238E27FC236}">
                <a16:creationId xmlns:a16="http://schemas.microsoft.com/office/drawing/2014/main" id="{1C588A51-7159-4E94-9856-B64483B8F9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479908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 (Delete if not used)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DB11C21-4702-4664-8D59-793314F8EA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3528919"/>
            <a:ext cx="9372600" cy="1214393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Segue Layout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52D0D-2EA4-4CCE-90FA-A02A78C358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761C9BF-9222-4B2A-A19A-B5A2710D93B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507CC42B-659C-4CD4-9F20-358BBD7B0A6B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48801B8-52B3-47AC-9853-2375E256E3A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F20CB9-4127-4672-B9D3-714FA916023D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38E87A-FABD-4998-8016-925190336526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317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ure">
            <a:extLst>
              <a:ext uri="{FF2B5EF4-FFF2-40B4-BE49-F238E27FC236}">
                <a16:creationId xmlns:a16="http://schemas.microsoft.com/office/drawing/2014/main" id="{CE3183E7-4A32-4F91-8AF8-C43C846072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6819" y="5140292"/>
            <a:ext cx="3248006" cy="4062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6819" y="4734027"/>
            <a:ext cx="3248006" cy="4062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2" name="Quote">
            <a:extLst>
              <a:ext uri="{FF2B5EF4-FFF2-40B4-BE49-F238E27FC236}">
                <a16:creationId xmlns:a16="http://schemas.microsoft.com/office/drawing/2014/main" id="{86824591-1B5F-489A-9593-4CEFC4B3E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6819" y="1454532"/>
            <a:ext cx="8636427" cy="327949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91440" rIns="182880" bIns="91440" rtlCol="0" anchor="t">
            <a:no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Quote layout.</a:t>
            </a:r>
          </a:p>
        </p:txBody>
      </p:sp>
      <p:grpSp>
        <p:nvGrpSpPr>
          <p:cNvPr id="22" name="Quote_Box">
            <a:extLst>
              <a:ext uri="{FF2B5EF4-FFF2-40B4-BE49-F238E27FC236}">
                <a16:creationId xmlns:a16="http://schemas.microsoft.com/office/drawing/2014/main" id="{16644DA2-FD5C-4132-871A-2F4CC3B9C325}"/>
              </a:ext>
            </a:extLst>
          </p:cNvPr>
          <p:cNvGrpSpPr>
            <a:grpSpLocks noChangeAspect="1"/>
          </p:cNvGrpSpPr>
          <p:nvPr/>
        </p:nvGrpSpPr>
        <p:grpSpPr>
          <a:xfrm>
            <a:off x="1127850" y="1454532"/>
            <a:ext cx="648005" cy="648005"/>
            <a:chOff x="1127850" y="1457847"/>
            <a:chExt cx="648005" cy="648005"/>
          </a:xfrm>
        </p:grpSpPr>
        <p:sp>
          <p:nvSpPr>
            <p:cNvPr id="23" name="Quote_Box">
              <a:extLst>
                <a:ext uri="{FF2B5EF4-FFF2-40B4-BE49-F238E27FC236}">
                  <a16:creationId xmlns:a16="http://schemas.microsoft.com/office/drawing/2014/main" id="{F8742923-446F-4F3E-A318-7D750E032EAE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4" name="Icon">
              <a:extLst>
                <a:ext uri="{FF2B5EF4-FFF2-40B4-BE49-F238E27FC236}">
                  <a16:creationId xmlns:a16="http://schemas.microsoft.com/office/drawing/2014/main" id="{64D02E25-A2AE-488C-8479-BFF4596F0CD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B22BC-764C-491D-888B-64DE8D2F75F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3BF195AF-9651-4702-B588-B7C0FCFE2DB2}"/>
              </a:ext>
            </a:extLst>
          </p:cNvPr>
          <p:cNvSpPr txBox="1">
            <a:spLocks/>
          </p:cNvSpPr>
          <p:nvPr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7" name="Logo">
            <a:extLst>
              <a:ext uri="{FF2B5EF4-FFF2-40B4-BE49-F238E27FC236}">
                <a16:creationId xmlns:a16="http://schemas.microsoft.com/office/drawing/2014/main" id="{D793CBCB-9D3E-4FB2-9244-94F5FE9EB03D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CA6D27F-C163-4B78-8C9F-63F81E7A86B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2CF469B8-42CE-43E7-A089-ED56DA2D857D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ure">
            <a:extLst>
              <a:ext uri="{FF2B5EF4-FFF2-40B4-BE49-F238E27FC236}">
                <a16:creationId xmlns:a16="http://schemas.microsoft.com/office/drawing/2014/main" id="{4860EAC0-F044-4A6F-BFBE-82AB1D99C9E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grpSp>
        <p:nvGrpSpPr>
          <p:cNvPr id="15" name="Quote_Box">
            <a:extLst>
              <a:ext uri="{FF2B5EF4-FFF2-40B4-BE49-F238E27FC236}">
                <a16:creationId xmlns:a16="http://schemas.microsoft.com/office/drawing/2014/main" id="{68DD7B61-3364-4603-8F03-28555F69211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850" y="1454532"/>
            <a:ext cx="648005" cy="648005"/>
            <a:chOff x="1127850" y="1457847"/>
            <a:chExt cx="648005" cy="648005"/>
          </a:xfrm>
        </p:grpSpPr>
        <p:sp>
          <p:nvSpPr>
            <p:cNvPr id="16" name="Quote_Box">
              <a:extLst>
                <a:ext uri="{FF2B5EF4-FFF2-40B4-BE49-F238E27FC236}">
                  <a16:creationId xmlns:a16="http://schemas.microsoft.com/office/drawing/2014/main" id="{830FC980-0595-46CB-B9DA-9A67EF0982CB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7" name="Icon">
              <a:extLst>
                <a:ext uri="{FF2B5EF4-FFF2-40B4-BE49-F238E27FC236}">
                  <a16:creationId xmlns:a16="http://schemas.microsoft.com/office/drawing/2014/main" id="{8D4D6F0D-53EC-4F32-9F6E-EAFB7CEA724C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A418614-4986-4D40-9A8B-1A553C79AB7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9" name="Logo">
            <a:extLst>
              <a:ext uri="{FF2B5EF4-FFF2-40B4-BE49-F238E27FC236}">
                <a16:creationId xmlns:a16="http://schemas.microsoft.com/office/drawing/2014/main" id="{165D4A83-F42E-4A46-A608-DF3D1D60B70C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66B7F627-BC30-462E-A628-28FB780F487E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F1EF5C0-EEAF-4E58-89B2-E4B7E7D046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2AF21DC-1A97-47E9-ADE6-D99355607667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552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ure">
            <a:extLst>
              <a:ext uri="{FF2B5EF4-FFF2-40B4-BE49-F238E27FC236}">
                <a16:creationId xmlns:a16="http://schemas.microsoft.com/office/drawing/2014/main" id="{3C95BE6E-96AD-4084-ACEE-7830A9F32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104" name="Affiliation">
            <a:extLst>
              <a:ext uri="{FF2B5EF4-FFF2-40B4-BE49-F238E27FC236}">
                <a16:creationId xmlns:a16="http://schemas.microsoft.com/office/drawing/2014/main" id="{705559C5-878A-4763-8DD2-8E2E436F4B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00383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05" name="Name">
            <a:extLst>
              <a:ext uri="{FF2B5EF4-FFF2-40B4-BE49-F238E27FC236}">
                <a16:creationId xmlns:a16="http://schemas.microsoft.com/office/drawing/2014/main" id="{DF4D4582-8847-4F32-8324-0D3299EDB5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0383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4097F5C6-326F-4898-9FB9-3FC9B0D663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00383" y="1630264"/>
            <a:ext cx="507306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Two quote layout.</a:t>
            </a:r>
          </a:p>
        </p:txBody>
      </p:sp>
      <p:grpSp>
        <p:nvGrpSpPr>
          <p:cNvPr id="106" name="Quote_Box">
            <a:extLst>
              <a:ext uri="{FF2B5EF4-FFF2-40B4-BE49-F238E27FC236}">
                <a16:creationId xmlns:a16="http://schemas.microsoft.com/office/drawing/2014/main" id="{ABCF5F15-1C99-4B5F-A62C-06821A1D013D}"/>
              </a:ext>
            </a:extLst>
          </p:cNvPr>
          <p:cNvGrpSpPr>
            <a:grpSpLocks noChangeAspect="1"/>
          </p:cNvGrpSpPr>
          <p:nvPr/>
        </p:nvGrpSpPr>
        <p:grpSpPr>
          <a:xfrm>
            <a:off x="6300383" y="1115459"/>
            <a:ext cx="509542" cy="509542"/>
            <a:chOff x="1127850" y="1457847"/>
            <a:chExt cx="648005" cy="648005"/>
          </a:xfrm>
        </p:grpSpPr>
        <p:sp>
          <p:nvSpPr>
            <p:cNvPr id="107" name="Quote_Box">
              <a:extLst>
                <a:ext uri="{FF2B5EF4-FFF2-40B4-BE49-F238E27FC236}">
                  <a16:creationId xmlns:a16="http://schemas.microsoft.com/office/drawing/2014/main" id="{BBFBCDF7-264A-4503-9A4A-3935E8AFA293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08" name="Icon">
              <a:extLst>
                <a:ext uri="{FF2B5EF4-FFF2-40B4-BE49-F238E27FC236}">
                  <a16:creationId xmlns:a16="http://schemas.microsoft.com/office/drawing/2014/main" id="{D21F579F-48BF-483D-8137-FE8CA23EA9A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111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2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DF67FD-4532-4FF0-8E1C-EAC346BA12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111" y="1630264"/>
            <a:ext cx="506985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Two quote layout.</a:t>
            </a:r>
          </a:p>
        </p:txBody>
      </p:sp>
      <p:grpSp>
        <p:nvGrpSpPr>
          <p:cNvPr id="7" name="Quote_Box">
            <a:extLst>
              <a:ext uri="{FF2B5EF4-FFF2-40B4-BE49-F238E27FC236}">
                <a16:creationId xmlns:a16="http://schemas.microsoft.com/office/drawing/2014/main" id="{9668343F-8517-4F28-87DB-A2A07E8FB7E8}"/>
              </a:ext>
            </a:extLst>
          </p:cNvPr>
          <p:cNvGrpSpPr>
            <a:grpSpLocks noChangeAspect="1"/>
          </p:cNvGrpSpPr>
          <p:nvPr/>
        </p:nvGrpSpPr>
        <p:grpSpPr>
          <a:xfrm>
            <a:off x="817112" y="1115459"/>
            <a:ext cx="509542" cy="509542"/>
            <a:chOff x="1127850" y="1457847"/>
            <a:chExt cx="648005" cy="648005"/>
          </a:xfrm>
        </p:grpSpPr>
        <p:sp>
          <p:nvSpPr>
            <p:cNvPr id="36" name="Quote_Box">
              <a:extLst>
                <a:ext uri="{FF2B5EF4-FFF2-40B4-BE49-F238E27FC236}">
                  <a16:creationId xmlns:a16="http://schemas.microsoft.com/office/drawing/2014/main" id="{42E56F5C-3AEB-4DE3-8888-7B24F0EA4953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Icon">
              <a:extLst>
                <a:ext uri="{FF2B5EF4-FFF2-40B4-BE49-F238E27FC236}">
                  <a16:creationId xmlns:a16="http://schemas.microsoft.com/office/drawing/2014/main" id="{3DF19E5B-CFF4-45C8-B61A-F63CA122FB99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EF5EE-3B70-4DA9-9CA4-B61782592FB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FC713103-2866-494C-A53B-1AB3D87EEA7B}"/>
              </a:ext>
            </a:extLst>
          </p:cNvPr>
          <p:cNvSpPr txBox="1">
            <a:spLocks/>
          </p:cNvSpPr>
          <p:nvPr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3" name="Logo">
            <a:extLst>
              <a:ext uri="{FF2B5EF4-FFF2-40B4-BE49-F238E27FC236}">
                <a16:creationId xmlns:a16="http://schemas.microsoft.com/office/drawing/2014/main" id="{CB047E31-151D-47D0-80D7-E717E2B6922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EA3A2DC-1140-4EDC-B868-8D42AE958DD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821CE29-24BB-4400-BA45-0223522B7F77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03BC2835-2B9E-4B54-B565-0CD7DE5BDD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grpSp>
        <p:nvGrpSpPr>
          <p:cNvPr id="21" name="Quote_Box">
            <a:extLst>
              <a:ext uri="{FF2B5EF4-FFF2-40B4-BE49-F238E27FC236}">
                <a16:creationId xmlns:a16="http://schemas.microsoft.com/office/drawing/2014/main" id="{07763C4F-4205-4220-A14A-409EC869A3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300383" y="1115459"/>
            <a:ext cx="509542" cy="509542"/>
            <a:chOff x="1127850" y="1457847"/>
            <a:chExt cx="648005" cy="648005"/>
          </a:xfrm>
        </p:grpSpPr>
        <p:sp>
          <p:nvSpPr>
            <p:cNvPr id="22" name="Quote_Box">
              <a:extLst>
                <a:ext uri="{FF2B5EF4-FFF2-40B4-BE49-F238E27FC236}">
                  <a16:creationId xmlns:a16="http://schemas.microsoft.com/office/drawing/2014/main" id="{440D9330-4E7A-47D1-BDFD-22F547E89672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3" name="Icon">
              <a:extLst>
                <a:ext uri="{FF2B5EF4-FFF2-40B4-BE49-F238E27FC236}">
                  <a16:creationId xmlns:a16="http://schemas.microsoft.com/office/drawing/2014/main" id="{CD3A1B66-EF43-48F6-B333-A83D555AB419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24" name="Quote_Box">
            <a:extLst>
              <a:ext uri="{FF2B5EF4-FFF2-40B4-BE49-F238E27FC236}">
                <a16:creationId xmlns:a16="http://schemas.microsoft.com/office/drawing/2014/main" id="{104D2F3B-5A31-4B7D-8759-6E959236835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7112" y="1115459"/>
            <a:ext cx="509542" cy="509542"/>
            <a:chOff x="1127850" y="1457847"/>
            <a:chExt cx="648005" cy="648005"/>
          </a:xfrm>
        </p:grpSpPr>
        <p:sp>
          <p:nvSpPr>
            <p:cNvPr id="25" name="Quote_Box">
              <a:extLst>
                <a:ext uri="{FF2B5EF4-FFF2-40B4-BE49-F238E27FC236}">
                  <a16:creationId xmlns:a16="http://schemas.microsoft.com/office/drawing/2014/main" id="{E424F0F9-C833-4463-A00C-D277E9B93BB1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7" name="Icon">
              <a:extLst>
                <a:ext uri="{FF2B5EF4-FFF2-40B4-BE49-F238E27FC236}">
                  <a16:creationId xmlns:a16="http://schemas.microsoft.com/office/drawing/2014/main" id="{A637433C-8612-457A-98B1-D1951B94D918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EC5048C2-7D8A-4B42-9326-159FDE7304D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9" name="Logo">
            <a:extLst>
              <a:ext uri="{FF2B5EF4-FFF2-40B4-BE49-F238E27FC236}">
                <a16:creationId xmlns:a16="http://schemas.microsoft.com/office/drawing/2014/main" id="{3293ABC2-A791-47DF-ADA7-1AA4EBDF87EA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AE3EC7A-BA9C-4EB8-8105-3197D50F509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A37BE746-C71A-4608-BF8F-49A4BFBE38B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916D7A5-06CF-4F2D-A616-7A3FDBAC6463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679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ure">
            <a:extLst>
              <a:ext uri="{FF2B5EF4-FFF2-40B4-BE49-F238E27FC236}">
                <a16:creationId xmlns:a16="http://schemas.microsoft.com/office/drawing/2014/main" id="{3C95BE6E-96AD-4084-ACEE-7830A9F32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110" name="Affiliation">
            <a:extLst>
              <a:ext uri="{FF2B5EF4-FFF2-40B4-BE49-F238E27FC236}">
                <a16:creationId xmlns:a16="http://schemas.microsoft.com/office/drawing/2014/main" id="{03391EED-1D97-47E6-8177-6C95A24711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7843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11" name="Name">
            <a:extLst>
              <a:ext uri="{FF2B5EF4-FFF2-40B4-BE49-F238E27FC236}">
                <a16:creationId xmlns:a16="http://schemas.microsoft.com/office/drawing/2014/main" id="{F8ADE435-12F0-4A39-B8D8-C041290A99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7843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15" name="Text Placeholder 9">
            <a:extLst>
              <a:ext uri="{FF2B5EF4-FFF2-40B4-BE49-F238E27FC236}">
                <a16:creationId xmlns:a16="http://schemas.microsoft.com/office/drawing/2014/main" id="{F508999A-BE23-41E9-BBE2-1DC9042691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27842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113" name="Quote_Box">
            <a:extLst>
              <a:ext uri="{FF2B5EF4-FFF2-40B4-BE49-F238E27FC236}">
                <a16:creationId xmlns:a16="http://schemas.microsoft.com/office/drawing/2014/main" id="{63E5C30B-475D-4271-B492-051282960614}"/>
              </a:ext>
            </a:extLst>
          </p:cNvPr>
          <p:cNvSpPr/>
          <p:nvPr/>
        </p:nvSpPr>
        <p:spPr>
          <a:xfrm>
            <a:off x="8127844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4" name="Icon">
            <a:extLst>
              <a:ext uri="{FF2B5EF4-FFF2-40B4-BE49-F238E27FC236}">
                <a16:creationId xmlns:a16="http://schemas.microsoft.com/office/drawing/2014/main" id="{6207C573-4A51-45AB-8A2D-1B0EC0E0CF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63899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4" name="Affiliation">
            <a:extLst>
              <a:ext uri="{FF2B5EF4-FFF2-40B4-BE49-F238E27FC236}">
                <a16:creationId xmlns:a16="http://schemas.microsoft.com/office/drawing/2014/main" id="{705559C5-878A-4763-8DD2-8E2E436F4B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72940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05" name="Name">
            <a:extLst>
              <a:ext uri="{FF2B5EF4-FFF2-40B4-BE49-F238E27FC236}">
                <a16:creationId xmlns:a16="http://schemas.microsoft.com/office/drawing/2014/main" id="{DF4D4582-8847-4F32-8324-0D3299EDB5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2940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4097F5C6-326F-4898-9FB9-3FC9B0D663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72940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107" name="Quote_Box">
            <a:extLst>
              <a:ext uri="{FF2B5EF4-FFF2-40B4-BE49-F238E27FC236}">
                <a16:creationId xmlns:a16="http://schemas.microsoft.com/office/drawing/2014/main" id="{BBFBCDF7-264A-4503-9A4A-3935E8AFA293}"/>
              </a:ext>
            </a:extLst>
          </p:cNvPr>
          <p:cNvSpPr/>
          <p:nvPr/>
        </p:nvSpPr>
        <p:spPr>
          <a:xfrm>
            <a:off x="4471995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" name="Icon">
            <a:extLst>
              <a:ext uri="{FF2B5EF4-FFF2-40B4-BE49-F238E27FC236}">
                <a16:creationId xmlns:a16="http://schemas.microsoft.com/office/drawing/2014/main" id="{D21F579F-48BF-483D-8137-FE8CA23EA9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08050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111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2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DF67FD-4532-4FF0-8E1C-EAC346BA12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112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36" name="Quote_Box">
            <a:extLst>
              <a:ext uri="{FF2B5EF4-FFF2-40B4-BE49-F238E27FC236}">
                <a16:creationId xmlns:a16="http://schemas.microsoft.com/office/drawing/2014/main" id="{42E56F5C-3AEB-4DE3-8888-7B24F0EA4953}"/>
              </a:ext>
            </a:extLst>
          </p:cNvPr>
          <p:cNvSpPr/>
          <p:nvPr/>
        </p:nvSpPr>
        <p:spPr>
          <a:xfrm>
            <a:off x="817112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Icon">
            <a:extLst>
              <a:ext uri="{FF2B5EF4-FFF2-40B4-BE49-F238E27FC236}">
                <a16:creationId xmlns:a16="http://schemas.microsoft.com/office/drawing/2014/main" id="{3DF19E5B-CFF4-45C8-B61A-F63CA122FB9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3167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09D31E-8183-451E-99A7-97F7D20575C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Confidentiality Statement Here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64FA7F3B-629E-4994-9D8D-543F3F50EDAD}"/>
              </a:ext>
            </a:extLst>
          </p:cNvPr>
          <p:cNvSpPr txBox="1">
            <a:spLocks/>
          </p:cNvSpPr>
          <p:nvPr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8" name="Logo">
            <a:extLst>
              <a:ext uri="{FF2B5EF4-FFF2-40B4-BE49-F238E27FC236}">
                <a16:creationId xmlns:a16="http://schemas.microsoft.com/office/drawing/2014/main" id="{8D803CD8-0215-4AF5-8112-85A0C960BE0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FE609AA-87CA-4AAA-86B8-3A5F58ED1C2E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A9110DB-3204-4593-B863-F03340BAE92A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3DC49675-5293-48F6-83CE-DFB52730D2B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24" name="Quote_Box">
            <a:extLst>
              <a:ext uri="{FF2B5EF4-FFF2-40B4-BE49-F238E27FC236}">
                <a16:creationId xmlns:a16="http://schemas.microsoft.com/office/drawing/2014/main" id="{1D3A2435-45DF-46D9-A621-262CE7056A96}"/>
              </a:ext>
            </a:extLst>
          </p:cNvPr>
          <p:cNvSpPr/>
          <p:nvPr userDrawn="1"/>
        </p:nvSpPr>
        <p:spPr>
          <a:xfrm>
            <a:off x="8127844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Icon">
            <a:extLst>
              <a:ext uri="{FF2B5EF4-FFF2-40B4-BE49-F238E27FC236}">
                <a16:creationId xmlns:a16="http://schemas.microsoft.com/office/drawing/2014/main" id="{07D275CE-8383-4B11-AB82-251215CE286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263899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7" name="Affiliation">
            <a:extLst>
              <a:ext uri="{FF2B5EF4-FFF2-40B4-BE49-F238E27FC236}">
                <a16:creationId xmlns:a16="http://schemas.microsoft.com/office/drawing/2014/main" id="{D72DCA8B-A1FA-4610-9276-239A352DCF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72940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28" name="Name">
            <a:extLst>
              <a:ext uri="{FF2B5EF4-FFF2-40B4-BE49-F238E27FC236}">
                <a16:creationId xmlns:a16="http://schemas.microsoft.com/office/drawing/2014/main" id="{D7445990-7831-4FE7-A50E-2CA6FA60E8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2940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DD4574B8-34E3-48E9-9E28-E5F7A208C8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72940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30" name="Quote_Box">
            <a:extLst>
              <a:ext uri="{FF2B5EF4-FFF2-40B4-BE49-F238E27FC236}">
                <a16:creationId xmlns:a16="http://schemas.microsoft.com/office/drawing/2014/main" id="{671AF4B8-D4D3-4B0A-8216-DD80DEFD66C9}"/>
              </a:ext>
            </a:extLst>
          </p:cNvPr>
          <p:cNvSpPr/>
          <p:nvPr userDrawn="1"/>
        </p:nvSpPr>
        <p:spPr>
          <a:xfrm>
            <a:off x="4471995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Icon">
            <a:extLst>
              <a:ext uri="{FF2B5EF4-FFF2-40B4-BE49-F238E27FC236}">
                <a16:creationId xmlns:a16="http://schemas.microsoft.com/office/drawing/2014/main" id="{3F27615E-7132-4599-845C-8C0EF7ED80E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08050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2" name="Affiliation">
            <a:extLst>
              <a:ext uri="{FF2B5EF4-FFF2-40B4-BE49-F238E27FC236}">
                <a16:creationId xmlns:a16="http://schemas.microsoft.com/office/drawing/2014/main" id="{FF65D44D-C704-40E4-A2FA-A7D989F545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111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33" name="Name">
            <a:extLst>
              <a:ext uri="{FF2B5EF4-FFF2-40B4-BE49-F238E27FC236}">
                <a16:creationId xmlns:a16="http://schemas.microsoft.com/office/drawing/2014/main" id="{A230780D-4B6F-40A2-99C1-F83813E1FC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2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A42A1CA5-8BD7-422E-ABAA-0696A173BB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112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35" name="Quote_Box">
            <a:extLst>
              <a:ext uri="{FF2B5EF4-FFF2-40B4-BE49-F238E27FC236}">
                <a16:creationId xmlns:a16="http://schemas.microsoft.com/office/drawing/2014/main" id="{CD45F75B-50F1-46E3-AE22-E75648731E2D}"/>
              </a:ext>
            </a:extLst>
          </p:cNvPr>
          <p:cNvSpPr/>
          <p:nvPr userDrawn="1"/>
        </p:nvSpPr>
        <p:spPr>
          <a:xfrm>
            <a:off x="817112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Icon">
            <a:extLst>
              <a:ext uri="{FF2B5EF4-FFF2-40B4-BE49-F238E27FC236}">
                <a16:creationId xmlns:a16="http://schemas.microsoft.com/office/drawing/2014/main" id="{78179382-5502-45A4-95B9-CED80832EFC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53167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ooter Placeholder 1">
            <a:extLst>
              <a:ext uri="{FF2B5EF4-FFF2-40B4-BE49-F238E27FC236}">
                <a16:creationId xmlns:a16="http://schemas.microsoft.com/office/drawing/2014/main" id="{868A9A15-6D48-451F-B0E0-F13B392E57F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4038600" y="6447297"/>
            <a:ext cx="4114800" cy="153888"/>
          </a:xfrm>
        </p:spPr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3" name="Slide Number">
            <a:extLst>
              <a:ext uri="{FF2B5EF4-FFF2-40B4-BE49-F238E27FC236}">
                <a16:creationId xmlns:a16="http://schemas.microsoft.com/office/drawing/2014/main" id="{5B82CB15-0331-437C-A8C3-F482CCA79E3A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4" name="Logo">
            <a:extLst>
              <a:ext uri="{FF2B5EF4-FFF2-40B4-BE49-F238E27FC236}">
                <a16:creationId xmlns:a16="http://schemas.microsoft.com/office/drawing/2014/main" id="{5C38E036-42E5-4690-A08C-9488DF26EA8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B697BA0-357C-486A-ACE1-C9E4515BB55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4D26789C-245D-496F-97D8-984300EF7A7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163A3B7-6B02-402E-9A30-3B80E2D1A653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90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ure">
            <a:extLst>
              <a:ext uri="{FF2B5EF4-FFF2-40B4-BE49-F238E27FC236}">
                <a16:creationId xmlns:a16="http://schemas.microsoft.com/office/drawing/2014/main" id="{1E4985FC-C4A1-4C4E-9D8B-E1EF235D55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54FD730-BB81-4C20-B6E9-3E0B048CAC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1463040"/>
            <a:ext cx="11292840" cy="3785616"/>
          </a:xfrm>
        </p:spPr>
        <p:txBody>
          <a:bodyPr anchor="ctr"/>
          <a:lstStyle>
            <a:lvl1pPr algn="ctr">
              <a:lnSpc>
                <a:spcPct val="90000"/>
              </a:lnSpc>
              <a:defRPr lang="en-US" sz="4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Large statement layout.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D9AE906-1DB3-4285-A68A-0F8B8AC97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7E814A0-99D6-40C5-A745-5C658684C0F9}"/>
              </a:ext>
            </a:extLst>
          </p:cNvPr>
          <p:cNvSpPr txBox="1">
            <a:spLocks/>
          </p:cNvSpPr>
          <p:nvPr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7" name="Logo">
            <a:extLst>
              <a:ext uri="{FF2B5EF4-FFF2-40B4-BE49-F238E27FC236}">
                <a16:creationId xmlns:a16="http://schemas.microsoft.com/office/drawing/2014/main" id="{CBA27C52-51B0-46E5-A354-FDA0C0E69C96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AE504F3-CE1B-4FFA-90CB-0DB30ADE04C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7EEFBCB-3E60-4B8E-989D-3A4D50513D2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ure">
            <a:extLst>
              <a:ext uri="{FF2B5EF4-FFF2-40B4-BE49-F238E27FC236}">
                <a16:creationId xmlns:a16="http://schemas.microsoft.com/office/drawing/2014/main" id="{0A8B32FB-0A4B-4E8E-AA4F-C62A4854B08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3436E87-966A-431C-AB7C-77899025476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75E35A67-1D7E-4D6B-8CBE-6265AE29F40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FC2AD5-8937-41EA-B0E6-287ECC8D93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185B6D5-0CFB-4904-881A-B34DA59CFAA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1206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D815A8-0624-4A10-B1F3-C19B0E2331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4FF34-A58B-408C-BF8A-44CA1F308875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9738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(No Tex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F06F61-6DD2-446B-987D-B384047C0878}"/>
              </a:ext>
            </a:extLst>
          </p:cNvPr>
          <p:cNvSpPr txBox="1">
            <a:spLocks/>
          </p:cNvSpPr>
          <p:nvPr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5" name="Logo">
            <a:extLst>
              <a:ext uri="{FF2B5EF4-FFF2-40B4-BE49-F238E27FC236}">
                <a16:creationId xmlns:a16="http://schemas.microsoft.com/office/drawing/2014/main" id="{56CEE073-8BD3-492B-BD4A-547A71C58B3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C4CFB3E-CC68-4065-BA51-35CB29381FC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80F4F0DF-D1F7-485E-8B01-94A5F0B04E4A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FB5C1-1733-49B1-83F7-48444CAFE0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C7EC8E-CB8F-440E-9FC7-7D6ED6F9369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Logo">
            <a:extLst>
              <a:ext uri="{FF2B5EF4-FFF2-40B4-BE49-F238E27FC236}">
                <a16:creationId xmlns:a16="http://schemas.microsoft.com/office/drawing/2014/main" id="{CF10B5D7-2EAA-492C-BD01-1570901E3EC3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AB887D8-B73A-445B-BF9C-49811B83E75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4F8E037-30EC-43C9-B438-8B2E405F5946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C7DE6E2-188B-4008-AF34-291E17A8D9BC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5350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ure">
            <a:extLst>
              <a:ext uri="{FF2B5EF4-FFF2-40B4-BE49-F238E27FC236}">
                <a16:creationId xmlns:a16="http://schemas.microsoft.com/office/drawing/2014/main" id="{F2D524AB-E282-4686-B58B-641438DC9B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D298B8-A731-40B0-A82D-73E38F5E3C48}"/>
              </a:ext>
            </a:extLst>
          </p:cNvPr>
          <p:cNvSpPr/>
          <p:nvPr/>
        </p:nvSpPr>
        <p:spPr>
          <a:xfrm>
            <a:off x="2990868" y="1895475"/>
            <a:ext cx="6496032" cy="2883030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8" name="Logo">
            <a:extLst>
              <a:ext uri="{FF2B5EF4-FFF2-40B4-BE49-F238E27FC236}">
                <a16:creationId xmlns:a16="http://schemas.microsoft.com/office/drawing/2014/main" id="{077A18B9-3018-42E0-8877-4E494677B9EC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3757744" y="2807676"/>
            <a:ext cx="4676512" cy="1097280"/>
            <a:chOff x="1231901" y="5359401"/>
            <a:chExt cx="11210925" cy="26304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6A3BF12-9A81-464B-8E0D-17C715D2D57B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C73C4CA-E0CE-41EC-A841-98AAB5DA855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ure">
            <a:extLst>
              <a:ext uri="{FF2B5EF4-FFF2-40B4-BE49-F238E27FC236}">
                <a16:creationId xmlns:a16="http://schemas.microsoft.com/office/drawing/2014/main" id="{C3362474-4ADF-4627-AE29-381A2DB0A8B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F71DE9-5F17-4F6A-89C3-6388749F839D}"/>
              </a:ext>
            </a:extLst>
          </p:cNvPr>
          <p:cNvSpPr/>
          <p:nvPr userDrawn="1"/>
        </p:nvSpPr>
        <p:spPr>
          <a:xfrm>
            <a:off x="2990868" y="1895475"/>
            <a:ext cx="6496032" cy="2883030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FBA9CA66-F316-4BD5-BD72-FF0BCF25D7D4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757744" y="2807676"/>
            <a:ext cx="4676512" cy="1097280"/>
            <a:chOff x="1231901" y="5359401"/>
            <a:chExt cx="11210925" cy="2630487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3092C09-ACDD-497F-8EE7-DDEC8B022E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20D14CC-AE5A-4B3D-B62C-921593FB8AAC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00915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ID">
            <a:extLst>
              <a:ext uri="{FF2B5EF4-FFF2-40B4-BE49-F238E27FC236}">
                <a16:creationId xmlns:a16="http://schemas.microsoft.com/office/drawing/2014/main" id="{B01B4ED1-11E6-4650-B725-EC73B57E4A24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90" name="5-Columns">
              <a:extLst>
                <a:ext uri="{FF2B5EF4-FFF2-40B4-BE49-F238E27FC236}">
                  <a16:creationId xmlns:a16="http://schemas.microsoft.com/office/drawing/2014/main" id="{7FDABA8A-9F63-4CB3-AD6D-E3081FE4A134}"/>
                </a:ext>
              </a:extLst>
            </p:cNvPr>
            <p:cNvGrpSpPr/>
            <p:nvPr userDrawn="1"/>
          </p:nvGrpSpPr>
          <p:grpSpPr>
            <a:xfrm>
              <a:off x="457196" y="6369995"/>
              <a:ext cx="11284638" cy="66775"/>
              <a:chOff x="457196" y="6369995"/>
              <a:chExt cx="11284638" cy="66775"/>
            </a:xfrm>
            <a:solidFill>
              <a:schemeClr val="accent1">
                <a:lumMod val="40000"/>
                <a:lumOff val="60000"/>
                <a:alpha val="35000"/>
              </a:schemeClr>
            </a:solidFill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B8CCE06-2803-4BC4-8F52-8C22514AAC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196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FEE6688-BF23-4A0F-B580-67F2EB80DF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57020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867ECC9-01B8-4FD0-AA00-DB2A4DF6D4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56844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F74219B-904B-4014-A041-38C261EB9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56668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37F15D0-DE02-4884-B44D-921B540070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656491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91" name="Columns">
              <a:extLst>
                <a:ext uri="{FF2B5EF4-FFF2-40B4-BE49-F238E27FC236}">
                  <a16:creationId xmlns:a16="http://schemas.microsoft.com/office/drawing/2014/main" id="{CA147F0F-2720-4D14-BF12-11A0E876C4F5}"/>
                </a:ext>
              </a:extLst>
            </p:cNvPr>
            <p:cNvGrpSpPr/>
            <p:nvPr userDrawn="1"/>
          </p:nvGrpSpPr>
          <p:grpSpPr>
            <a:xfrm>
              <a:off x="450165" y="422030"/>
              <a:ext cx="11291670" cy="5868573"/>
              <a:chOff x="450165" y="422030"/>
              <a:chExt cx="11291670" cy="5868573"/>
            </a:xfrm>
            <a:solidFill>
              <a:schemeClr val="accent1">
                <a:lumMod val="40000"/>
                <a:lumOff val="60000"/>
                <a:alpha val="20000"/>
              </a:schemeClr>
            </a:solidFill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751839D-CEC1-45BE-9708-DAA3CE5F68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01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3028180-FC57-41E2-9874-BD949906CC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0987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428A839-7BAF-4979-A0EE-91F40C11FE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6958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E8E5B971-2FFF-495D-904E-1754501FCD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2929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331A14FD-E4E3-44E8-90C4-63354F192C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8900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25AFDC6-95BA-4E36-A7E5-2434D0A29B5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871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716465D-EE0D-4453-A606-A83F187D3C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0842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3DC79EC4-363A-4716-8E58-408C7D981B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6813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49FF239A-FB3F-48EE-8991-0EE98B0258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2784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942B26A2-737C-48BF-B21F-47EABB25FB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8755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3076E2C-385C-42BA-8312-8A176F9204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472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B8902CC-F93D-4AE7-A8DC-25DC91A68D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06977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92" name="Half-Columns">
              <a:extLst>
                <a:ext uri="{FF2B5EF4-FFF2-40B4-BE49-F238E27FC236}">
                  <a16:creationId xmlns:a16="http://schemas.microsoft.com/office/drawing/2014/main" id="{204B2196-46C3-43E9-B91C-0070561E93CD}"/>
                </a:ext>
              </a:extLst>
            </p:cNvPr>
            <p:cNvGrpSpPr/>
            <p:nvPr userDrawn="1"/>
          </p:nvGrpSpPr>
          <p:grpSpPr>
            <a:xfrm>
              <a:off x="817594" y="422030"/>
              <a:ext cx="10556812" cy="5868573"/>
              <a:chOff x="817594" y="422030"/>
              <a:chExt cx="10556812" cy="5868573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4C2424A-DAE7-47F5-803E-8B0C3C4C0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5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F10CFA4-C33B-4610-8DB6-2E8EC6F92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730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B84BBF9-CCBD-4D1E-9F11-4BC2A4DEC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701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256665B-0348-4F3E-ACD5-FD9756A20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72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1724F5A-484B-49DE-9661-FAACDAE74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43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169D8861-3D05-4F47-A6E6-629CBE006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614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2AF0C905-F3F8-4655-B2FF-297DA836C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85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5C9DF23-3824-4397-B5F3-CA748E254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56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810292C-F27F-4ADA-A818-ED47B4FDC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527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0FA31E9E-A1D6-4A1F-A31B-8155BD763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98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DD4CF6-2B17-408C-B1A2-571FACF84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6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1F99D05-254F-46BB-9DB1-7A8273EE2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4406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Minor-Baselines">
              <a:extLst>
                <a:ext uri="{FF2B5EF4-FFF2-40B4-BE49-F238E27FC236}">
                  <a16:creationId xmlns:a16="http://schemas.microsoft.com/office/drawing/2014/main" id="{98E6344D-0E97-46AD-8557-F3655F4C668A}"/>
                </a:ext>
              </a:extLst>
            </p:cNvPr>
            <p:cNvGrpSpPr/>
            <p:nvPr userDrawn="1"/>
          </p:nvGrpSpPr>
          <p:grpSpPr>
            <a:xfrm>
              <a:off x="0" y="594635"/>
              <a:ext cx="12192000" cy="5523360"/>
              <a:chOff x="0" y="594635"/>
              <a:chExt cx="12192000" cy="552336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3988CC1-B2D8-45F6-99EB-F0C991951B5A}"/>
                  </a:ext>
                </a:extLst>
              </p:cNvPr>
              <p:cNvCxnSpPr/>
              <p:nvPr userDrawn="1"/>
            </p:nvCxnSpPr>
            <p:spPr>
              <a:xfrm flipH="1">
                <a:off x="0" y="12850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DC16D86-ECC2-46A0-98AD-FF37E7984488}"/>
                  </a:ext>
                </a:extLst>
              </p:cNvPr>
              <p:cNvCxnSpPr/>
              <p:nvPr userDrawn="1"/>
            </p:nvCxnSpPr>
            <p:spPr>
              <a:xfrm flipH="1">
                <a:off x="0" y="16302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3384F88-CFC2-485A-85E5-BC9A387E70FA}"/>
                  </a:ext>
                </a:extLst>
              </p:cNvPr>
              <p:cNvCxnSpPr/>
              <p:nvPr userDrawn="1"/>
            </p:nvCxnSpPr>
            <p:spPr>
              <a:xfrm flipH="1">
                <a:off x="0" y="19754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7C0AFBD-D26D-4ADF-A7A4-2C3FA6041EFE}"/>
                  </a:ext>
                </a:extLst>
              </p:cNvPr>
              <p:cNvCxnSpPr/>
              <p:nvPr userDrawn="1"/>
            </p:nvCxnSpPr>
            <p:spPr>
              <a:xfrm flipH="1">
                <a:off x="0" y="23206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B0F5EF3-3B04-4F24-AAF0-42DB116656FA}"/>
                  </a:ext>
                </a:extLst>
              </p:cNvPr>
              <p:cNvCxnSpPr/>
              <p:nvPr userDrawn="1"/>
            </p:nvCxnSpPr>
            <p:spPr>
              <a:xfrm flipH="1">
                <a:off x="0" y="26658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CEB7FB8-D33A-40E7-837C-1FA51F98C0D6}"/>
                  </a:ext>
                </a:extLst>
              </p:cNvPr>
              <p:cNvCxnSpPr/>
              <p:nvPr userDrawn="1"/>
            </p:nvCxnSpPr>
            <p:spPr>
              <a:xfrm flipH="1">
                <a:off x="0" y="301110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25582-EDFD-47F5-ADFD-07688165CA6C}"/>
                  </a:ext>
                </a:extLst>
              </p:cNvPr>
              <p:cNvCxnSpPr/>
              <p:nvPr userDrawn="1"/>
            </p:nvCxnSpPr>
            <p:spPr>
              <a:xfrm flipH="1">
                <a:off x="0" y="335631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8EBB482-69CF-40F9-8E45-C88546A14A6E}"/>
                  </a:ext>
                </a:extLst>
              </p:cNvPr>
              <p:cNvCxnSpPr/>
              <p:nvPr userDrawn="1"/>
            </p:nvCxnSpPr>
            <p:spPr>
              <a:xfrm flipH="1">
                <a:off x="0" y="370152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E2B10BC-DCC9-40B3-82C4-86EB18E49EEC}"/>
                  </a:ext>
                </a:extLst>
              </p:cNvPr>
              <p:cNvCxnSpPr/>
              <p:nvPr userDrawn="1"/>
            </p:nvCxnSpPr>
            <p:spPr>
              <a:xfrm flipH="1">
                <a:off x="0" y="40467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E5809F8-35AA-4D63-B6C8-44DAA8666405}"/>
                  </a:ext>
                </a:extLst>
              </p:cNvPr>
              <p:cNvCxnSpPr/>
              <p:nvPr userDrawn="1"/>
            </p:nvCxnSpPr>
            <p:spPr>
              <a:xfrm flipH="1">
                <a:off x="0" y="43919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46BE4C-4471-46C7-A09E-442332E02E5B}"/>
                  </a:ext>
                </a:extLst>
              </p:cNvPr>
              <p:cNvCxnSpPr/>
              <p:nvPr userDrawn="1"/>
            </p:nvCxnSpPr>
            <p:spPr>
              <a:xfrm flipH="1">
                <a:off x="0" y="47371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2072814-59AF-4554-A7A1-BB6D9C0EED50}"/>
                  </a:ext>
                </a:extLst>
              </p:cNvPr>
              <p:cNvCxnSpPr/>
              <p:nvPr userDrawn="1"/>
            </p:nvCxnSpPr>
            <p:spPr>
              <a:xfrm flipH="1">
                <a:off x="0" y="50823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32D6D8F-072E-4B53-B77E-DC633C5DA123}"/>
                  </a:ext>
                </a:extLst>
              </p:cNvPr>
              <p:cNvCxnSpPr/>
              <p:nvPr userDrawn="1"/>
            </p:nvCxnSpPr>
            <p:spPr>
              <a:xfrm flipH="1">
                <a:off x="0" y="54275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36E0E73-A5E6-4E43-A3EA-1688EAC87F2E}"/>
                  </a:ext>
                </a:extLst>
              </p:cNvPr>
              <p:cNvCxnSpPr/>
              <p:nvPr userDrawn="1"/>
            </p:nvCxnSpPr>
            <p:spPr>
              <a:xfrm flipH="1">
                <a:off x="0" y="57727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64620E0-5F0B-419B-9A61-2736EE017C27}"/>
                  </a:ext>
                </a:extLst>
              </p:cNvPr>
              <p:cNvCxnSpPr/>
              <p:nvPr userDrawn="1"/>
            </p:nvCxnSpPr>
            <p:spPr>
              <a:xfrm flipH="1">
                <a:off x="0" y="9398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3600B6D8-8A6B-4BA6-9922-580E6EF2B022}"/>
                  </a:ext>
                </a:extLst>
              </p:cNvPr>
              <p:cNvCxnSpPr/>
              <p:nvPr userDrawn="1"/>
            </p:nvCxnSpPr>
            <p:spPr>
              <a:xfrm flipH="1">
                <a:off x="0" y="5946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79A02F2-15A0-4404-89EA-FD88F74D3901}"/>
                  </a:ext>
                </a:extLst>
              </p:cNvPr>
              <p:cNvCxnSpPr/>
              <p:nvPr userDrawn="1"/>
            </p:nvCxnSpPr>
            <p:spPr>
              <a:xfrm flipH="1">
                <a:off x="0" y="61179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Major-Baselines">
              <a:extLst>
                <a:ext uri="{FF2B5EF4-FFF2-40B4-BE49-F238E27FC236}">
                  <a16:creationId xmlns:a16="http://schemas.microsoft.com/office/drawing/2014/main" id="{6BF42672-DF70-44F3-B7CA-14A6979B434F}"/>
                </a:ext>
              </a:extLst>
            </p:cNvPr>
            <p:cNvGrpSpPr/>
            <p:nvPr userDrawn="1"/>
          </p:nvGrpSpPr>
          <p:grpSpPr>
            <a:xfrm>
              <a:off x="0" y="767240"/>
              <a:ext cx="12192000" cy="5178150"/>
              <a:chOff x="0" y="767240"/>
              <a:chExt cx="12192000" cy="5178150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9CF9ECB-458C-47D9-B4BC-21087E05A585}"/>
                  </a:ext>
                </a:extLst>
              </p:cNvPr>
              <p:cNvCxnSpPr/>
              <p:nvPr/>
            </p:nvCxnSpPr>
            <p:spPr>
              <a:xfrm flipH="1">
                <a:off x="0" y="14576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6C496AA-6375-48D7-856A-D734E8E4CC99}"/>
                  </a:ext>
                </a:extLst>
              </p:cNvPr>
              <p:cNvCxnSpPr/>
              <p:nvPr/>
            </p:nvCxnSpPr>
            <p:spPr>
              <a:xfrm flipH="1">
                <a:off x="0" y="18028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EA394B-F758-47C2-8E09-4C30FE4E9810}"/>
                  </a:ext>
                </a:extLst>
              </p:cNvPr>
              <p:cNvCxnSpPr/>
              <p:nvPr/>
            </p:nvCxnSpPr>
            <p:spPr>
              <a:xfrm flipH="1">
                <a:off x="0" y="21480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2C99AEE-DED4-4917-B2D7-796AEC3A484F}"/>
                  </a:ext>
                </a:extLst>
              </p:cNvPr>
              <p:cNvCxnSpPr/>
              <p:nvPr/>
            </p:nvCxnSpPr>
            <p:spPr>
              <a:xfrm flipH="1">
                <a:off x="0" y="24932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C5D77AD-8508-45AD-834F-CE4F2430EA20}"/>
                  </a:ext>
                </a:extLst>
              </p:cNvPr>
              <p:cNvCxnSpPr/>
              <p:nvPr/>
            </p:nvCxnSpPr>
            <p:spPr>
              <a:xfrm flipH="1">
                <a:off x="0" y="283850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4E9F12A-A21A-40D7-AC40-55C2530CAAF2}"/>
                  </a:ext>
                </a:extLst>
              </p:cNvPr>
              <p:cNvCxnSpPr/>
              <p:nvPr/>
            </p:nvCxnSpPr>
            <p:spPr>
              <a:xfrm flipH="1">
                <a:off x="0" y="318371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75DAFB1-56AC-4F65-BCF8-63F8201D42F1}"/>
                  </a:ext>
                </a:extLst>
              </p:cNvPr>
              <p:cNvCxnSpPr/>
              <p:nvPr/>
            </p:nvCxnSpPr>
            <p:spPr>
              <a:xfrm flipH="1">
                <a:off x="0" y="352892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7C01E0A-93E3-4ED0-B575-9CCBF85B5EB0}"/>
                  </a:ext>
                </a:extLst>
              </p:cNvPr>
              <p:cNvCxnSpPr/>
              <p:nvPr/>
            </p:nvCxnSpPr>
            <p:spPr>
              <a:xfrm flipH="1">
                <a:off x="0" y="387413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EB4A7E-05D6-4483-9749-137062ABB64E}"/>
                  </a:ext>
                </a:extLst>
              </p:cNvPr>
              <p:cNvCxnSpPr/>
              <p:nvPr/>
            </p:nvCxnSpPr>
            <p:spPr>
              <a:xfrm flipH="1">
                <a:off x="0" y="42193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185FF42-7436-456C-B038-DF7FCC9B86C4}"/>
                  </a:ext>
                </a:extLst>
              </p:cNvPr>
              <p:cNvCxnSpPr/>
              <p:nvPr/>
            </p:nvCxnSpPr>
            <p:spPr>
              <a:xfrm flipH="1">
                <a:off x="0" y="45645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71B5F2E-D126-4777-9BB0-A0FAB3F2CAFD}"/>
                  </a:ext>
                </a:extLst>
              </p:cNvPr>
              <p:cNvCxnSpPr/>
              <p:nvPr/>
            </p:nvCxnSpPr>
            <p:spPr>
              <a:xfrm flipH="1">
                <a:off x="0" y="49097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0090F01-D3B0-4CC1-B868-3834E45B2BEF}"/>
                  </a:ext>
                </a:extLst>
              </p:cNvPr>
              <p:cNvCxnSpPr/>
              <p:nvPr/>
            </p:nvCxnSpPr>
            <p:spPr>
              <a:xfrm flipH="1">
                <a:off x="0" y="52549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49511C0-4CC6-4C57-BD16-06DFA68C5177}"/>
                  </a:ext>
                </a:extLst>
              </p:cNvPr>
              <p:cNvCxnSpPr/>
              <p:nvPr/>
            </p:nvCxnSpPr>
            <p:spPr>
              <a:xfrm flipH="1">
                <a:off x="0" y="56001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23DBF0E-1AA8-4FBC-BFCF-C35A665C6AAD}"/>
                  </a:ext>
                </a:extLst>
              </p:cNvPr>
              <p:cNvCxnSpPr/>
              <p:nvPr/>
            </p:nvCxnSpPr>
            <p:spPr>
              <a:xfrm flipH="1">
                <a:off x="0" y="59453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6F927AE-A157-4A95-BD1F-5D4003848AE5}"/>
                  </a:ext>
                </a:extLst>
              </p:cNvPr>
              <p:cNvCxnSpPr/>
              <p:nvPr/>
            </p:nvCxnSpPr>
            <p:spPr>
              <a:xfrm flipH="1">
                <a:off x="0" y="11124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F1893BF-3A5C-45A7-80A6-F95888D2C2E9}"/>
                  </a:ext>
                </a:extLst>
              </p:cNvPr>
              <p:cNvCxnSpPr/>
              <p:nvPr/>
            </p:nvCxnSpPr>
            <p:spPr>
              <a:xfrm flipH="1">
                <a:off x="0" y="7672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Margins">
              <a:extLst>
                <a:ext uri="{FF2B5EF4-FFF2-40B4-BE49-F238E27FC236}">
                  <a16:creationId xmlns:a16="http://schemas.microsoft.com/office/drawing/2014/main" id="{1987983C-C65D-47F1-8B52-9BB74C6156DF}"/>
                </a:ext>
              </a:extLst>
            </p:cNvPr>
            <p:cNvGrpSpPr/>
            <p:nvPr userDrawn="1"/>
          </p:nvGrpSpPr>
          <p:grpSpPr>
            <a:xfrm>
              <a:off x="0" y="-1"/>
              <a:ext cx="12192000" cy="6858001"/>
              <a:chOff x="0" y="-1"/>
              <a:chExt cx="12192000" cy="6858001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2D64F71A-57E0-44C6-B31D-7B42B82DD2CE}"/>
                  </a:ext>
                </a:extLst>
              </p:cNvPr>
              <p:cNvGrpSpPr/>
              <p:nvPr userDrawn="1"/>
            </p:nvGrpSpPr>
            <p:grpSpPr>
              <a:xfrm>
                <a:off x="450166" y="-1"/>
                <a:ext cx="11291668" cy="6858001"/>
                <a:chOff x="450166" y="-295422"/>
                <a:chExt cx="11291668" cy="7491047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D8CFD01-2438-4217-AA3E-AC3BA160D143}"/>
                    </a:ext>
                  </a:extLst>
                </p:cNvPr>
                <p:cNvCxnSpPr/>
                <p:nvPr/>
              </p:nvCxnSpPr>
              <p:spPr>
                <a:xfrm>
                  <a:off x="450166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FDB0BB-10D1-469E-A843-451C93653F0B}"/>
                    </a:ext>
                  </a:extLst>
                </p:cNvPr>
                <p:cNvCxnSpPr/>
                <p:nvPr/>
              </p:nvCxnSpPr>
              <p:spPr>
                <a:xfrm>
                  <a:off x="11741834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3DA59C4-54B1-44E7-8615-E9D3B756CD6D}"/>
                  </a:ext>
                </a:extLst>
              </p:cNvPr>
              <p:cNvGrpSpPr/>
              <p:nvPr userDrawn="1"/>
            </p:nvGrpSpPr>
            <p:grpSpPr>
              <a:xfrm>
                <a:off x="0" y="422030"/>
                <a:ext cx="12192000" cy="5868573"/>
                <a:chOff x="0" y="422030"/>
                <a:chExt cx="12192000" cy="5868573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5110C17-BFAC-419F-917B-35541EA792A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42203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9E58F6F-92A5-473B-9FED-3D90ECE09E5D}"/>
                    </a:ext>
                  </a:extLst>
                </p:cNvPr>
                <p:cNvCxnSpPr/>
                <p:nvPr userDrawn="1"/>
              </p:nvCxnSpPr>
              <p:spPr>
                <a:xfrm>
                  <a:off x="0" y="6290603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0BD5319-1193-4438-BF01-B64CF6D0D212}"/>
                  </a:ext>
                </a:extLst>
              </p:cNvPr>
              <p:cNvGrpSpPr/>
              <p:nvPr userDrawn="1"/>
            </p:nvGrpSpPr>
            <p:grpSpPr>
              <a:xfrm>
                <a:off x="0" y="1457660"/>
                <a:ext cx="12192000" cy="345210"/>
                <a:chOff x="0" y="1457660"/>
                <a:chExt cx="12192000" cy="345210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D443DF1-4231-4D92-8DA5-C1F4B954AFC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45766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4C68D45-D4C2-497B-A9FF-6ADE11C36C5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80287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0" name="GRID">
            <a:extLst>
              <a:ext uri="{FF2B5EF4-FFF2-40B4-BE49-F238E27FC236}">
                <a16:creationId xmlns:a16="http://schemas.microsoft.com/office/drawing/2014/main" id="{D95C697E-4FFE-449A-8378-9C4136BA35CB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81" name="5-Columns">
              <a:extLst>
                <a:ext uri="{FF2B5EF4-FFF2-40B4-BE49-F238E27FC236}">
                  <a16:creationId xmlns:a16="http://schemas.microsoft.com/office/drawing/2014/main" id="{5A9ED6CF-33F5-47F7-BE17-F4D55A40CD96}"/>
                </a:ext>
              </a:extLst>
            </p:cNvPr>
            <p:cNvGrpSpPr/>
            <p:nvPr userDrawn="1"/>
          </p:nvGrpSpPr>
          <p:grpSpPr>
            <a:xfrm>
              <a:off x="457196" y="6369995"/>
              <a:ext cx="11284638" cy="66775"/>
              <a:chOff x="457196" y="6369995"/>
              <a:chExt cx="11284638" cy="66775"/>
            </a:xfrm>
            <a:solidFill>
              <a:schemeClr val="accent1">
                <a:lumMod val="40000"/>
                <a:lumOff val="60000"/>
                <a:alpha val="35000"/>
              </a:schemeClr>
            </a:solidFill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DEF46495-8056-4D61-BDDD-7037DF6901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196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500CF8C5-87D9-4A3C-824A-4DF356D7A7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57020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FC81EAB-690B-40B4-B6AF-404A6B4AC63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56844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C1BE64E7-B07D-4ED6-91C6-F38E14EB987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56668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5D171C4F-A733-4D84-8767-4A48141D25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656491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82" name="Columns">
              <a:extLst>
                <a:ext uri="{FF2B5EF4-FFF2-40B4-BE49-F238E27FC236}">
                  <a16:creationId xmlns:a16="http://schemas.microsoft.com/office/drawing/2014/main" id="{FD0D755D-30F7-4DA5-BACE-B8F46F455D02}"/>
                </a:ext>
              </a:extLst>
            </p:cNvPr>
            <p:cNvGrpSpPr/>
            <p:nvPr userDrawn="1"/>
          </p:nvGrpSpPr>
          <p:grpSpPr>
            <a:xfrm>
              <a:off x="450165" y="422030"/>
              <a:ext cx="11291670" cy="5868573"/>
              <a:chOff x="450165" y="422030"/>
              <a:chExt cx="11291670" cy="5868573"/>
            </a:xfrm>
            <a:solidFill>
              <a:schemeClr val="accent1">
                <a:lumMod val="40000"/>
                <a:lumOff val="60000"/>
                <a:alpha val="20000"/>
              </a:schemeClr>
            </a:solidFill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9C05EF5-A9E1-495A-8921-40878AE56B1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01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834ED73-F5E8-4D3C-90DF-4E1E7395074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0987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715F7C17-3EF4-4817-8F2A-251D34287A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6958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63A2877-591B-4235-9908-64C4C7BD146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2929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7C7D293-0362-4AA2-AEB6-5384C84D57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8900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B2602F03-2F70-454C-9755-9CDBF6D0D9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871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C4E8123-4FA2-475F-89D6-60F48620A5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0842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28B58C16-BDAD-4ADB-9E2D-7BEEDE7DF09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6813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F445F785-EFD5-4B95-8080-CFEBB721253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2784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91607F1D-D618-45CF-AA33-C7C16812855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8755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1962BE54-4284-4BBE-9EA9-11D8FB3339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472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D7DD739-281F-40C8-91BC-A3A9413127B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06977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83" name="Half-Columns">
              <a:extLst>
                <a:ext uri="{FF2B5EF4-FFF2-40B4-BE49-F238E27FC236}">
                  <a16:creationId xmlns:a16="http://schemas.microsoft.com/office/drawing/2014/main" id="{D3F207F1-AC5D-43E6-A6D4-DC510C9F94FD}"/>
                </a:ext>
              </a:extLst>
            </p:cNvPr>
            <p:cNvGrpSpPr/>
            <p:nvPr userDrawn="1"/>
          </p:nvGrpSpPr>
          <p:grpSpPr>
            <a:xfrm>
              <a:off x="817594" y="422030"/>
              <a:ext cx="10556812" cy="5868573"/>
              <a:chOff x="817594" y="422030"/>
              <a:chExt cx="10556812" cy="5868573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22324EC2-53B2-44FB-B2C0-3DA63ABC0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5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6FA10F8F-6611-4D18-B663-69243B2E2A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730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3535C8B5-B624-4DE5-AE2B-E966B3570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701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3E3A40D5-977E-4AA4-88DE-18E9C881C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72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879682C8-7303-4D6F-8F74-02497C4A8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43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36007B07-9CDC-4412-BD23-852AED099E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614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B2C7870-82B4-4178-B03D-E4DAE0E80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85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EEC96AB7-C257-4D86-AF7F-6D246CA64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56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6763827C-B8A2-4A66-B9EA-2F8D6C7D1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527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F9DD5439-CFE0-46A9-AB75-72C84568C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98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4FCD697-7B01-44E3-A572-31831DD44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6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CE4940FD-8D30-41BB-A478-B0DADE19B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4406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Minor-Baselines">
              <a:extLst>
                <a:ext uri="{FF2B5EF4-FFF2-40B4-BE49-F238E27FC236}">
                  <a16:creationId xmlns:a16="http://schemas.microsoft.com/office/drawing/2014/main" id="{0830B66F-6239-4F16-BAFC-ADC2CDECB937}"/>
                </a:ext>
              </a:extLst>
            </p:cNvPr>
            <p:cNvGrpSpPr/>
            <p:nvPr userDrawn="1"/>
          </p:nvGrpSpPr>
          <p:grpSpPr>
            <a:xfrm>
              <a:off x="0" y="594635"/>
              <a:ext cx="12192000" cy="5523360"/>
              <a:chOff x="0" y="594635"/>
              <a:chExt cx="12192000" cy="5523360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A6707F87-9C9E-4CB1-89F9-86B3F2F5BC26}"/>
                  </a:ext>
                </a:extLst>
              </p:cNvPr>
              <p:cNvCxnSpPr/>
              <p:nvPr userDrawn="1"/>
            </p:nvCxnSpPr>
            <p:spPr>
              <a:xfrm flipH="1">
                <a:off x="0" y="12850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DBA8EC9-3B99-4ABA-9391-7041A7B110D9}"/>
                  </a:ext>
                </a:extLst>
              </p:cNvPr>
              <p:cNvCxnSpPr/>
              <p:nvPr userDrawn="1"/>
            </p:nvCxnSpPr>
            <p:spPr>
              <a:xfrm flipH="1">
                <a:off x="0" y="16302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964FEFC-7E54-4BA5-81B2-05F543D347CF}"/>
                  </a:ext>
                </a:extLst>
              </p:cNvPr>
              <p:cNvCxnSpPr/>
              <p:nvPr userDrawn="1"/>
            </p:nvCxnSpPr>
            <p:spPr>
              <a:xfrm flipH="1">
                <a:off x="0" y="19754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6E8650F1-3336-401B-942B-30CB9CA1D331}"/>
                  </a:ext>
                </a:extLst>
              </p:cNvPr>
              <p:cNvCxnSpPr/>
              <p:nvPr userDrawn="1"/>
            </p:nvCxnSpPr>
            <p:spPr>
              <a:xfrm flipH="1">
                <a:off x="0" y="23206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E886DB1-0D30-418B-99ED-184A09BE23A0}"/>
                  </a:ext>
                </a:extLst>
              </p:cNvPr>
              <p:cNvCxnSpPr/>
              <p:nvPr userDrawn="1"/>
            </p:nvCxnSpPr>
            <p:spPr>
              <a:xfrm flipH="1">
                <a:off x="0" y="26658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5263B37C-A89B-468E-932B-5FE4C5B0B8A8}"/>
                  </a:ext>
                </a:extLst>
              </p:cNvPr>
              <p:cNvCxnSpPr/>
              <p:nvPr userDrawn="1"/>
            </p:nvCxnSpPr>
            <p:spPr>
              <a:xfrm flipH="1">
                <a:off x="0" y="301110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E0354AF2-3153-4CFE-80FD-4BA383ABDFB1}"/>
                  </a:ext>
                </a:extLst>
              </p:cNvPr>
              <p:cNvCxnSpPr/>
              <p:nvPr userDrawn="1"/>
            </p:nvCxnSpPr>
            <p:spPr>
              <a:xfrm flipH="1">
                <a:off x="0" y="335631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48E0C25-071C-48ED-8D1F-B17E56E1EDE1}"/>
                  </a:ext>
                </a:extLst>
              </p:cNvPr>
              <p:cNvCxnSpPr/>
              <p:nvPr userDrawn="1"/>
            </p:nvCxnSpPr>
            <p:spPr>
              <a:xfrm flipH="1">
                <a:off x="0" y="370152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88BB868-99AB-49AA-8D78-5A260C390CDF}"/>
                  </a:ext>
                </a:extLst>
              </p:cNvPr>
              <p:cNvCxnSpPr/>
              <p:nvPr userDrawn="1"/>
            </p:nvCxnSpPr>
            <p:spPr>
              <a:xfrm flipH="1">
                <a:off x="0" y="40467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C2D81F4-163A-488F-9CF5-B73597103BF5}"/>
                  </a:ext>
                </a:extLst>
              </p:cNvPr>
              <p:cNvCxnSpPr/>
              <p:nvPr userDrawn="1"/>
            </p:nvCxnSpPr>
            <p:spPr>
              <a:xfrm flipH="1">
                <a:off x="0" y="43919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7A1A226-380A-4FD5-8F1D-5A93BF0CB04E}"/>
                  </a:ext>
                </a:extLst>
              </p:cNvPr>
              <p:cNvCxnSpPr/>
              <p:nvPr userDrawn="1"/>
            </p:nvCxnSpPr>
            <p:spPr>
              <a:xfrm flipH="1">
                <a:off x="0" y="47371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92DE33E-6805-472B-B12F-EBD1B3B86835}"/>
                  </a:ext>
                </a:extLst>
              </p:cNvPr>
              <p:cNvCxnSpPr/>
              <p:nvPr userDrawn="1"/>
            </p:nvCxnSpPr>
            <p:spPr>
              <a:xfrm flipH="1">
                <a:off x="0" y="50823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99608B-34C1-496C-9BB9-BFF1D14FB375}"/>
                  </a:ext>
                </a:extLst>
              </p:cNvPr>
              <p:cNvCxnSpPr/>
              <p:nvPr userDrawn="1"/>
            </p:nvCxnSpPr>
            <p:spPr>
              <a:xfrm flipH="1">
                <a:off x="0" y="54275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FD6EB7B1-25F6-4D51-9921-E274EDA93730}"/>
                  </a:ext>
                </a:extLst>
              </p:cNvPr>
              <p:cNvCxnSpPr/>
              <p:nvPr userDrawn="1"/>
            </p:nvCxnSpPr>
            <p:spPr>
              <a:xfrm flipH="1">
                <a:off x="0" y="57727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A4CD1B9-2E02-4FE8-A840-EDE0B4D5EDC5}"/>
                  </a:ext>
                </a:extLst>
              </p:cNvPr>
              <p:cNvCxnSpPr/>
              <p:nvPr userDrawn="1"/>
            </p:nvCxnSpPr>
            <p:spPr>
              <a:xfrm flipH="1">
                <a:off x="0" y="9398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CDB2F854-CFD8-4E39-9708-B9362CDE6A72}"/>
                  </a:ext>
                </a:extLst>
              </p:cNvPr>
              <p:cNvCxnSpPr/>
              <p:nvPr userDrawn="1"/>
            </p:nvCxnSpPr>
            <p:spPr>
              <a:xfrm flipH="1">
                <a:off x="0" y="5946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7578A4F-56F1-49A5-9461-3103B5C701EE}"/>
                  </a:ext>
                </a:extLst>
              </p:cNvPr>
              <p:cNvCxnSpPr/>
              <p:nvPr userDrawn="1"/>
            </p:nvCxnSpPr>
            <p:spPr>
              <a:xfrm flipH="1">
                <a:off x="0" y="61179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Major-Baselines">
              <a:extLst>
                <a:ext uri="{FF2B5EF4-FFF2-40B4-BE49-F238E27FC236}">
                  <a16:creationId xmlns:a16="http://schemas.microsoft.com/office/drawing/2014/main" id="{D159B3EF-F75E-4323-836C-D116EC12829D}"/>
                </a:ext>
              </a:extLst>
            </p:cNvPr>
            <p:cNvGrpSpPr/>
            <p:nvPr userDrawn="1"/>
          </p:nvGrpSpPr>
          <p:grpSpPr>
            <a:xfrm>
              <a:off x="0" y="767240"/>
              <a:ext cx="12192000" cy="5178150"/>
              <a:chOff x="0" y="767240"/>
              <a:chExt cx="12192000" cy="5178150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5024511B-C837-434C-B7BE-5B9BF90DFFC3}"/>
                  </a:ext>
                </a:extLst>
              </p:cNvPr>
              <p:cNvCxnSpPr/>
              <p:nvPr/>
            </p:nvCxnSpPr>
            <p:spPr>
              <a:xfrm flipH="1">
                <a:off x="0" y="14576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6979A69-0004-47F0-BC7F-B085E33EB8A5}"/>
                  </a:ext>
                </a:extLst>
              </p:cNvPr>
              <p:cNvCxnSpPr/>
              <p:nvPr/>
            </p:nvCxnSpPr>
            <p:spPr>
              <a:xfrm flipH="1">
                <a:off x="0" y="18028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464BCF7-7AE8-4170-B3C1-D787ECCC89E3}"/>
                  </a:ext>
                </a:extLst>
              </p:cNvPr>
              <p:cNvCxnSpPr/>
              <p:nvPr/>
            </p:nvCxnSpPr>
            <p:spPr>
              <a:xfrm flipH="1">
                <a:off x="0" y="21480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6F522194-10B0-46B9-8EC7-65032A2A1220}"/>
                  </a:ext>
                </a:extLst>
              </p:cNvPr>
              <p:cNvCxnSpPr/>
              <p:nvPr/>
            </p:nvCxnSpPr>
            <p:spPr>
              <a:xfrm flipH="1">
                <a:off x="0" y="24932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461D5BD-AE30-4D2D-9222-58ADE7A281D5}"/>
                  </a:ext>
                </a:extLst>
              </p:cNvPr>
              <p:cNvCxnSpPr/>
              <p:nvPr/>
            </p:nvCxnSpPr>
            <p:spPr>
              <a:xfrm flipH="1">
                <a:off x="0" y="283850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A8F8827E-0652-4A76-B7EA-EA646A62F000}"/>
                  </a:ext>
                </a:extLst>
              </p:cNvPr>
              <p:cNvCxnSpPr/>
              <p:nvPr/>
            </p:nvCxnSpPr>
            <p:spPr>
              <a:xfrm flipH="1">
                <a:off x="0" y="318371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C724CF88-B8BB-457D-8DFE-5DE7B04F95C1}"/>
                  </a:ext>
                </a:extLst>
              </p:cNvPr>
              <p:cNvCxnSpPr/>
              <p:nvPr/>
            </p:nvCxnSpPr>
            <p:spPr>
              <a:xfrm flipH="1">
                <a:off x="0" y="352892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7148957-130D-4BE2-9507-49F94FC1100D}"/>
                  </a:ext>
                </a:extLst>
              </p:cNvPr>
              <p:cNvCxnSpPr/>
              <p:nvPr/>
            </p:nvCxnSpPr>
            <p:spPr>
              <a:xfrm flipH="1">
                <a:off x="0" y="387413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CF98635-2EDF-4341-B97A-8BC976691BA3}"/>
                  </a:ext>
                </a:extLst>
              </p:cNvPr>
              <p:cNvCxnSpPr/>
              <p:nvPr/>
            </p:nvCxnSpPr>
            <p:spPr>
              <a:xfrm flipH="1">
                <a:off x="0" y="42193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5F5BC65-5958-49CD-940D-562F45B31ABC}"/>
                  </a:ext>
                </a:extLst>
              </p:cNvPr>
              <p:cNvCxnSpPr/>
              <p:nvPr/>
            </p:nvCxnSpPr>
            <p:spPr>
              <a:xfrm flipH="1">
                <a:off x="0" y="45645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83B1650-ECC6-4DE7-B8B3-E106B75D27C8}"/>
                  </a:ext>
                </a:extLst>
              </p:cNvPr>
              <p:cNvCxnSpPr/>
              <p:nvPr/>
            </p:nvCxnSpPr>
            <p:spPr>
              <a:xfrm flipH="1">
                <a:off x="0" y="49097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55570E43-9B18-4C9D-8DDA-D94BF12CDC5C}"/>
                  </a:ext>
                </a:extLst>
              </p:cNvPr>
              <p:cNvCxnSpPr/>
              <p:nvPr/>
            </p:nvCxnSpPr>
            <p:spPr>
              <a:xfrm flipH="1">
                <a:off x="0" y="52549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FBA9C61-C04F-47B6-9AE9-2A0365076F3E}"/>
                  </a:ext>
                </a:extLst>
              </p:cNvPr>
              <p:cNvCxnSpPr/>
              <p:nvPr/>
            </p:nvCxnSpPr>
            <p:spPr>
              <a:xfrm flipH="1">
                <a:off x="0" y="56001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E3002521-7AE8-4089-91DB-594C783A417A}"/>
                  </a:ext>
                </a:extLst>
              </p:cNvPr>
              <p:cNvCxnSpPr/>
              <p:nvPr/>
            </p:nvCxnSpPr>
            <p:spPr>
              <a:xfrm flipH="1">
                <a:off x="0" y="59453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1A5979C-172A-4075-994E-F379839E8DD3}"/>
                  </a:ext>
                </a:extLst>
              </p:cNvPr>
              <p:cNvCxnSpPr/>
              <p:nvPr/>
            </p:nvCxnSpPr>
            <p:spPr>
              <a:xfrm flipH="1">
                <a:off x="0" y="11124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0F6395C-9A9D-48DE-A84B-73AC5C1167F3}"/>
                  </a:ext>
                </a:extLst>
              </p:cNvPr>
              <p:cNvCxnSpPr/>
              <p:nvPr/>
            </p:nvCxnSpPr>
            <p:spPr>
              <a:xfrm flipH="1">
                <a:off x="0" y="7672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Margins">
              <a:extLst>
                <a:ext uri="{FF2B5EF4-FFF2-40B4-BE49-F238E27FC236}">
                  <a16:creationId xmlns:a16="http://schemas.microsoft.com/office/drawing/2014/main" id="{76DE6DF8-7CE9-4E8B-BEC6-8836712892A1}"/>
                </a:ext>
              </a:extLst>
            </p:cNvPr>
            <p:cNvGrpSpPr/>
            <p:nvPr userDrawn="1"/>
          </p:nvGrpSpPr>
          <p:grpSpPr>
            <a:xfrm>
              <a:off x="0" y="-1"/>
              <a:ext cx="12192000" cy="6858001"/>
              <a:chOff x="0" y="-1"/>
              <a:chExt cx="12192000" cy="685800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4BD3D1C-0B5F-4CB3-B57B-33753609F6E3}"/>
                  </a:ext>
                </a:extLst>
              </p:cNvPr>
              <p:cNvGrpSpPr/>
              <p:nvPr userDrawn="1"/>
            </p:nvGrpSpPr>
            <p:grpSpPr>
              <a:xfrm>
                <a:off x="450166" y="-1"/>
                <a:ext cx="11291668" cy="6858001"/>
                <a:chOff x="450166" y="-295422"/>
                <a:chExt cx="11291668" cy="7491047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21265261-6128-4A4F-9F19-6E3F47620B45}"/>
                    </a:ext>
                  </a:extLst>
                </p:cNvPr>
                <p:cNvCxnSpPr/>
                <p:nvPr/>
              </p:nvCxnSpPr>
              <p:spPr>
                <a:xfrm>
                  <a:off x="450166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CB9DFF4B-A21A-415B-BDAE-7F19D287794F}"/>
                    </a:ext>
                  </a:extLst>
                </p:cNvPr>
                <p:cNvCxnSpPr/>
                <p:nvPr/>
              </p:nvCxnSpPr>
              <p:spPr>
                <a:xfrm>
                  <a:off x="11741834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4BC69CE-2F56-47C8-96BE-925995C8C3FD}"/>
                  </a:ext>
                </a:extLst>
              </p:cNvPr>
              <p:cNvGrpSpPr/>
              <p:nvPr userDrawn="1"/>
            </p:nvGrpSpPr>
            <p:grpSpPr>
              <a:xfrm>
                <a:off x="0" y="422030"/>
                <a:ext cx="12192000" cy="5868573"/>
                <a:chOff x="0" y="422030"/>
                <a:chExt cx="12192000" cy="5868573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86C8ABB3-A1DB-44A1-BE1F-158CDAFE542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42203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8927D8D-9C98-432F-8664-380C6A416D2F}"/>
                    </a:ext>
                  </a:extLst>
                </p:cNvPr>
                <p:cNvCxnSpPr/>
                <p:nvPr userDrawn="1"/>
              </p:nvCxnSpPr>
              <p:spPr>
                <a:xfrm>
                  <a:off x="0" y="6290603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9E769C3-25A3-44F5-97B3-6DF7E7245D69}"/>
                  </a:ext>
                </a:extLst>
              </p:cNvPr>
              <p:cNvGrpSpPr/>
              <p:nvPr userDrawn="1"/>
            </p:nvGrpSpPr>
            <p:grpSpPr>
              <a:xfrm>
                <a:off x="0" y="1457660"/>
                <a:ext cx="12192000" cy="345210"/>
                <a:chOff x="0" y="1457660"/>
                <a:chExt cx="12192000" cy="345210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CDBC0CB-1C58-4972-9428-8DE131D2767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45766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E3D86B8F-C70A-4CD1-9203-8AD9A2C6DA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80287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778387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453" y="228600"/>
            <a:ext cx="10986347" cy="51435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371" y="6492826"/>
            <a:ext cx="367029" cy="2127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10000"/>
              </a:lnSpc>
              <a:defRPr sz="750">
                <a:solidFill>
                  <a:schemeClr val="tx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0737934" y="6150945"/>
            <a:ext cx="145406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09D6A83E-3274-4DCC-A095-F1BE4D687F44}" type="datetime1">
              <a:rPr lang="de-DE" smtClean="0"/>
              <a:t>22.09.2020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728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No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B8CEC4-B0CD-4400-A6AD-DD3E12310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 – No Subtitle</a:t>
            </a:r>
          </a:p>
        </p:txBody>
      </p:sp>
    </p:spTree>
    <p:extLst>
      <p:ext uri="{BB962C8B-B14F-4D97-AF65-F5344CB8AC3E}">
        <p14:creationId xmlns:p14="http://schemas.microsoft.com/office/powerpoint/2010/main" val="3469811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C8EF-0ABA-4B52-AEA2-7A3943163E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8CEC4-B0CD-4400-A6AD-DD3E12310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59647-4FA4-4C90-A96E-10519DEDB17C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8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201" y="1627023"/>
            <a:ext cx="1129284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CA66E-0730-4548-BD28-48477B0C3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One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45002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19DE35-D0AB-4348-89C4-2714CF5EED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08776" y="1802869"/>
            <a:ext cx="553212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553212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AFBDF0-2DA2-47B7-AB08-0A8104A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1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E7D5292-8D24-405D-9E5D-79D2DD40F6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9016" y="1802869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19DE35-D0AB-4348-89C4-2714CF5EED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89298" y="1802424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424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4F64A-6956-41D3-B0E4-CCC3453A7F7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30608-2773-46C2-905B-B17C3B831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311445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99E3BF3-DA31-48DD-AC45-91FC2DBAAD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251704" y="0"/>
            <a:ext cx="6940296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82296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Click icon below to insert picture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1368"/>
            <a:ext cx="4206240" cy="44805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420624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(D.I.N.U.)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D051183-1C65-4067-A80F-CAB4F09E8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372339"/>
            <a:ext cx="4206240" cy="49244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Photo Right Layout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1CA90-172A-4B01-85B1-BF1CB42BD27B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1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4A056E-0A81-49A4-A1E8-EC8E2D83F6A9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0" y="447"/>
            <a:ext cx="12192000" cy="6857107"/>
          </a:xfrm>
          <a:solidFill>
            <a:schemeClr val="bg1">
              <a:lumMod val="85000"/>
            </a:schemeClr>
          </a:solidFill>
        </p:spPr>
        <p:txBody>
          <a:bodyPr bIns="640080" anchor="ctr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below to insert a picture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88036-B4E0-4FDF-A83A-6E7B9958F209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0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46518C-C5C5-4D58-B4D2-B85C0BD81B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/>
          <a:srcRect l="15280" b="23627"/>
          <a:stretch/>
        </p:blipFill>
        <p:spPr>
          <a:xfrm>
            <a:off x="0" y="6024563"/>
            <a:ext cx="2112478" cy="8334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98CF84-0D02-4614-8A26-93A1CB865A2B}"/>
              </a:ext>
            </a:extLst>
          </p:cNvPr>
          <p:cNvSpPr/>
          <p:nvPr userDrawn="1"/>
        </p:nvSpPr>
        <p:spPr>
          <a:xfrm>
            <a:off x="0" y="0"/>
            <a:ext cx="327025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773789E-1482-4DF2-AC34-ED595BC86F6F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14A8E363-B738-48A5-915F-96EF6302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201" y="1802870"/>
            <a:ext cx="11293597" cy="44757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level: Bullet, 20pt</a:t>
            </a:r>
          </a:p>
          <a:p>
            <a:pPr lvl="1"/>
            <a:r>
              <a:rPr lang="en-US" dirty="0"/>
              <a:t>Second level: Sub-bullet 1, 18pt</a:t>
            </a:r>
          </a:p>
          <a:p>
            <a:pPr lvl="2"/>
            <a:r>
              <a:rPr lang="en-US" dirty="0"/>
              <a:t>Third level: Sub-bullet 2, 16pt</a:t>
            </a:r>
          </a:p>
          <a:p>
            <a:pPr lvl="3"/>
            <a:r>
              <a:rPr lang="en-US" dirty="0"/>
              <a:t>Fourth level: Heading 1, 28pt</a:t>
            </a:r>
          </a:p>
          <a:p>
            <a:pPr lvl="4"/>
            <a:r>
              <a:rPr lang="en-US" dirty="0"/>
              <a:t>Fifth level: Description 1, 18pt</a:t>
            </a:r>
          </a:p>
          <a:p>
            <a:pPr lvl="5"/>
            <a:r>
              <a:rPr lang="en-US" dirty="0"/>
              <a:t>Sixth level: Heading 2, 22pt</a:t>
            </a:r>
          </a:p>
          <a:p>
            <a:pPr lvl="6"/>
            <a:r>
              <a:rPr lang="en-US" dirty="0"/>
              <a:t>Seventh level: Description 2, 16pt</a:t>
            </a:r>
          </a:p>
          <a:p>
            <a:pPr lvl="7"/>
            <a:r>
              <a:rPr lang="en-US" dirty="0"/>
              <a:t>Eighth level: Stats 1, 36pt</a:t>
            </a:r>
          </a:p>
          <a:p>
            <a:pPr lvl="8"/>
            <a:r>
              <a:rPr lang="en-US" dirty="0"/>
              <a:t>Ninth level: Stats 2, 48pt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9202" y="372339"/>
            <a:ext cx="11293597" cy="4924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Title, 32pt</a:t>
            </a:r>
          </a:p>
        </p:txBody>
      </p:sp>
      <p:grpSp>
        <p:nvGrpSpPr>
          <p:cNvPr id="8" name="Logo">
            <a:extLst>
              <a:ext uri="{FF2B5EF4-FFF2-40B4-BE49-F238E27FC236}">
                <a16:creationId xmlns:a16="http://schemas.microsoft.com/office/drawing/2014/main" id="{CBB5A743-284E-4F77-9C07-20F6113DB3B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B597971-37D3-4BC0-93F4-2E4A0C596B82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10CFBDD-008A-42F6-B152-7F57EF7924F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7BE8C-9254-49C6-B935-75CCECC5C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47297"/>
            <a:ext cx="41148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Optional 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6230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20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698" r:id="rId9"/>
    <p:sldLayoutId id="2147483740" r:id="rId10"/>
    <p:sldLayoutId id="2147483735" r:id="rId11"/>
    <p:sldLayoutId id="2147483738" r:id="rId12"/>
    <p:sldLayoutId id="2147483737" r:id="rId13"/>
    <p:sldLayoutId id="2147483732" r:id="rId14"/>
    <p:sldLayoutId id="2147483728" r:id="rId15"/>
    <p:sldLayoutId id="2147483700" r:id="rId16"/>
    <p:sldLayoutId id="2147483729" r:id="rId17"/>
    <p:sldLayoutId id="2147483702" r:id="rId18"/>
    <p:sldLayoutId id="2147483763" r:id="rId1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30352" indent="-164592" algn="l" defTabSz="914400" rtl="0" eaLnBrk="1" latinLnBrk="0" hangingPunct="1">
        <a:lnSpc>
          <a:spcPct val="90000"/>
        </a:lnSpc>
        <a:spcBef>
          <a:spcPts val="2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800" b="1" kern="1200" cap="all" spc="6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Font typeface="Arial" panose="020B0604020202020204" pitchFamily="34" charset="0"/>
        <a:buChar char="​"/>
        <a:defRPr lang="en-US" sz="1800" b="0" kern="1200" cap="none" spc="0" baseline="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200" b="1" kern="1200" cap="all" spc="60" baseline="0" dirty="0" smtClean="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 panose="020B0604020202020204" pitchFamily="34" charset="0"/>
        <a:buChar char="​"/>
        <a:defRPr lang="en-US" sz="16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3600" b="1" i="1" kern="1200" dirty="0" smtClean="0">
          <a:solidFill>
            <a:schemeClr val="accent1"/>
          </a:solidFill>
          <a:latin typeface="+mn-lt"/>
          <a:ea typeface="+mn-ea"/>
          <a:cs typeface="+mn-cs"/>
        </a:defRPr>
      </a:lvl8pPr>
      <a:lvl9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4800" b="1" i="1" kern="1200" dirty="0" smtClean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46518C-C5C5-4D58-B4D2-B85C0BD81B0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5280" b="23627"/>
          <a:stretch/>
        </p:blipFill>
        <p:spPr>
          <a:xfrm>
            <a:off x="0" y="6024563"/>
            <a:ext cx="2112478" cy="8334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98CF84-0D02-4614-8A26-93A1CB865A2B}"/>
              </a:ext>
            </a:extLst>
          </p:cNvPr>
          <p:cNvSpPr/>
          <p:nvPr/>
        </p:nvSpPr>
        <p:spPr>
          <a:xfrm>
            <a:off x="0" y="0"/>
            <a:ext cx="327025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773789E-1482-4DF2-AC34-ED595BC86F6F}"/>
              </a:ext>
            </a:extLst>
          </p:cNvPr>
          <p:cNvSpPr txBox="1">
            <a:spLocks/>
          </p:cNvSpPr>
          <p:nvPr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14A8E363-B738-48A5-915F-96EF6302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201" y="1802870"/>
            <a:ext cx="11293597" cy="44757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level: Bullet, 20pt</a:t>
            </a:r>
          </a:p>
          <a:p>
            <a:pPr lvl="1"/>
            <a:r>
              <a:rPr lang="en-US" dirty="0"/>
              <a:t>Second level: Sub-bullet 1, 18pt</a:t>
            </a:r>
          </a:p>
          <a:p>
            <a:pPr lvl="2"/>
            <a:r>
              <a:rPr lang="en-US" dirty="0"/>
              <a:t>Third level: Sub-bullet 2, 16pt</a:t>
            </a:r>
          </a:p>
          <a:p>
            <a:pPr lvl="3"/>
            <a:r>
              <a:rPr lang="en-US" dirty="0"/>
              <a:t>Fourth level: Heading 1, 28pt</a:t>
            </a:r>
          </a:p>
          <a:p>
            <a:pPr lvl="4"/>
            <a:r>
              <a:rPr lang="en-US" dirty="0"/>
              <a:t>Fifth level: Description 1, 18pt</a:t>
            </a:r>
          </a:p>
          <a:p>
            <a:pPr lvl="5"/>
            <a:r>
              <a:rPr lang="en-US" dirty="0"/>
              <a:t>Sixth level: Heading 2, 22pt</a:t>
            </a:r>
          </a:p>
          <a:p>
            <a:pPr lvl="6"/>
            <a:r>
              <a:rPr lang="en-US" dirty="0"/>
              <a:t>Seventh level: Description 2, 16pt</a:t>
            </a:r>
          </a:p>
          <a:p>
            <a:pPr lvl="7"/>
            <a:r>
              <a:rPr lang="en-US" dirty="0"/>
              <a:t>Eighth level: Stats 1, 36pt</a:t>
            </a:r>
          </a:p>
          <a:p>
            <a:pPr lvl="8"/>
            <a:r>
              <a:rPr lang="en-US" dirty="0"/>
              <a:t>Ninth level: Stats 2, 48pt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9202" y="372339"/>
            <a:ext cx="11293597" cy="4924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Title, 32pt</a:t>
            </a:r>
          </a:p>
        </p:txBody>
      </p:sp>
      <p:grpSp>
        <p:nvGrpSpPr>
          <p:cNvPr id="8" name="Logo">
            <a:extLst>
              <a:ext uri="{FF2B5EF4-FFF2-40B4-BE49-F238E27FC236}">
                <a16:creationId xmlns:a16="http://schemas.microsoft.com/office/drawing/2014/main" id="{CBB5A743-284E-4F77-9C07-20F6113DB3BD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B597971-37D3-4BC0-93F4-2E4A0C596B82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10CFBDD-008A-42F6-B152-7F57EF7924F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7BE8C-9254-49C6-B935-75CCECC5C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47297"/>
            <a:ext cx="41148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Optional Title of the Presentation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005F2F-3BE9-40F0-B6CC-BBB2EC6E6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/>
          <a:srcRect l="15280" b="23627"/>
          <a:stretch/>
        </p:blipFill>
        <p:spPr>
          <a:xfrm>
            <a:off x="0" y="6024563"/>
            <a:ext cx="2112478" cy="8334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B32CE-04C4-4463-92FD-9E79609E36C8}"/>
              </a:ext>
            </a:extLst>
          </p:cNvPr>
          <p:cNvSpPr/>
          <p:nvPr userDrawn="1"/>
        </p:nvSpPr>
        <p:spPr>
          <a:xfrm>
            <a:off x="0" y="0"/>
            <a:ext cx="327025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8B8B5D4-DA0D-4D10-9A15-25A071363AC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" name="Logo">
            <a:extLst>
              <a:ext uri="{FF2B5EF4-FFF2-40B4-BE49-F238E27FC236}">
                <a16:creationId xmlns:a16="http://schemas.microsoft.com/office/drawing/2014/main" id="{D15FE222-9B3D-443D-BEE0-2EB92B1B77E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3C1BE62-506A-4367-8799-B2E98E3F816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7F4F579-E20E-4281-9A68-1BD3A36C057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A790263-4C52-406B-BA0A-7C6C4F9818A7}"/>
              </a:ext>
            </a:extLst>
          </p:cNvPr>
          <p:cNvSpPr txBox="1"/>
          <p:nvPr userDrawn="1"/>
        </p:nvSpPr>
        <p:spPr>
          <a:xfrm>
            <a:off x="4482949" y="6423639"/>
            <a:ext cx="237500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All Material </a:t>
            </a:r>
            <a:r>
              <a:rPr lang="de-DE" sz="1200" dirty="0" err="1">
                <a:solidFill>
                  <a:srgbClr val="C00000"/>
                </a:solidFill>
              </a:rPr>
              <a:t>under</a:t>
            </a:r>
            <a:r>
              <a:rPr lang="de-DE" sz="1200" dirty="0">
                <a:solidFill>
                  <a:srgbClr val="C00000"/>
                </a:solidFill>
              </a:rPr>
              <a:t> Non-</a:t>
            </a:r>
            <a:r>
              <a:rPr lang="de-DE" sz="1200" dirty="0" err="1">
                <a:solidFill>
                  <a:srgbClr val="C00000"/>
                </a:solidFill>
              </a:rPr>
              <a:t>Disclosure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90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  <p:sldLayoutId id="2147483833" r:id="rId19"/>
    <p:sldLayoutId id="214748383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30352" indent="-164592" algn="l" defTabSz="914400" rtl="0" eaLnBrk="1" latinLnBrk="0" hangingPunct="1">
        <a:lnSpc>
          <a:spcPct val="90000"/>
        </a:lnSpc>
        <a:spcBef>
          <a:spcPts val="2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800" b="1" kern="1200" cap="all" spc="6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Font typeface="Arial" panose="020B0604020202020204" pitchFamily="34" charset="0"/>
        <a:buChar char="​"/>
        <a:defRPr lang="en-US" sz="1800" b="0" kern="1200" cap="none" spc="0" baseline="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200" b="1" kern="1200" cap="all" spc="60" baseline="0" dirty="0" smtClean="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 panose="020B0604020202020204" pitchFamily="34" charset="0"/>
        <a:buChar char="​"/>
        <a:defRPr lang="en-US" sz="16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3600" b="1" i="1" kern="1200" dirty="0" smtClean="0">
          <a:solidFill>
            <a:schemeClr val="accent1"/>
          </a:solidFill>
          <a:latin typeface="+mn-lt"/>
          <a:ea typeface="+mn-ea"/>
          <a:cs typeface="+mn-cs"/>
        </a:defRPr>
      </a:lvl8pPr>
      <a:lvl9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4800" b="1" i="1" kern="1200" dirty="0" smtClean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ixiacom.com/software-downloads/236052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ixiacom.com/software-downloads/234082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ixiacom.com/ixvm-ixos-910-ixnetwork-910-ixload-910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2354EF-88AF-4F94-A95E-F46279720F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Global System Integrator Team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264F6-154F-4FCD-BBB3-C459A3ADE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45F46-8A88-4D88-B390-270E330FCB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Dan Sinawat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14E67-E40F-41CB-9B53-C634BFE3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637953"/>
            <a:ext cx="9372600" cy="2155850"/>
          </a:xfrm>
        </p:spPr>
        <p:txBody>
          <a:bodyPr/>
          <a:lstStyle/>
          <a:p>
            <a:r>
              <a:rPr lang="en-US" dirty="0"/>
              <a:t>Tech M – Keysight </a:t>
            </a:r>
            <a:br>
              <a:rPr lang="en-US" dirty="0"/>
            </a:br>
            <a:r>
              <a:rPr lang="en-US" dirty="0"/>
              <a:t>5G Projects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2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85184-B02C-4528-BC0F-A74784E963F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201" y="1359773"/>
            <a:ext cx="8165881" cy="447905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1600" dirty="0"/>
              <a:t>Prepare VM Images </a:t>
            </a:r>
          </a:p>
          <a:p>
            <a:pPr marL="457200" indent="-457200">
              <a:buAutoNum type="arabicPeriod"/>
            </a:pPr>
            <a:r>
              <a:rPr lang="en-US" sz="1600" dirty="0"/>
              <a:t>Download 5G </a:t>
            </a:r>
            <a:r>
              <a:rPr lang="en-US" sz="1600" dirty="0" err="1"/>
              <a:t>Loadcore</a:t>
            </a:r>
            <a:r>
              <a:rPr lang="en-US" sz="1600" dirty="0"/>
              <a:t> Images from our Support Portal </a:t>
            </a:r>
            <a:r>
              <a:rPr lang="en-US" sz="1600" dirty="0">
                <a:hlinkClick r:id="rId2"/>
              </a:rPr>
              <a:t>https://support.ixiacom.com/software-downloads/236052</a:t>
            </a:r>
            <a:endParaRPr lang="en-US" sz="1600" dirty="0"/>
          </a:p>
          <a:p>
            <a:pPr marL="457200" indent="-457200">
              <a:buAutoNum type="arabicPeriod"/>
            </a:pPr>
            <a:r>
              <a:rPr lang="en-US" sz="1600" dirty="0"/>
              <a:t>Deploy 5G </a:t>
            </a:r>
            <a:r>
              <a:rPr lang="en-US" sz="1600" dirty="0" err="1"/>
              <a:t>Loadcore</a:t>
            </a:r>
            <a:r>
              <a:rPr lang="en-US" sz="1600" dirty="0"/>
              <a:t> Middleware VM and one or Agent VMs on the Public/ Private Cloud infrastructure using our Installation Guide</a:t>
            </a:r>
          </a:p>
          <a:p>
            <a:pPr marL="457200" indent="-457200">
              <a:buAutoNum type="arabicPeriod"/>
            </a:pPr>
            <a:r>
              <a:rPr lang="en-US" sz="1600" dirty="0"/>
              <a:t>Provision </a:t>
            </a:r>
            <a:r>
              <a:rPr lang="en-US" sz="1600" dirty="0" err="1"/>
              <a:t>Loadcore</a:t>
            </a:r>
            <a:r>
              <a:rPr lang="en-US" sz="1600" dirty="0"/>
              <a:t> Network Management and Test NIC interfaces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600" dirty="0"/>
              <a:t>Login to </a:t>
            </a:r>
            <a:r>
              <a:rPr lang="en-US" sz="1600" dirty="0" err="1"/>
              <a:t>Loadcore</a:t>
            </a:r>
            <a:r>
              <a:rPr lang="en-US" sz="1600" dirty="0"/>
              <a:t> Agents and runs agent-setup.sh script and connect to the Middleware VMs</a:t>
            </a:r>
          </a:p>
          <a:p>
            <a:pPr marL="457200" indent="-457200">
              <a:buAutoNum type="arabicPeriod"/>
            </a:pPr>
            <a:r>
              <a:rPr lang="en-US" sz="1600" dirty="0"/>
              <a:t>Product Licensing from the Web UI of the Licensing Server</a:t>
            </a:r>
          </a:p>
          <a:p>
            <a:pPr marL="457200" indent="-457200">
              <a:buAutoNum type="arabicPeriod"/>
            </a:pPr>
            <a:r>
              <a:rPr lang="en-US" sz="1600" dirty="0"/>
              <a:t>Access Middleware Web UI for </a:t>
            </a:r>
            <a:r>
              <a:rPr lang="en-US" sz="1600" dirty="0" err="1"/>
              <a:t>Lodcoremanual</a:t>
            </a:r>
            <a:r>
              <a:rPr lang="en-US" sz="1600" dirty="0"/>
              <a:t> configurations</a:t>
            </a:r>
          </a:p>
          <a:p>
            <a:pPr marL="457200" indent="-457200">
              <a:buAutoNum type="arabicPeriod"/>
            </a:pPr>
            <a:r>
              <a:rPr lang="en-US" sz="1600" dirty="0"/>
              <a:t>Deploy Test Modules in </a:t>
            </a:r>
            <a:r>
              <a:rPr lang="en-US" sz="1600" dirty="0" err="1"/>
              <a:t>CloudPeak</a:t>
            </a:r>
            <a:r>
              <a:rPr lang="en-US" sz="1600" dirty="0"/>
              <a:t> /</a:t>
            </a:r>
            <a:r>
              <a:rPr lang="en-US" sz="1600" dirty="0" err="1"/>
              <a:t>IxSuiteStore</a:t>
            </a:r>
            <a:r>
              <a:rPr lang="en-US" sz="1600" dirty="0"/>
              <a:t> with predefined 5G Core test cases</a:t>
            </a:r>
          </a:p>
          <a:p>
            <a:pPr marL="457200" indent="-457200">
              <a:buAutoNum type="arabicPeriod"/>
            </a:pPr>
            <a:r>
              <a:rPr lang="en-US" sz="1600" dirty="0"/>
              <a:t>Run 5G Test cases from the Test Module Library </a:t>
            </a:r>
          </a:p>
          <a:p>
            <a:pPr marL="457200" indent="-457200">
              <a:buAutoNum type="arabicPeriod"/>
            </a:pPr>
            <a:r>
              <a:rPr lang="en-US" sz="1600" dirty="0"/>
              <a:t>REST API automation integration with external </a:t>
            </a:r>
            <a:r>
              <a:rPr lang="en-US" sz="1600" dirty="0" err="1"/>
              <a:t>Net.Ops</a:t>
            </a:r>
            <a:r>
              <a:rPr lang="en-US" sz="1600" dirty="0"/>
              <a:t> Orchestrator</a:t>
            </a:r>
          </a:p>
          <a:p>
            <a:pPr marL="457200" indent="-457200">
              <a:buAutoNum type="arabicPeriod"/>
            </a:pPr>
            <a:r>
              <a:rPr lang="en-US" sz="1600" dirty="0"/>
              <a:t>Automate Task from </a:t>
            </a:r>
            <a:r>
              <a:rPr lang="en-US" sz="1600" dirty="0" err="1"/>
              <a:t>Net.Ops</a:t>
            </a:r>
            <a:r>
              <a:rPr lang="en-US" sz="1600" dirty="0"/>
              <a:t> to execute Test Cases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082A6-44E7-47A1-B409-3D188741B7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201" y="920555"/>
            <a:ext cx="7453790" cy="15521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CBEE98-6D21-41EA-9166-CD6EACC9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</a:t>
            </a:r>
            <a:r>
              <a:rPr lang="en-US" dirty="0" err="1"/>
              <a:t>LoadCore</a:t>
            </a:r>
            <a:r>
              <a:rPr lang="en-US" dirty="0"/>
              <a:t> Deployment Stages Overview</a:t>
            </a:r>
          </a:p>
        </p:txBody>
      </p:sp>
    </p:spTree>
    <p:extLst>
      <p:ext uri="{BB962C8B-B14F-4D97-AF65-F5344CB8AC3E}">
        <p14:creationId xmlns:p14="http://schemas.microsoft.com/office/powerpoint/2010/main" val="52396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8456-A8AC-403C-B688-439763F2AF0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262" y="1767010"/>
            <a:ext cx="7453411" cy="44790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High Level Design – 2-3 days</a:t>
            </a:r>
          </a:p>
          <a:p>
            <a:r>
              <a:rPr lang="en-US" dirty="0"/>
              <a:t>Validate Testing  Architecture – 1-2 days</a:t>
            </a:r>
          </a:p>
          <a:p>
            <a:r>
              <a:rPr lang="en-US" dirty="0"/>
              <a:t> Prepare and Provision Deployment environment – 1-2 days</a:t>
            </a:r>
          </a:p>
          <a:p>
            <a:r>
              <a:rPr lang="en-US" dirty="0" err="1"/>
              <a:t>Ixload</a:t>
            </a:r>
            <a:r>
              <a:rPr lang="en-US" dirty="0"/>
              <a:t> VE Basic Setup Deployment – 1 week</a:t>
            </a:r>
          </a:p>
          <a:p>
            <a:r>
              <a:rPr lang="en-US" dirty="0" err="1"/>
              <a:t>Loadcore</a:t>
            </a:r>
            <a:r>
              <a:rPr lang="en-US" dirty="0"/>
              <a:t> Basic Setup Deployment – 1 week</a:t>
            </a:r>
          </a:p>
          <a:p>
            <a:r>
              <a:rPr lang="en-US" dirty="0"/>
              <a:t>Cloud Peak + Test Module Setup Deployment – 1 week ; </a:t>
            </a:r>
          </a:p>
          <a:p>
            <a:r>
              <a:rPr lang="en-US" dirty="0"/>
              <a:t>REST API integration with </a:t>
            </a:r>
            <a:r>
              <a:rPr lang="en-US" dirty="0" err="1"/>
              <a:t>Net.Ops</a:t>
            </a:r>
            <a:r>
              <a:rPr lang="en-US" dirty="0"/>
              <a:t> Orchestrator – 2-3 Days</a:t>
            </a:r>
          </a:p>
          <a:p>
            <a:r>
              <a:rPr lang="en-US" dirty="0"/>
              <a:t>Test and Validate Automation –  from 1 to 3 weeks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7E73F-B544-43F6-A294-F8C8D046B1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BC9FF-9016-4688-A21E-AF99F5B6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proposal draft</a:t>
            </a:r>
          </a:p>
        </p:txBody>
      </p:sp>
    </p:spTree>
    <p:extLst>
      <p:ext uri="{BB962C8B-B14F-4D97-AF65-F5344CB8AC3E}">
        <p14:creationId xmlns:p14="http://schemas.microsoft.com/office/powerpoint/2010/main" val="75612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1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765E13-ADE4-440F-A1B1-9DE7072A998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1784938"/>
            <a:ext cx="5532120" cy="4479059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Phase 2 – Public Cloud AWS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Cloud – AWS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2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NFVI Validation –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CloudPeak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2"/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2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5G Core Emulation –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LoadCore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</a:p>
          <a:p>
            <a:pPr lvl="2"/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2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4G Core Emulation –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Ixload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VE</a:t>
            </a:r>
          </a:p>
          <a:p>
            <a:pPr lvl="2"/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2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Automation – Test Module Integration </a:t>
            </a:r>
          </a:p>
          <a:p>
            <a:pPr lvl="2"/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2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integration via REST API with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Net.Ops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marL="365760" lvl="2" indent="0">
              <a:buNone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70B1-12B8-4A9E-BE1E-CC077A20254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3880" y="1784939"/>
            <a:ext cx="5532120" cy="44790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Phase 1 – Private Cloud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Openstack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with KVM</a:t>
            </a:r>
          </a:p>
          <a:p>
            <a:pPr marL="0" indent="0">
              <a:buNone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Private Cloud – OpenStack with KVM </a:t>
            </a:r>
          </a:p>
          <a:p>
            <a:pPr lvl="1"/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2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NFVI Validation –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CloudPeak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2"/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2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5G Core Emulation –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LoadCore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</a:p>
          <a:p>
            <a:pPr lvl="2"/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2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4G Core Emulation –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Ixload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VE</a:t>
            </a:r>
          </a:p>
          <a:p>
            <a:pPr lvl="2"/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2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Automation – Test Module Integration</a:t>
            </a:r>
          </a:p>
          <a:p>
            <a:pPr lvl="2"/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2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integration via REST API with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Net.Ops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marL="365760" lvl="2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E6B28-4977-466E-8F0A-640BCFAA5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201" y="920555"/>
            <a:ext cx="7453790" cy="20899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6ECAFC-6436-4BB2-9C87-D5A24824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Mahindra POC Project Plan</a:t>
            </a:r>
          </a:p>
        </p:txBody>
      </p:sp>
    </p:spTree>
    <p:extLst>
      <p:ext uri="{BB962C8B-B14F-4D97-AF65-F5344CB8AC3E}">
        <p14:creationId xmlns:p14="http://schemas.microsoft.com/office/powerpoint/2010/main" val="297059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9A6EDA-367B-4888-A202-F38931BB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46" y="203699"/>
            <a:ext cx="11293597" cy="492443"/>
          </a:xfrm>
        </p:spPr>
        <p:txBody>
          <a:bodyPr/>
          <a:lstStyle/>
          <a:p>
            <a:r>
              <a:rPr lang="en-US" dirty="0"/>
              <a:t>Automation Architecture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BAEDA-8F57-4A0B-866A-BF880E985E6A}"/>
              </a:ext>
            </a:extLst>
          </p:cNvPr>
          <p:cNvSpPr/>
          <p:nvPr/>
        </p:nvSpPr>
        <p:spPr>
          <a:xfrm>
            <a:off x="4390323" y="2917448"/>
            <a:ext cx="2786427" cy="1590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1E46D1-9A43-4425-88E1-32D77E2D8C22}"/>
              </a:ext>
            </a:extLst>
          </p:cNvPr>
          <p:cNvSpPr/>
          <p:nvPr/>
        </p:nvSpPr>
        <p:spPr>
          <a:xfrm>
            <a:off x="2889241" y="1105266"/>
            <a:ext cx="6697253" cy="81205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37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ECA6AF-8222-4856-81A4-3C15AF7A2876}"/>
              </a:ext>
            </a:extLst>
          </p:cNvPr>
          <p:cNvSpPr/>
          <p:nvPr/>
        </p:nvSpPr>
        <p:spPr>
          <a:xfrm>
            <a:off x="2889241" y="5456334"/>
            <a:ext cx="6697262" cy="107815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F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2CB35A-2C95-4FFF-ADA0-90B8BFD64E9C}"/>
              </a:ext>
            </a:extLst>
          </p:cNvPr>
          <p:cNvSpPr/>
          <p:nvPr/>
        </p:nvSpPr>
        <p:spPr>
          <a:xfrm>
            <a:off x="3033472" y="5528563"/>
            <a:ext cx="3031463" cy="933700"/>
          </a:xfrm>
          <a:prstGeom prst="roundRect">
            <a:avLst>
              <a:gd name="adj" fmla="val 492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E0BDDE0E-D5D7-4202-8FCA-CDF3402094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3414" y="5834526"/>
            <a:ext cx="674505" cy="369242"/>
            <a:chOff x="3032" y="1717"/>
            <a:chExt cx="1613" cy="883"/>
          </a:xfrm>
          <a:solidFill>
            <a:srgbClr val="37AFC8"/>
          </a:solidFill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89BA96C-602E-4542-B5AC-63267A157C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" y="1717"/>
              <a:ext cx="1613" cy="883"/>
            </a:xfrm>
            <a:custGeom>
              <a:avLst/>
              <a:gdLst>
                <a:gd name="T0" fmla="*/ 461 w 602"/>
                <a:gd name="T1" fmla="*/ 100 h 328"/>
                <a:gd name="T2" fmla="*/ 458 w 602"/>
                <a:gd name="T3" fmla="*/ 99 h 328"/>
                <a:gd name="T4" fmla="*/ 315 w 602"/>
                <a:gd name="T5" fmla="*/ 0 h 328"/>
                <a:gd name="T6" fmla="*/ 177 w 602"/>
                <a:gd name="T7" fmla="*/ 87 h 328"/>
                <a:gd name="T8" fmla="*/ 162 w 602"/>
                <a:gd name="T9" fmla="*/ 86 h 328"/>
                <a:gd name="T10" fmla="*/ 81 w 602"/>
                <a:gd name="T11" fmla="*/ 156 h 328"/>
                <a:gd name="T12" fmla="*/ 0 w 602"/>
                <a:gd name="T13" fmla="*/ 266 h 328"/>
                <a:gd name="T14" fmla="*/ 13 w 602"/>
                <a:gd name="T15" fmla="*/ 321 h 328"/>
                <a:gd name="T16" fmla="*/ 16 w 602"/>
                <a:gd name="T17" fmla="*/ 328 h 328"/>
                <a:gd name="T18" fmla="*/ 576 w 602"/>
                <a:gd name="T19" fmla="*/ 328 h 328"/>
                <a:gd name="T20" fmla="*/ 580 w 602"/>
                <a:gd name="T21" fmla="*/ 322 h 328"/>
                <a:gd name="T22" fmla="*/ 602 w 602"/>
                <a:gd name="T23" fmla="*/ 243 h 328"/>
                <a:gd name="T24" fmla="*/ 461 w 602"/>
                <a:gd name="T25" fmla="*/ 100 h 328"/>
                <a:gd name="T26" fmla="*/ 563 w 602"/>
                <a:gd name="T27" fmla="*/ 304 h 328"/>
                <a:gd name="T28" fmla="*/ 31 w 602"/>
                <a:gd name="T29" fmla="*/ 304 h 328"/>
                <a:gd name="T30" fmla="*/ 24 w 602"/>
                <a:gd name="T31" fmla="*/ 266 h 328"/>
                <a:gd name="T32" fmla="*/ 94 w 602"/>
                <a:gd name="T33" fmla="*/ 178 h 328"/>
                <a:gd name="T34" fmla="*/ 104 w 602"/>
                <a:gd name="T35" fmla="*/ 176 h 328"/>
                <a:gd name="T36" fmla="*/ 104 w 602"/>
                <a:gd name="T37" fmla="*/ 166 h 328"/>
                <a:gd name="T38" fmla="*/ 162 w 602"/>
                <a:gd name="T39" fmla="*/ 110 h 328"/>
                <a:gd name="T40" fmla="*/ 180 w 602"/>
                <a:gd name="T41" fmla="*/ 113 h 328"/>
                <a:gd name="T42" fmla="*/ 191 w 602"/>
                <a:gd name="T43" fmla="*/ 116 h 328"/>
                <a:gd name="T44" fmla="*/ 195 w 602"/>
                <a:gd name="T45" fmla="*/ 106 h 328"/>
                <a:gd name="T46" fmla="*/ 315 w 602"/>
                <a:gd name="T47" fmla="*/ 24 h 328"/>
                <a:gd name="T48" fmla="*/ 438 w 602"/>
                <a:gd name="T49" fmla="*/ 115 h 328"/>
                <a:gd name="T50" fmla="*/ 441 w 602"/>
                <a:gd name="T51" fmla="*/ 124 h 328"/>
                <a:gd name="T52" fmla="*/ 451 w 602"/>
                <a:gd name="T53" fmla="*/ 123 h 328"/>
                <a:gd name="T54" fmla="*/ 455 w 602"/>
                <a:gd name="T55" fmla="*/ 123 h 328"/>
                <a:gd name="T56" fmla="*/ 461 w 602"/>
                <a:gd name="T57" fmla="*/ 124 h 328"/>
                <a:gd name="T58" fmla="*/ 578 w 602"/>
                <a:gd name="T59" fmla="*/ 243 h 328"/>
                <a:gd name="T60" fmla="*/ 563 w 602"/>
                <a:gd name="T61" fmla="*/ 30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2" h="328">
                  <a:moveTo>
                    <a:pt x="461" y="100"/>
                  </a:moveTo>
                  <a:cubicBezTo>
                    <a:pt x="460" y="100"/>
                    <a:pt x="459" y="99"/>
                    <a:pt x="458" y="99"/>
                  </a:cubicBezTo>
                  <a:cubicBezTo>
                    <a:pt x="436" y="40"/>
                    <a:pt x="379" y="0"/>
                    <a:pt x="315" y="0"/>
                  </a:cubicBezTo>
                  <a:cubicBezTo>
                    <a:pt x="255" y="0"/>
                    <a:pt x="202" y="34"/>
                    <a:pt x="177" y="87"/>
                  </a:cubicBezTo>
                  <a:cubicBezTo>
                    <a:pt x="172" y="86"/>
                    <a:pt x="167" y="86"/>
                    <a:pt x="162" y="86"/>
                  </a:cubicBezTo>
                  <a:cubicBezTo>
                    <a:pt x="121" y="86"/>
                    <a:pt x="86" y="116"/>
                    <a:pt x="81" y="156"/>
                  </a:cubicBezTo>
                  <a:cubicBezTo>
                    <a:pt x="34" y="169"/>
                    <a:pt x="0" y="215"/>
                    <a:pt x="0" y="266"/>
                  </a:cubicBezTo>
                  <a:cubicBezTo>
                    <a:pt x="0" y="284"/>
                    <a:pt x="4" y="303"/>
                    <a:pt x="13" y="321"/>
                  </a:cubicBezTo>
                  <a:cubicBezTo>
                    <a:pt x="16" y="328"/>
                    <a:pt x="16" y="328"/>
                    <a:pt x="16" y="328"/>
                  </a:cubicBezTo>
                  <a:cubicBezTo>
                    <a:pt x="576" y="328"/>
                    <a:pt x="576" y="328"/>
                    <a:pt x="576" y="328"/>
                  </a:cubicBezTo>
                  <a:cubicBezTo>
                    <a:pt x="580" y="322"/>
                    <a:pt x="580" y="322"/>
                    <a:pt x="580" y="322"/>
                  </a:cubicBezTo>
                  <a:cubicBezTo>
                    <a:pt x="593" y="301"/>
                    <a:pt x="602" y="271"/>
                    <a:pt x="602" y="243"/>
                  </a:cubicBezTo>
                  <a:cubicBezTo>
                    <a:pt x="602" y="164"/>
                    <a:pt x="538" y="100"/>
                    <a:pt x="461" y="100"/>
                  </a:cubicBezTo>
                  <a:close/>
                  <a:moveTo>
                    <a:pt x="563" y="304"/>
                  </a:moveTo>
                  <a:cubicBezTo>
                    <a:pt x="31" y="304"/>
                    <a:pt x="31" y="304"/>
                    <a:pt x="31" y="304"/>
                  </a:cubicBezTo>
                  <a:cubicBezTo>
                    <a:pt x="27" y="291"/>
                    <a:pt x="24" y="278"/>
                    <a:pt x="24" y="266"/>
                  </a:cubicBezTo>
                  <a:cubicBezTo>
                    <a:pt x="24" y="224"/>
                    <a:pt x="55" y="185"/>
                    <a:pt x="94" y="178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5" y="135"/>
                    <a:pt x="131" y="110"/>
                    <a:pt x="162" y="110"/>
                  </a:cubicBezTo>
                  <a:cubicBezTo>
                    <a:pt x="168" y="110"/>
                    <a:pt x="174" y="111"/>
                    <a:pt x="180" y="113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14" y="56"/>
                    <a:pt x="262" y="24"/>
                    <a:pt x="315" y="24"/>
                  </a:cubicBezTo>
                  <a:cubicBezTo>
                    <a:pt x="372" y="24"/>
                    <a:pt x="421" y="60"/>
                    <a:pt x="438" y="115"/>
                  </a:cubicBezTo>
                  <a:cubicBezTo>
                    <a:pt x="441" y="124"/>
                    <a:pt x="441" y="124"/>
                    <a:pt x="441" y="124"/>
                  </a:cubicBezTo>
                  <a:cubicBezTo>
                    <a:pt x="451" y="123"/>
                    <a:pt x="451" y="123"/>
                    <a:pt x="451" y="123"/>
                  </a:cubicBezTo>
                  <a:cubicBezTo>
                    <a:pt x="452" y="123"/>
                    <a:pt x="453" y="123"/>
                    <a:pt x="455" y="123"/>
                  </a:cubicBezTo>
                  <a:cubicBezTo>
                    <a:pt x="457" y="123"/>
                    <a:pt x="459" y="124"/>
                    <a:pt x="461" y="124"/>
                  </a:cubicBezTo>
                  <a:cubicBezTo>
                    <a:pt x="525" y="124"/>
                    <a:pt x="578" y="177"/>
                    <a:pt x="578" y="243"/>
                  </a:cubicBezTo>
                  <a:cubicBezTo>
                    <a:pt x="578" y="264"/>
                    <a:pt x="572" y="287"/>
                    <a:pt x="563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F6369"/>
                </a:solidFill>
                <a:latin typeface="Arial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AA6C3B7-92BE-4E4E-B2DB-222A6D8ED2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3" y="1992"/>
              <a:ext cx="911" cy="471"/>
            </a:xfrm>
            <a:custGeom>
              <a:avLst/>
              <a:gdLst>
                <a:gd name="T0" fmla="*/ 307 w 340"/>
                <a:gd name="T1" fmla="*/ 126 h 175"/>
                <a:gd name="T2" fmla="*/ 269 w 340"/>
                <a:gd name="T3" fmla="*/ 25 h 175"/>
                <a:gd name="T4" fmla="*/ 219 w 340"/>
                <a:gd name="T5" fmla="*/ 19 h 175"/>
                <a:gd name="T6" fmla="*/ 98 w 340"/>
                <a:gd name="T7" fmla="*/ 0 h 175"/>
                <a:gd name="T8" fmla="*/ 80 w 340"/>
                <a:gd name="T9" fmla="*/ 44 h 175"/>
                <a:gd name="T10" fmla="*/ 26 w 340"/>
                <a:gd name="T11" fmla="*/ 125 h 175"/>
                <a:gd name="T12" fmla="*/ 26 w 340"/>
                <a:gd name="T13" fmla="*/ 175 h 175"/>
                <a:gd name="T14" fmla="*/ 145 w 340"/>
                <a:gd name="T15" fmla="*/ 156 h 175"/>
                <a:gd name="T16" fmla="*/ 195 w 340"/>
                <a:gd name="T17" fmla="*/ 156 h 175"/>
                <a:gd name="T18" fmla="*/ 314 w 340"/>
                <a:gd name="T19" fmla="*/ 175 h 175"/>
                <a:gd name="T20" fmla="*/ 314 w 340"/>
                <a:gd name="T21" fmla="*/ 125 h 175"/>
                <a:gd name="T22" fmla="*/ 257 w 340"/>
                <a:gd name="T23" fmla="*/ 25 h 175"/>
                <a:gd name="T24" fmla="*/ 230 w 340"/>
                <a:gd name="T25" fmla="*/ 25 h 175"/>
                <a:gd name="T26" fmla="*/ 122 w 340"/>
                <a:gd name="T27" fmla="*/ 31 h 175"/>
                <a:gd name="T28" fmla="*/ 219 w 340"/>
                <a:gd name="T29" fmla="*/ 32 h 175"/>
                <a:gd name="T30" fmla="*/ 122 w 340"/>
                <a:gd name="T31" fmla="*/ 32 h 175"/>
                <a:gd name="T32" fmla="*/ 98 w 340"/>
                <a:gd name="T33" fmla="*/ 12 h 175"/>
                <a:gd name="T34" fmla="*/ 98 w 340"/>
                <a:gd name="T35" fmla="*/ 39 h 175"/>
                <a:gd name="T36" fmla="*/ 98 w 340"/>
                <a:gd name="T37" fmla="*/ 12 h 175"/>
                <a:gd name="T38" fmla="*/ 12 w 340"/>
                <a:gd name="T39" fmla="*/ 150 h 175"/>
                <a:gd name="T40" fmla="*/ 39 w 340"/>
                <a:gd name="T41" fmla="*/ 150 h 175"/>
                <a:gd name="T42" fmla="*/ 44 w 340"/>
                <a:gd name="T43" fmla="*/ 133 h 175"/>
                <a:gd name="T44" fmla="*/ 91 w 340"/>
                <a:gd name="T45" fmla="*/ 50 h 175"/>
                <a:gd name="T46" fmla="*/ 116 w 340"/>
                <a:gd name="T47" fmla="*/ 43 h 175"/>
                <a:gd name="T48" fmla="*/ 44 w 340"/>
                <a:gd name="T49" fmla="*/ 133 h 175"/>
                <a:gd name="T50" fmla="*/ 50 w 340"/>
                <a:gd name="T51" fmla="*/ 144 h 175"/>
                <a:gd name="T52" fmla="*/ 164 w 340"/>
                <a:gd name="T53" fmla="*/ 78 h 175"/>
                <a:gd name="T54" fmla="*/ 145 w 340"/>
                <a:gd name="T55" fmla="*/ 144 h 175"/>
                <a:gd name="T56" fmla="*/ 156 w 340"/>
                <a:gd name="T57" fmla="*/ 150 h 175"/>
                <a:gd name="T58" fmla="*/ 183 w 340"/>
                <a:gd name="T59" fmla="*/ 150 h 175"/>
                <a:gd name="T60" fmla="*/ 289 w 340"/>
                <a:gd name="T61" fmla="*/ 144 h 175"/>
                <a:gd name="T62" fmla="*/ 176 w 340"/>
                <a:gd name="T63" fmla="*/ 125 h 175"/>
                <a:gd name="T64" fmla="*/ 290 w 340"/>
                <a:gd name="T65" fmla="*/ 143 h 175"/>
                <a:gd name="T66" fmla="*/ 296 w 340"/>
                <a:gd name="T67" fmla="*/ 132 h 175"/>
                <a:gd name="T68" fmla="*/ 225 w 340"/>
                <a:gd name="T69" fmla="*/ 43 h 175"/>
                <a:gd name="T70" fmla="*/ 249 w 340"/>
                <a:gd name="T71" fmla="*/ 50 h 175"/>
                <a:gd name="T72" fmla="*/ 296 w 340"/>
                <a:gd name="T73" fmla="*/ 132 h 175"/>
                <a:gd name="T74" fmla="*/ 301 w 340"/>
                <a:gd name="T75" fmla="*/ 150 h 175"/>
                <a:gd name="T76" fmla="*/ 328 w 340"/>
                <a:gd name="T77" fmla="*/ 15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0" h="175">
                  <a:moveTo>
                    <a:pt x="314" y="125"/>
                  </a:moveTo>
                  <a:cubicBezTo>
                    <a:pt x="312" y="125"/>
                    <a:pt x="309" y="125"/>
                    <a:pt x="307" y="126"/>
                  </a:cubicBezTo>
                  <a:cubicBezTo>
                    <a:pt x="260" y="44"/>
                    <a:pt x="260" y="44"/>
                    <a:pt x="260" y="44"/>
                  </a:cubicBezTo>
                  <a:cubicBezTo>
                    <a:pt x="265" y="40"/>
                    <a:pt x="269" y="33"/>
                    <a:pt x="269" y="25"/>
                  </a:cubicBezTo>
                  <a:cubicBezTo>
                    <a:pt x="269" y="11"/>
                    <a:pt x="257" y="0"/>
                    <a:pt x="243" y="0"/>
                  </a:cubicBezTo>
                  <a:cubicBezTo>
                    <a:pt x="231" y="0"/>
                    <a:pt x="221" y="8"/>
                    <a:pt x="219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0" y="8"/>
                    <a:pt x="110" y="0"/>
                    <a:pt x="98" y="0"/>
                  </a:cubicBezTo>
                  <a:cubicBezTo>
                    <a:pt x="84" y="0"/>
                    <a:pt x="72" y="11"/>
                    <a:pt x="72" y="25"/>
                  </a:cubicBezTo>
                  <a:cubicBezTo>
                    <a:pt x="72" y="32"/>
                    <a:pt x="75" y="39"/>
                    <a:pt x="80" y="44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1" y="125"/>
                    <a:pt x="28" y="125"/>
                    <a:pt x="26" y="125"/>
                  </a:cubicBezTo>
                  <a:cubicBezTo>
                    <a:pt x="12" y="125"/>
                    <a:pt x="0" y="136"/>
                    <a:pt x="0" y="150"/>
                  </a:cubicBezTo>
                  <a:cubicBezTo>
                    <a:pt x="0" y="164"/>
                    <a:pt x="12" y="175"/>
                    <a:pt x="26" y="175"/>
                  </a:cubicBezTo>
                  <a:cubicBezTo>
                    <a:pt x="38" y="175"/>
                    <a:pt x="48" y="167"/>
                    <a:pt x="50" y="156"/>
                  </a:cubicBezTo>
                  <a:cubicBezTo>
                    <a:pt x="145" y="156"/>
                    <a:pt x="145" y="156"/>
                    <a:pt x="145" y="156"/>
                  </a:cubicBezTo>
                  <a:cubicBezTo>
                    <a:pt x="148" y="167"/>
                    <a:pt x="158" y="175"/>
                    <a:pt x="170" y="175"/>
                  </a:cubicBezTo>
                  <a:cubicBezTo>
                    <a:pt x="182" y="175"/>
                    <a:pt x="192" y="167"/>
                    <a:pt x="195" y="156"/>
                  </a:cubicBezTo>
                  <a:cubicBezTo>
                    <a:pt x="289" y="156"/>
                    <a:pt x="289" y="156"/>
                    <a:pt x="289" y="156"/>
                  </a:cubicBezTo>
                  <a:cubicBezTo>
                    <a:pt x="292" y="167"/>
                    <a:pt x="302" y="175"/>
                    <a:pt x="314" y="175"/>
                  </a:cubicBezTo>
                  <a:cubicBezTo>
                    <a:pt x="328" y="175"/>
                    <a:pt x="340" y="164"/>
                    <a:pt x="340" y="150"/>
                  </a:cubicBezTo>
                  <a:cubicBezTo>
                    <a:pt x="340" y="136"/>
                    <a:pt x="328" y="125"/>
                    <a:pt x="314" y="125"/>
                  </a:cubicBezTo>
                  <a:close/>
                  <a:moveTo>
                    <a:pt x="243" y="12"/>
                  </a:moveTo>
                  <a:cubicBezTo>
                    <a:pt x="251" y="12"/>
                    <a:pt x="257" y="18"/>
                    <a:pt x="257" y="25"/>
                  </a:cubicBezTo>
                  <a:cubicBezTo>
                    <a:pt x="257" y="33"/>
                    <a:pt x="251" y="39"/>
                    <a:pt x="243" y="39"/>
                  </a:cubicBezTo>
                  <a:cubicBezTo>
                    <a:pt x="236" y="39"/>
                    <a:pt x="230" y="33"/>
                    <a:pt x="230" y="25"/>
                  </a:cubicBezTo>
                  <a:cubicBezTo>
                    <a:pt x="230" y="18"/>
                    <a:pt x="236" y="12"/>
                    <a:pt x="243" y="12"/>
                  </a:cubicBezTo>
                  <a:close/>
                  <a:moveTo>
                    <a:pt x="122" y="31"/>
                  </a:moveTo>
                  <a:cubicBezTo>
                    <a:pt x="219" y="31"/>
                    <a:pt x="219" y="31"/>
                    <a:pt x="219" y="31"/>
                  </a:cubicBezTo>
                  <a:cubicBezTo>
                    <a:pt x="219" y="32"/>
                    <a:pt x="219" y="32"/>
                    <a:pt x="219" y="32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2" y="32"/>
                    <a:pt x="122" y="32"/>
                    <a:pt x="122" y="31"/>
                  </a:cubicBezTo>
                  <a:close/>
                  <a:moveTo>
                    <a:pt x="98" y="12"/>
                  </a:moveTo>
                  <a:cubicBezTo>
                    <a:pt x="105" y="12"/>
                    <a:pt x="111" y="18"/>
                    <a:pt x="111" y="25"/>
                  </a:cubicBezTo>
                  <a:cubicBezTo>
                    <a:pt x="111" y="33"/>
                    <a:pt x="105" y="39"/>
                    <a:pt x="98" y="39"/>
                  </a:cubicBezTo>
                  <a:cubicBezTo>
                    <a:pt x="90" y="39"/>
                    <a:pt x="84" y="33"/>
                    <a:pt x="84" y="25"/>
                  </a:cubicBezTo>
                  <a:cubicBezTo>
                    <a:pt x="84" y="18"/>
                    <a:pt x="90" y="12"/>
                    <a:pt x="98" y="12"/>
                  </a:cubicBezTo>
                  <a:close/>
                  <a:moveTo>
                    <a:pt x="26" y="163"/>
                  </a:moveTo>
                  <a:cubicBezTo>
                    <a:pt x="18" y="163"/>
                    <a:pt x="12" y="157"/>
                    <a:pt x="12" y="150"/>
                  </a:cubicBezTo>
                  <a:cubicBezTo>
                    <a:pt x="12" y="143"/>
                    <a:pt x="18" y="137"/>
                    <a:pt x="26" y="137"/>
                  </a:cubicBezTo>
                  <a:cubicBezTo>
                    <a:pt x="33" y="137"/>
                    <a:pt x="39" y="143"/>
                    <a:pt x="39" y="150"/>
                  </a:cubicBezTo>
                  <a:cubicBezTo>
                    <a:pt x="39" y="157"/>
                    <a:pt x="33" y="163"/>
                    <a:pt x="26" y="163"/>
                  </a:cubicBezTo>
                  <a:close/>
                  <a:moveTo>
                    <a:pt x="44" y="133"/>
                  </a:moveTo>
                  <a:cubicBezTo>
                    <a:pt x="44" y="132"/>
                    <a:pt x="44" y="132"/>
                    <a:pt x="43" y="13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50"/>
                    <a:pt x="95" y="51"/>
                    <a:pt x="98" y="51"/>
                  </a:cubicBezTo>
                  <a:cubicBezTo>
                    <a:pt x="105" y="51"/>
                    <a:pt x="112" y="48"/>
                    <a:pt x="116" y="43"/>
                  </a:cubicBezTo>
                  <a:cubicBezTo>
                    <a:pt x="158" y="67"/>
                    <a:pt x="158" y="67"/>
                    <a:pt x="158" y="67"/>
                  </a:cubicBezTo>
                  <a:lnTo>
                    <a:pt x="44" y="133"/>
                  </a:lnTo>
                  <a:close/>
                  <a:moveTo>
                    <a:pt x="145" y="144"/>
                  </a:moveTo>
                  <a:cubicBezTo>
                    <a:pt x="50" y="144"/>
                    <a:pt x="50" y="144"/>
                    <a:pt x="50" y="144"/>
                  </a:cubicBezTo>
                  <a:cubicBezTo>
                    <a:pt x="50" y="144"/>
                    <a:pt x="50" y="143"/>
                    <a:pt x="50" y="143"/>
                  </a:cubicBezTo>
                  <a:cubicBezTo>
                    <a:pt x="164" y="78"/>
                    <a:pt x="164" y="78"/>
                    <a:pt x="164" y="78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55" y="128"/>
                    <a:pt x="147" y="135"/>
                    <a:pt x="145" y="144"/>
                  </a:cubicBezTo>
                  <a:close/>
                  <a:moveTo>
                    <a:pt x="170" y="163"/>
                  </a:moveTo>
                  <a:cubicBezTo>
                    <a:pt x="163" y="163"/>
                    <a:pt x="156" y="157"/>
                    <a:pt x="156" y="150"/>
                  </a:cubicBezTo>
                  <a:cubicBezTo>
                    <a:pt x="156" y="143"/>
                    <a:pt x="163" y="137"/>
                    <a:pt x="170" y="137"/>
                  </a:cubicBezTo>
                  <a:cubicBezTo>
                    <a:pt x="177" y="137"/>
                    <a:pt x="183" y="143"/>
                    <a:pt x="183" y="150"/>
                  </a:cubicBezTo>
                  <a:cubicBezTo>
                    <a:pt x="183" y="157"/>
                    <a:pt x="177" y="163"/>
                    <a:pt x="170" y="163"/>
                  </a:cubicBezTo>
                  <a:close/>
                  <a:moveTo>
                    <a:pt x="289" y="144"/>
                  </a:moveTo>
                  <a:cubicBezTo>
                    <a:pt x="195" y="144"/>
                    <a:pt x="195" y="144"/>
                    <a:pt x="195" y="144"/>
                  </a:cubicBezTo>
                  <a:cubicBezTo>
                    <a:pt x="192" y="135"/>
                    <a:pt x="185" y="128"/>
                    <a:pt x="176" y="125"/>
                  </a:cubicBezTo>
                  <a:cubicBezTo>
                    <a:pt x="176" y="77"/>
                    <a:pt x="176" y="77"/>
                    <a:pt x="176" y="77"/>
                  </a:cubicBezTo>
                  <a:cubicBezTo>
                    <a:pt x="290" y="143"/>
                    <a:pt x="290" y="143"/>
                    <a:pt x="290" y="143"/>
                  </a:cubicBezTo>
                  <a:cubicBezTo>
                    <a:pt x="290" y="143"/>
                    <a:pt x="290" y="144"/>
                    <a:pt x="289" y="144"/>
                  </a:cubicBezTo>
                  <a:close/>
                  <a:moveTo>
                    <a:pt x="296" y="132"/>
                  </a:moveTo>
                  <a:cubicBezTo>
                    <a:pt x="182" y="67"/>
                    <a:pt x="182" y="67"/>
                    <a:pt x="182" y="67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29" y="47"/>
                    <a:pt x="236" y="51"/>
                    <a:pt x="243" y="51"/>
                  </a:cubicBezTo>
                  <a:cubicBezTo>
                    <a:pt x="245" y="51"/>
                    <a:pt x="247" y="50"/>
                    <a:pt x="249" y="50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6" y="132"/>
                    <a:pt x="296" y="132"/>
                    <a:pt x="296" y="132"/>
                  </a:cubicBezTo>
                  <a:close/>
                  <a:moveTo>
                    <a:pt x="314" y="163"/>
                  </a:moveTo>
                  <a:cubicBezTo>
                    <a:pt x="307" y="163"/>
                    <a:pt x="301" y="157"/>
                    <a:pt x="301" y="150"/>
                  </a:cubicBezTo>
                  <a:cubicBezTo>
                    <a:pt x="301" y="143"/>
                    <a:pt x="307" y="137"/>
                    <a:pt x="314" y="137"/>
                  </a:cubicBezTo>
                  <a:cubicBezTo>
                    <a:pt x="322" y="137"/>
                    <a:pt x="328" y="143"/>
                    <a:pt x="328" y="150"/>
                  </a:cubicBezTo>
                  <a:cubicBezTo>
                    <a:pt x="328" y="157"/>
                    <a:pt x="322" y="163"/>
                    <a:pt x="314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F6369"/>
                </a:solidFill>
                <a:latin typeface="Arial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D035ED8B-1B26-4FF5-A127-8091965D25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43547" y="5832085"/>
            <a:ext cx="674505" cy="369242"/>
            <a:chOff x="3032" y="1717"/>
            <a:chExt cx="1613" cy="883"/>
          </a:xfrm>
          <a:solidFill>
            <a:srgbClr val="37AFC8"/>
          </a:solidFill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6C2A559-2242-47D6-8D31-2881CEFD9E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" y="1717"/>
              <a:ext cx="1613" cy="883"/>
            </a:xfrm>
            <a:custGeom>
              <a:avLst/>
              <a:gdLst>
                <a:gd name="T0" fmla="*/ 461 w 602"/>
                <a:gd name="T1" fmla="*/ 100 h 328"/>
                <a:gd name="T2" fmla="*/ 458 w 602"/>
                <a:gd name="T3" fmla="*/ 99 h 328"/>
                <a:gd name="T4" fmla="*/ 315 w 602"/>
                <a:gd name="T5" fmla="*/ 0 h 328"/>
                <a:gd name="T6" fmla="*/ 177 w 602"/>
                <a:gd name="T7" fmla="*/ 87 h 328"/>
                <a:gd name="T8" fmla="*/ 162 w 602"/>
                <a:gd name="T9" fmla="*/ 86 h 328"/>
                <a:gd name="T10" fmla="*/ 81 w 602"/>
                <a:gd name="T11" fmla="*/ 156 h 328"/>
                <a:gd name="T12" fmla="*/ 0 w 602"/>
                <a:gd name="T13" fmla="*/ 266 h 328"/>
                <a:gd name="T14" fmla="*/ 13 w 602"/>
                <a:gd name="T15" fmla="*/ 321 h 328"/>
                <a:gd name="T16" fmla="*/ 16 w 602"/>
                <a:gd name="T17" fmla="*/ 328 h 328"/>
                <a:gd name="T18" fmla="*/ 576 w 602"/>
                <a:gd name="T19" fmla="*/ 328 h 328"/>
                <a:gd name="T20" fmla="*/ 580 w 602"/>
                <a:gd name="T21" fmla="*/ 322 h 328"/>
                <a:gd name="T22" fmla="*/ 602 w 602"/>
                <a:gd name="T23" fmla="*/ 243 h 328"/>
                <a:gd name="T24" fmla="*/ 461 w 602"/>
                <a:gd name="T25" fmla="*/ 100 h 328"/>
                <a:gd name="T26" fmla="*/ 563 w 602"/>
                <a:gd name="T27" fmla="*/ 304 h 328"/>
                <a:gd name="T28" fmla="*/ 31 w 602"/>
                <a:gd name="T29" fmla="*/ 304 h 328"/>
                <a:gd name="T30" fmla="*/ 24 w 602"/>
                <a:gd name="T31" fmla="*/ 266 h 328"/>
                <a:gd name="T32" fmla="*/ 94 w 602"/>
                <a:gd name="T33" fmla="*/ 178 h 328"/>
                <a:gd name="T34" fmla="*/ 104 w 602"/>
                <a:gd name="T35" fmla="*/ 176 h 328"/>
                <a:gd name="T36" fmla="*/ 104 w 602"/>
                <a:gd name="T37" fmla="*/ 166 h 328"/>
                <a:gd name="T38" fmla="*/ 162 w 602"/>
                <a:gd name="T39" fmla="*/ 110 h 328"/>
                <a:gd name="T40" fmla="*/ 180 w 602"/>
                <a:gd name="T41" fmla="*/ 113 h 328"/>
                <a:gd name="T42" fmla="*/ 191 w 602"/>
                <a:gd name="T43" fmla="*/ 116 h 328"/>
                <a:gd name="T44" fmla="*/ 195 w 602"/>
                <a:gd name="T45" fmla="*/ 106 h 328"/>
                <a:gd name="T46" fmla="*/ 315 w 602"/>
                <a:gd name="T47" fmla="*/ 24 h 328"/>
                <a:gd name="T48" fmla="*/ 438 w 602"/>
                <a:gd name="T49" fmla="*/ 115 h 328"/>
                <a:gd name="T50" fmla="*/ 441 w 602"/>
                <a:gd name="T51" fmla="*/ 124 h 328"/>
                <a:gd name="T52" fmla="*/ 451 w 602"/>
                <a:gd name="T53" fmla="*/ 123 h 328"/>
                <a:gd name="T54" fmla="*/ 455 w 602"/>
                <a:gd name="T55" fmla="*/ 123 h 328"/>
                <a:gd name="T56" fmla="*/ 461 w 602"/>
                <a:gd name="T57" fmla="*/ 124 h 328"/>
                <a:gd name="T58" fmla="*/ 578 w 602"/>
                <a:gd name="T59" fmla="*/ 243 h 328"/>
                <a:gd name="T60" fmla="*/ 563 w 602"/>
                <a:gd name="T61" fmla="*/ 30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2" h="328">
                  <a:moveTo>
                    <a:pt x="461" y="100"/>
                  </a:moveTo>
                  <a:cubicBezTo>
                    <a:pt x="460" y="100"/>
                    <a:pt x="459" y="99"/>
                    <a:pt x="458" y="99"/>
                  </a:cubicBezTo>
                  <a:cubicBezTo>
                    <a:pt x="436" y="40"/>
                    <a:pt x="379" y="0"/>
                    <a:pt x="315" y="0"/>
                  </a:cubicBezTo>
                  <a:cubicBezTo>
                    <a:pt x="255" y="0"/>
                    <a:pt x="202" y="34"/>
                    <a:pt x="177" y="87"/>
                  </a:cubicBezTo>
                  <a:cubicBezTo>
                    <a:pt x="172" y="86"/>
                    <a:pt x="167" y="86"/>
                    <a:pt x="162" y="86"/>
                  </a:cubicBezTo>
                  <a:cubicBezTo>
                    <a:pt x="121" y="86"/>
                    <a:pt x="86" y="116"/>
                    <a:pt x="81" y="156"/>
                  </a:cubicBezTo>
                  <a:cubicBezTo>
                    <a:pt x="34" y="169"/>
                    <a:pt x="0" y="215"/>
                    <a:pt x="0" y="266"/>
                  </a:cubicBezTo>
                  <a:cubicBezTo>
                    <a:pt x="0" y="284"/>
                    <a:pt x="4" y="303"/>
                    <a:pt x="13" y="321"/>
                  </a:cubicBezTo>
                  <a:cubicBezTo>
                    <a:pt x="16" y="328"/>
                    <a:pt x="16" y="328"/>
                    <a:pt x="16" y="328"/>
                  </a:cubicBezTo>
                  <a:cubicBezTo>
                    <a:pt x="576" y="328"/>
                    <a:pt x="576" y="328"/>
                    <a:pt x="576" y="328"/>
                  </a:cubicBezTo>
                  <a:cubicBezTo>
                    <a:pt x="580" y="322"/>
                    <a:pt x="580" y="322"/>
                    <a:pt x="580" y="322"/>
                  </a:cubicBezTo>
                  <a:cubicBezTo>
                    <a:pt x="593" y="301"/>
                    <a:pt x="602" y="271"/>
                    <a:pt x="602" y="243"/>
                  </a:cubicBezTo>
                  <a:cubicBezTo>
                    <a:pt x="602" y="164"/>
                    <a:pt x="538" y="100"/>
                    <a:pt x="461" y="100"/>
                  </a:cubicBezTo>
                  <a:close/>
                  <a:moveTo>
                    <a:pt x="563" y="304"/>
                  </a:moveTo>
                  <a:cubicBezTo>
                    <a:pt x="31" y="304"/>
                    <a:pt x="31" y="304"/>
                    <a:pt x="31" y="304"/>
                  </a:cubicBezTo>
                  <a:cubicBezTo>
                    <a:pt x="27" y="291"/>
                    <a:pt x="24" y="278"/>
                    <a:pt x="24" y="266"/>
                  </a:cubicBezTo>
                  <a:cubicBezTo>
                    <a:pt x="24" y="224"/>
                    <a:pt x="55" y="185"/>
                    <a:pt x="94" y="178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5" y="135"/>
                    <a:pt x="131" y="110"/>
                    <a:pt x="162" y="110"/>
                  </a:cubicBezTo>
                  <a:cubicBezTo>
                    <a:pt x="168" y="110"/>
                    <a:pt x="174" y="111"/>
                    <a:pt x="180" y="113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14" y="56"/>
                    <a:pt x="262" y="24"/>
                    <a:pt x="315" y="24"/>
                  </a:cubicBezTo>
                  <a:cubicBezTo>
                    <a:pt x="372" y="24"/>
                    <a:pt x="421" y="60"/>
                    <a:pt x="438" y="115"/>
                  </a:cubicBezTo>
                  <a:cubicBezTo>
                    <a:pt x="441" y="124"/>
                    <a:pt x="441" y="124"/>
                    <a:pt x="441" y="124"/>
                  </a:cubicBezTo>
                  <a:cubicBezTo>
                    <a:pt x="451" y="123"/>
                    <a:pt x="451" y="123"/>
                    <a:pt x="451" y="123"/>
                  </a:cubicBezTo>
                  <a:cubicBezTo>
                    <a:pt x="452" y="123"/>
                    <a:pt x="453" y="123"/>
                    <a:pt x="455" y="123"/>
                  </a:cubicBezTo>
                  <a:cubicBezTo>
                    <a:pt x="457" y="123"/>
                    <a:pt x="459" y="124"/>
                    <a:pt x="461" y="124"/>
                  </a:cubicBezTo>
                  <a:cubicBezTo>
                    <a:pt x="525" y="124"/>
                    <a:pt x="578" y="177"/>
                    <a:pt x="578" y="243"/>
                  </a:cubicBezTo>
                  <a:cubicBezTo>
                    <a:pt x="578" y="264"/>
                    <a:pt x="572" y="287"/>
                    <a:pt x="563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F6369"/>
                </a:solidFill>
                <a:latin typeface="Arial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9CD37CA-E802-48DE-A96C-61FEC61CE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3" y="1992"/>
              <a:ext cx="911" cy="471"/>
            </a:xfrm>
            <a:custGeom>
              <a:avLst/>
              <a:gdLst>
                <a:gd name="T0" fmla="*/ 307 w 340"/>
                <a:gd name="T1" fmla="*/ 126 h 175"/>
                <a:gd name="T2" fmla="*/ 269 w 340"/>
                <a:gd name="T3" fmla="*/ 25 h 175"/>
                <a:gd name="T4" fmla="*/ 219 w 340"/>
                <a:gd name="T5" fmla="*/ 19 h 175"/>
                <a:gd name="T6" fmla="*/ 98 w 340"/>
                <a:gd name="T7" fmla="*/ 0 h 175"/>
                <a:gd name="T8" fmla="*/ 80 w 340"/>
                <a:gd name="T9" fmla="*/ 44 h 175"/>
                <a:gd name="T10" fmla="*/ 26 w 340"/>
                <a:gd name="T11" fmla="*/ 125 h 175"/>
                <a:gd name="T12" fmla="*/ 26 w 340"/>
                <a:gd name="T13" fmla="*/ 175 h 175"/>
                <a:gd name="T14" fmla="*/ 145 w 340"/>
                <a:gd name="T15" fmla="*/ 156 h 175"/>
                <a:gd name="T16" fmla="*/ 195 w 340"/>
                <a:gd name="T17" fmla="*/ 156 h 175"/>
                <a:gd name="T18" fmla="*/ 314 w 340"/>
                <a:gd name="T19" fmla="*/ 175 h 175"/>
                <a:gd name="T20" fmla="*/ 314 w 340"/>
                <a:gd name="T21" fmla="*/ 125 h 175"/>
                <a:gd name="T22" fmla="*/ 257 w 340"/>
                <a:gd name="T23" fmla="*/ 25 h 175"/>
                <a:gd name="T24" fmla="*/ 230 w 340"/>
                <a:gd name="T25" fmla="*/ 25 h 175"/>
                <a:gd name="T26" fmla="*/ 122 w 340"/>
                <a:gd name="T27" fmla="*/ 31 h 175"/>
                <a:gd name="T28" fmla="*/ 219 w 340"/>
                <a:gd name="T29" fmla="*/ 32 h 175"/>
                <a:gd name="T30" fmla="*/ 122 w 340"/>
                <a:gd name="T31" fmla="*/ 32 h 175"/>
                <a:gd name="T32" fmla="*/ 98 w 340"/>
                <a:gd name="T33" fmla="*/ 12 h 175"/>
                <a:gd name="T34" fmla="*/ 98 w 340"/>
                <a:gd name="T35" fmla="*/ 39 h 175"/>
                <a:gd name="T36" fmla="*/ 98 w 340"/>
                <a:gd name="T37" fmla="*/ 12 h 175"/>
                <a:gd name="T38" fmla="*/ 12 w 340"/>
                <a:gd name="T39" fmla="*/ 150 h 175"/>
                <a:gd name="T40" fmla="*/ 39 w 340"/>
                <a:gd name="T41" fmla="*/ 150 h 175"/>
                <a:gd name="T42" fmla="*/ 44 w 340"/>
                <a:gd name="T43" fmla="*/ 133 h 175"/>
                <a:gd name="T44" fmla="*/ 91 w 340"/>
                <a:gd name="T45" fmla="*/ 50 h 175"/>
                <a:gd name="T46" fmla="*/ 116 w 340"/>
                <a:gd name="T47" fmla="*/ 43 h 175"/>
                <a:gd name="T48" fmla="*/ 44 w 340"/>
                <a:gd name="T49" fmla="*/ 133 h 175"/>
                <a:gd name="T50" fmla="*/ 50 w 340"/>
                <a:gd name="T51" fmla="*/ 144 h 175"/>
                <a:gd name="T52" fmla="*/ 164 w 340"/>
                <a:gd name="T53" fmla="*/ 78 h 175"/>
                <a:gd name="T54" fmla="*/ 145 w 340"/>
                <a:gd name="T55" fmla="*/ 144 h 175"/>
                <a:gd name="T56" fmla="*/ 156 w 340"/>
                <a:gd name="T57" fmla="*/ 150 h 175"/>
                <a:gd name="T58" fmla="*/ 183 w 340"/>
                <a:gd name="T59" fmla="*/ 150 h 175"/>
                <a:gd name="T60" fmla="*/ 289 w 340"/>
                <a:gd name="T61" fmla="*/ 144 h 175"/>
                <a:gd name="T62" fmla="*/ 176 w 340"/>
                <a:gd name="T63" fmla="*/ 125 h 175"/>
                <a:gd name="T64" fmla="*/ 290 w 340"/>
                <a:gd name="T65" fmla="*/ 143 h 175"/>
                <a:gd name="T66" fmla="*/ 296 w 340"/>
                <a:gd name="T67" fmla="*/ 132 h 175"/>
                <a:gd name="T68" fmla="*/ 225 w 340"/>
                <a:gd name="T69" fmla="*/ 43 h 175"/>
                <a:gd name="T70" fmla="*/ 249 w 340"/>
                <a:gd name="T71" fmla="*/ 50 h 175"/>
                <a:gd name="T72" fmla="*/ 296 w 340"/>
                <a:gd name="T73" fmla="*/ 132 h 175"/>
                <a:gd name="T74" fmla="*/ 301 w 340"/>
                <a:gd name="T75" fmla="*/ 150 h 175"/>
                <a:gd name="T76" fmla="*/ 328 w 340"/>
                <a:gd name="T77" fmla="*/ 15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0" h="175">
                  <a:moveTo>
                    <a:pt x="314" y="125"/>
                  </a:moveTo>
                  <a:cubicBezTo>
                    <a:pt x="312" y="125"/>
                    <a:pt x="309" y="125"/>
                    <a:pt x="307" y="126"/>
                  </a:cubicBezTo>
                  <a:cubicBezTo>
                    <a:pt x="260" y="44"/>
                    <a:pt x="260" y="44"/>
                    <a:pt x="260" y="44"/>
                  </a:cubicBezTo>
                  <a:cubicBezTo>
                    <a:pt x="265" y="40"/>
                    <a:pt x="269" y="33"/>
                    <a:pt x="269" y="25"/>
                  </a:cubicBezTo>
                  <a:cubicBezTo>
                    <a:pt x="269" y="11"/>
                    <a:pt x="257" y="0"/>
                    <a:pt x="243" y="0"/>
                  </a:cubicBezTo>
                  <a:cubicBezTo>
                    <a:pt x="231" y="0"/>
                    <a:pt x="221" y="8"/>
                    <a:pt x="219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0" y="8"/>
                    <a:pt x="110" y="0"/>
                    <a:pt x="98" y="0"/>
                  </a:cubicBezTo>
                  <a:cubicBezTo>
                    <a:pt x="84" y="0"/>
                    <a:pt x="72" y="11"/>
                    <a:pt x="72" y="25"/>
                  </a:cubicBezTo>
                  <a:cubicBezTo>
                    <a:pt x="72" y="32"/>
                    <a:pt x="75" y="39"/>
                    <a:pt x="80" y="44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1" y="125"/>
                    <a:pt x="28" y="125"/>
                    <a:pt x="26" y="125"/>
                  </a:cubicBezTo>
                  <a:cubicBezTo>
                    <a:pt x="12" y="125"/>
                    <a:pt x="0" y="136"/>
                    <a:pt x="0" y="150"/>
                  </a:cubicBezTo>
                  <a:cubicBezTo>
                    <a:pt x="0" y="164"/>
                    <a:pt x="12" y="175"/>
                    <a:pt x="26" y="175"/>
                  </a:cubicBezTo>
                  <a:cubicBezTo>
                    <a:pt x="38" y="175"/>
                    <a:pt x="48" y="167"/>
                    <a:pt x="50" y="156"/>
                  </a:cubicBezTo>
                  <a:cubicBezTo>
                    <a:pt x="145" y="156"/>
                    <a:pt x="145" y="156"/>
                    <a:pt x="145" y="156"/>
                  </a:cubicBezTo>
                  <a:cubicBezTo>
                    <a:pt x="148" y="167"/>
                    <a:pt x="158" y="175"/>
                    <a:pt x="170" y="175"/>
                  </a:cubicBezTo>
                  <a:cubicBezTo>
                    <a:pt x="182" y="175"/>
                    <a:pt x="192" y="167"/>
                    <a:pt x="195" y="156"/>
                  </a:cubicBezTo>
                  <a:cubicBezTo>
                    <a:pt x="289" y="156"/>
                    <a:pt x="289" y="156"/>
                    <a:pt x="289" y="156"/>
                  </a:cubicBezTo>
                  <a:cubicBezTo>
                    <a:pt x="292" y="167"/>
                    <a:pt x="302" y="175"/>
                    <a:pt x="314" y="175"/>
                  </a:cubicBezTo>
                  <a:cubicBezTo>
                    <a:pt x="328" y="175"/>
                    <a:pt x="340" y="164"/>
                    <a:pt x="340" y="150"/>
                  </a:cubicBezTo>
                  <a:cubicBezTo>
                    <a:pt x="340" y="136"/>
                    <a:pt x="328" y="125"/>
                    <a:pt x="314" y="125"/>
                  </a:cubicBezTo>
                  <a:close/>
                  <a:moveTo>
                    <a:pt x="243" y="12"/>
                  </a:moveTo>
                  <a:cubicBezTo>
                    <a:pt x="251" y="12"/>
                    <a:pt x="257" y="18"/>
                    <a:pt x="257" y="25"/>
                  </a:cubicBezTo>
                  <a:cubicBezTo>
                    <a:pt x="257" y="33"/>
                    <a:pt x="251" y="39"/>
                    <a:pt x="243" y="39"/>
                  </a:cubicBezTo>
                  <a:cubicBezTo>
                    <a:pt x="236" y="39"/>
                    <a:pt x="230" y="33"/>
                    <a:pt x="230" y="25"/>
                  </a:cubicBezTo>
                  <a:cubicBezTo>
                    <a:pt x="230" y="18"/>
                    <a:pt x="236" y="12"/>
                    <a:pt x="243" y="12"/>
                  </a:cubicBezTo>
                  <a:close/>
                  <a:moveTo>
                    <a:pt x="122" y="31"/>
                  </a:moveTo>
                  <a:cubicBezTo>
                    <a:pt x="219" y="31"/>
                    <a:pt x="219" y="31"/>
                    <a:pt x="219" y="31"/>
                  </a:cubicBezTo>
                  <a:cubicBezTo>
                    <a:pt x="219" y="32"/>
                    <a:pt x="219" y="32"/>
                    <a:pt x="219" y="32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2" y="32"/>
                    <a:pt x="122" y="32"/>
                    <a:pt x="122" y="31"/>
                  </a:cubicBezTo>
                  <a:close/>
                  <a:moveTo>
                    <a:pt x="98" y="12"/>
                  </a:moveTo>
                  <a:cubicBezTo>
                    <a:pt x="105" y="12"/>
                    <a:pt x="111" y="18"/>
                    <a:pt x="111" y="25"/>
                  </a:cubicBezTo>
                  <a:cubicBezTo>
                    <a:pt x="111" y="33"/>
                    <a:pt x="105" y="39"/>
                    <a:pt x="98" y="39"/>
                  </a:cubicBezTo>
                  <a:cubicBezTo>
                    <a:pt x="90" y="39"/>
                    <a:pt x="84" y="33"/>
                    <a:pt x="84" y="25"/>
                  </a:cubicBezTo>
                  <a:cubicBezTo>
                    <a:pt x="84" y="18"/>
                    <a:pt x="90" y="12"/>
                    <a:pt x="98" y="12"/>
                  </a:cubicBezTo>
                  <a:close/>
                  <a:moveTo>
                    <a:pt x="26" y="163"/>
                  </a:moveTo>
                  <a:cubicBezTo>
                    <a:pt x="18" y="163"/>
                    <a:pt x="12" y="157"/>
                    <a:pt x="12" y="150"/>
                  </a:cubicBezTo>
                  <a:cubicBezTo>
                    <a:pt x="12" y="143"/>
                    <a:pt x="18" y="137"/>
                    <a:pt x="26" y="137"/>
                  </a:cubicBezTo>
                  <a:cubicBezTo>
                    <a:pt x="33" y="137"/>
                    <a:pt x="39" y="143"/>
                    <a:pt x="39" y="150"/>
                  </a:cubicBezTo>
                  <a:cubicBezTo>
                    <a:pt x="39" y="157"/>
                    <a:pt x="33" y="163"/>
                    <a:pt x="26" y="163"/>
                  </a:cubicBezTo>
                  <a:close/>
                  <a:moveTo>
                    <a:pt x="44" y="133"/>
                  </a:moveTo>
                  <a:cubicBezTo>
                    <a:pt x="44" y="132"/>
                    <a:pt x="44" y="132"/>
                    <a:pt x="43" y="13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50"/>
                    <a:pt x="95" y="51"/>
                    <a:pt x="98" y="51"/>
                  </a:cubicBezTo>
                  <a:cubicBezTo>
                    <a:pt x="105" y="51"/>
                    <a:pt x="112" y="48"/>
                    <a:pt x="116" y="43"/>
                  </a:cubicBezTo>
                  <a:cubicBezTo>
                    <a:pt x="158" y="67"/>
                    <a:pt x="158" y="67"/>
                    <a:pt x="158" y="67"/>
                  </a:cubicBezTo>
                  <a:lnTo>
                    <a:pt x="44" y="133"/>
                  </a:lnTo>
                  <a:close/>
                  <a:moveTo>
                    <a:pt x="145" y="144"/>
                  </a:moveTo>
                  <a:cubicBezTo>
                    <a:pt x="50" y="144"/>
                    <a:pt x="50" y="144"/>
                    <a:pt x="50" y="144"/>
                  </a:cubicBezTo>
                  <a:cubicBezTo>
                    <a:pt x="50" y="144"/>
                    <a:pt x="50" y="143"/>
                    <a:pt x="50" y="143"/>
                  </a:cubicBezTo>
                  <a:cubicBezTo>
                    <a:pt x="164" y="78"/>
                    <a:pt x="164" y="78"/>
                    <a:pt x="164" y="78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55" y="128"/>
                    <a:pt x="147" y="135"/>
                    <a:pt x="145" y="144"/>
                  </a:cubicBezTo>
                  <a:close/>
                  <a:moveTo>
                    <a:pt x="170" y="163"/>
                  </a:moveTo>
                  <a:cubicBezTo>
                    <a:pt x="163" y="163"/>
                    <a:pt x="156" y="157"/>
                    <a:pt x="156" y="150"/>
                  </a:cubicBezTo>
                  <a:cubicBezTo>
                    <a:pt x="156" y="143"/>
                    <a:pt x="163" y="137"/>
                    <a:pt x="170" y="137"/>
                  </a:cubicBezTo>
                  <a:cubicBezTo>
                    <a:pt x="177" y="137"/>
                    <a:pt x="183" y="143"/>
                    <a:pt x="183" y="150"/>
                  </a:cubicBezTo>
                  <a:cubicBezTo>
                    <a:pt x="183" y="157"/>
                    <a:pt x="177" y="163"/>
                    <a:pt x="170" y="163"/>
                  </a:cubicBezTo>
                  <a:close/>
                  <a:moveTo>
                    <a:pt x="289" y="144"/>
                  </a:moveTo>
                  <a:cubicBezTo>
                    <a:pt x="195" y="144"/>
                    <a:pt x="195" y="144"/>
                    <a:pt x="195" y="144"/>
                  </a:cubicBezTo>
                  <a:cubicBezTo>
                    <a:pt x="192" y="135"/>
                    <a:pt x="185" y="128"/>
                    <a:pt x="176" y="125"/>
                  </a:cubicBezTo>
                  <a:cubicBezTo>
                    <a:pt x="176" y="77"/>
                    <a:pt x="176" y="77"/>
                    <a:pt x="176" y="77"/>
                  </a:cubicBezTo>
                  <a:cubicBezTo>
                    <a:pt x="290" y="143"/>
                    <a:pt x="290" y="143"/>
                    <a:pt x="290" y="143"/>
                  </a:cubicBezTo>
                  <a:cubicBezTo>
                    <a:pt x="290" y="143"/>
                    <a:pt x="290" y="144"/>
                    <a:pt x="289" y="144"/>
                  </a:cubicBezTo>
                  <a:close/>
                  <a:moveTo>
                    <a:pt x="296" y="132"/>
                  </a:moveTo>
                  <a:cubicBezTo>
                    <a:pt x="182" y="67"/>
                    <a:pt x="182" y="67"/>
                    <a:pt x="182" y="67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29" y="47"/>
                    <a:pt x="236" y="51"/>
                    <a:pt x="243" y="51"/>
                  </a:cubicBezTo>
                  <a:cubicBezTo>
                    <a:pt x="245" y="51"/>
                    <a:pt x="247" y="50"/>
                    <a:pt x="249" y="50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6" y="132"/>
                    <a:pt x="296" y="132"/>
                    <a:pt x="296" y="132"/>
                  </a:cubicBezTo>
                  <a:close/>
                  <a:moveTo>
                    <a:pt x="314" y="163"/>
                  </a:moveTo>
                  <a:cubicBezTo>
                    <a:pt x="307" y="163"/>
                    <a:pt x="301" y="157"/>
                    <a:pt x="301" y="150"/>
                  </a:cubicBezTo>
                  <a:cubicBezTo>
                    <a:pt x="301" y="143"/>
                    <a:pt x="307" y="137"/>
                    <a:pt x="314" y="137"/>
                  </a:cubicBezTo>
                  <a:cubicBezTo>
                    <a:pt x="322" y="137"/>
                    <a:pt x="328" y="143"/>
                    <a:pt x="328" y="150"/>
                  </a:cubicBezTo>
                  <a:cubicBezTo>
                    <a:pt x="328" y="157"/>
                    <a:pt x="322" y="163"/>
                    <a:pt x="314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F6369"/>
                </a:solidFill>
                <a:latin typeface="Arial"/>
              </a:endParaRPr>
            </a:p>
          </p:txBody>
        </p:sp>
      </p:grpSp>
      <p:grpSp>
        <p:nvGrpSpPr>
          <p:cNvPr id="16" name="Group 13">
            <a:extLst>
              <a:ext uri="{FF2B5EF4-FFF2-40B4-BE49-F238E27FC236}">
                <a16:creationId xmlns:a16="http://schemas.microsoft.com/office/drawing/2014/main" id="{1506C22D-370B-466F-9F1C-A58175F220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36361" y="5825195"/>
            <a:ext cx="674505" cy="369242"/>
            <a:chOff x="3032" y="1717"/>
            <a:chExt cx="1613" cy="883"/>
          </a:xfrm>
          <a:solidFill>
            <a:srgbClr val="37AFC8"/>
          </a:solidFill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1ED8FB7D-057A-48A4-A231-230E2FFEC9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" y="1717"/>
              <a:ext cx="1613" cy="883"/>
            </a:xfrm>
            <a:custGeom>
              <a:avLst/>
              <a:gdLst>
                <a:gd name="T0" fmla="*/ 461 w 602"/>
                <a:gd name="T1" fmla="*/ 100 h 328"/>
                <a:gd name="T2" fmla="*/ 458 w 602"/>
                <a:gd name="T3" fmla="*/ 99 h 328"/>
                <a:gd name="T4" fmla="*/ 315 w 602"/>
                <a:gd name="T5" fmla="*/ 0 h 328"/>
                <a:gd name="T6" fmla="*/ 177 w 602"/>
                <a:gd name="T7" fmla="*/ 87 h 328"/>
                <a:gd name="T8" fmla="*/ 162 w 602"/>
                <a:gd name="T9" fmla="*/ 86 h 328"/>
                <a:gd name="T10" fmla="*/ 81 w 602"/>
                <a:gd name="T11" fmla="*/ 156 h 328"/>
                <a:gd name="T12" fmla="*/ 0 w 602"/>
                <a:gd name="T13" fmla="*/ 266 h 328"/>
                <a:gd name="T14" fmla="*/ 13 w 602"/>
                <a:gd name="T15" fmla="*/ 321 h 328"/>
                <a:gd name="T16" fmla="*/ 16 w 602"/>
                <a:gd name="T17" fmla="*/ 328 h 328"/>
                <a:gd name="T18" fmla="*/ 576 w 602"/>
                <a:gd name="T19" fmla="*/ 328 h 328"/>
                <a:gd name="T20" fmla="*/ 580 w 602"/>
                <a:gd name="T21" fmla="*/ 322 h 328"/>
                <a:gd name="T22" fmla="*/ 602 w 602"/>
                <a:gd name="T23" fmla="*/ 243 h 328"/>
                <a:gd name="T24" fmla="*/ 461 w 602"/>
                <a:gd name="T25" fmla="*/ 100 h 328"/>
                <a:gd name="T26" fmla="*/ 563 w 602"/>
                <a:gd name="T27" fmla="*/ 304 h 328"/>
                <a:gd name="T28" fmla="*/ 31 w 602"/>
                <a:gd name="T29" fmla="*/ 304 h 328"/>
                <a:gd name="T30" fmla="*/ 24 w 602"/>
                <a:gd name="T31" fmla="*/ 266 h 328"/>
                <a:gd name="T32" fmla="*/ 94 w 602"/>
                <a:gd name="T33" fmla="*/ 178 h 328"/>
                <a:gd name="T34" fmla="*/ 104 w 602"/>
                <a:gd name="T35" fmla="*/ 176 h 328"/>
                <a:gd name="T36" fmla="*/ 104 w 602"/>
                <a:gd name="T37" fmla="*/ 166 h 328"/>
                <a:gd name="T38" fmla="*/ 162 w 602"/>
                <a:gd name="T39" fmla="*/ 110 h 328"/>
                <a:gd name="T40" fmla="*/ 180 w 602"/>
                <a:gd name="T41" fmla="*/ 113 h 328"/>
                <a:gd name="T42" fmla="*/ 191 w 602"/>
                <a:gd name="T43" fmla="*/ 116 h 328"/>
                <a:gd name="T44" fmla="*/ 195 w 602"/>
                <a:gd name="T45" fmla="*/ 106 h 328"/>
                <a:gd name="T46" fmla="*/ 315 w 602"/>
                <a:gd name="T47" fmla="*/ 24 h 328"/>
                <a:gd name="T48" fmla="*/ 438 w 602"/>
                <a:gd name="T49" fmla="*/ 115 h 328"/>
                <a:gd name="T50" fmla="*/ 441 w 602"/>
                <a:gd name="T51" fmla="*/ 124 h 328"/>
                <a:gd name="T52" fmla="*/ 451 w 602"/>
                <a:gd name="T53" fmla="*/ 123 h 328"/>
                <a:gd name="T54" fmla="*/ 455 w 602"/>
                <a:gd name="T55" fmla="*/ 123 h 328"/>
                <a:gd name="T56" fmla="*/ 461 w 602"/>
                <a:gd name="T57" fmla="*/ 124 h 328"/>
                <a:gd name="T58" fmla="*/ 578 w 602"/>
                <a:gd name="T59" fmla="*/ 243 h 328"/>
                <a:gd name="T60" fmla="*/ 563 w 602"/>
                <a:gd name="T61" fmla="*/ 30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2" h="328">
                  <a:moveTo>
                    <a:pt x="461" y="100"/>
                  </a:moveTo>
                  <a:cubicBezTo>
                    <a:pt x="460" y="100"/>
                    <a:pt x="459" y="99"/>
                    <a:pt x="458" y="99"/>
                  </a:cubicBezTo>
                  <a:cubicBezTo>
                    <a:pt x="436" y="40"/>
                    <a:pt x="379" y="0"/>
                    <a:pt x="315" y="0"/>
                  </a:cubicBezTo>
                  <a:cubicBezTo>
                    <a:pt x="255" y="0"/>
                    <a:pt x="202" y="34"/>
                    <a:pt x="177" y="87"/>
                  </a:cubicBezTo>
                  <a:cubicBezTo>
                    <a:pt x="172" y="86"/>
                    <a:pt x="167" y="86"/>
                    <a:pt x="162" y="86"/>
                  </a:cubicBezTo>
                  <a:cubicBezTo>
                    <a:pt x="121" y="86"/>
                    <a:pt x="86" y="116"/>
                    <a:pt x="81" y="156"/>
                  </a:cubicBezTo>
                  <a:cubicBezTo>
                    <a:pt x="34" y="169"/>
                    <a:pt x="0" y="215"/>
                    <a:pt x="0" y="266"/>
                  </a:cubicBezTo>
                  <a:cubicBezTo>
                    <a:pt x="0" y="284"/>
                    <a:pt x="4" y="303"/>
                    <a:pt x="13" y="321"/>
                  </a:cubicBezTo>
                  <a:cubicBezTo>
                    <a:pt x="16" y="328"/>
                    <a:pt x="16" y="328"/>
                    <a:pt x="16" y="328"/>
                  </a:cubicBezTo>
                  <a:cubicBezTo>
                    <a:pt x="576" y="328"/>
                    <a:pt x="576" y="328"/>
                    <a:pt x="576" y="328"/>
                  </a:cubicBezTo>
                  <a:cubicBezTo>
                    <a:pt x="580" y="322"/>
                    <a:pt x="580" y="322"/>
                    <a:pt x="580" y="322"/>
                  </a:cubicBezTo>
                  <a:cubicBezTo>
                    <a:pt x="593" y="301"/>
                    <a:pt x="602" y="271"/>
                    <a:pt x="602" y="243"/>
                  </a:cubicBezTo>
                  <a:cubicBezTo>
                    <a:pt x="602" y="164"/>
                    <a:pt x="538" y="100"/>
                    <a:pt x="461" y="100"/>
                  </a:cubicBezTo>
                  <a:close/>
                  <a:moveTo>
                    <a:pt x="563" y="304"/>
                  </a:moveTo>
                  <a:cubicBezTo>
                    <a:pt x="31" y="304"/>
                    <a:pt x="31" y="304"/>
                    <a:pt x="31" y="304"/>
                  </a:cubicBezTo>
                  <a:cubicBezTo>
                    <a:pt x="27" y="291"/>
                    <a:pt x="24" y="278"/>
                    <a:pt x="24" y="266"/>
                  </a:cubicBezTo>
                  <a:cubicBezTo>
                    <a:pt x="24" y="224"/>
                    <a:pt x="55" y="185"/>
                    <a:pt x="94" y="178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5" y="135"/>
                    <a:pt x="131" y="110"/>
                    <a:pt x="162" y="110"/>
                  </a:cubicBezTo>
                  <a:cubicBezTo>
                    <a:pt x="168" y="110"/>
                    <a:pt x="174" y="111"/>
                    <a:pt x="180" y="113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14" y="56"/>
                    <a:pt x="262" y="24"/>
                    <a:pt x="315" y="24"/>
                  </a:cubicBezTo>
                  <a:cubicBezTo>
                    <a:pt x="372" y="24"/>
                    <a:pt x="421" y="60"/>
                    <a:pt x="438" y="115"/>
                  </a:cubicBezTo>
                  <a:cubicBezTo>
                    <a:pt x="441" y="124"/>
                    <a:pt x="441" y="124"/>
                    <a:pt x="441" y="124"/>
                  </a:cubicBezTo>
                  <a:cubicBezTo>
                    <a:pt x="451" y="123"/>
                    <a:pt x="451" y="123"/>
                    <a:pt x="451" y="123"/>
                  </a:cubicBezTo>
                  <a:cubicBezTo>
                    <a:pt x="452" y="123"/>
                    <a:pt x="453" y="123"/>
                    <a:pt x="455" y="123"/>
                  </a:cubicBezTo>
                  <a:cubicBezTo>
                    <a:pt x="457" y="123"/>
                    <a:pt x="459" y="124"/>
                    <a:pt x="461" y="124"/>
                  </a:cubicBezTo>
                  <a:cubicBezTo>
                    <a:pt x="525" y="124"/>
                    <a:pt x="578" y="177"/>
                    <a:pt x="578" y="243"/>
                  </a:cubicBezTo>
                  <a:cubicBezTo>
                    <a:pt x="578" y="264"/>
                    <a:pt x="572" y="287"/>
                    <a:pt x="563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F6369"/>
                </a:solidFill>
                <a:latin typeface="Arial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20BABD98-D624-4D55-B166-8C37F4693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3" y="1992"/>
              <a:ext cx="911" cy="471"/>
            </a:xfrm>
            <a:custGeom>
              <a:avLst/>
              <a:gdLst>
                <a:gd name="T0" fmla="*/ 307 w 340"/>
                <a:gd name="T1" fmla="*/ 126 h 175"/>
                <a:gd name="T2" fmla="*/ 269 w 340"/>
                <a:gd name="T3" fmla="*/ 25 h 175"/>
                <a:gd name="T4" fmla="*/ 219 w 340"/>
                <a:gd name="T5" fmla="*/ 19 h 175"/>
                <a:gd name="T6" fmla="*/ 98 w 340"/>
                <a:gd name="T7" fmla="*/ 0 h 175"/>
                <a:gd name="T8" fmla="*/ 80 w 340"/>
                <a:gd name="T9" fmla="*/ 44 h 175"/>
                <a:gd name="T10" fmla="*/ 26 w 340"/>
                <a:gd name="T11" fmla="*/ 125 h 175"/>
                <a:gd name="T12" fmla="*/ 26 w 340"/>
                <a:gd name="T13" fmla="*/ 175 h 175"/>
                <a:gd name="T14" fmla="*/ 145 w 340"/>
                <a:gd name="T15" fmla="*/ 156 h 175"/>
                <a:gd name="T16" fmla="*/ 195 w 340"/>
                <a:gd name="T17" fmla="*/ 156 h 175"/>
                <a:gd name="T18" fmla="*/ 314 w 340"/>
                <a:gd name="T19" fmla="*/ 175 h 175"/>
                <a:gd name="T20" fmla="*/ 314 w 340"/>
                <a:gd name="T21" fmla="*/ 125 h 175"/>
                <a:gd name="T22" fmla="*/ 257 w 340"/>
                <a:gd name="T23" fmla="*/ 25 h 175"/>
                <a:gd name="T24" fmla="*/ 230 w 340"/>
                <a:gd name="T25" fmla="*/ 25 h 175"/>
                <a:gd name="T26" fmla="*/ 122 w 340"/>
                <a:gd name="T27" fmla="*/ 31 h 175"/>
                <a:gd name="T28" fmla="*/ 219 w 340"/>
                <a:gd name="T29" fmla="*/ 32 h 175"/>
                <a:gd name="T30" fmla="*/ 122 w 340"/>
                <a:gd name="T31" fmla="*/ 32 h 175"/>
                <a:gd name="T32" fmla="*/ 98 w 340"/>
                <a:gd name="T33" fmla="*/ 12 h 175"/>
                <a:gd name="T34" fmla="*/ 98 w 340"/>
                <a:gd name="T35" fmla="*/ 39 h 175"/>
                <a:gd name="T36" fmla="*/ 98 w 340"/>
                <a:gd name="T37" fmla="*/ 12 h 175"/>
                <a:gd name="T38" fmla="*/ 12 w 340"/>
                <a:gd name="T39" fmla="*/ 150 h 175"/>
                <a:gd name="T40" fmla="*/ 39 w 340"/>
                <a:gd name="T41" fmla="*/ 150 h 175"/>
                <a:gd name="T42" fmla="*/ 44 w 340"/>
                <a:gd name="T43" fmla="*/ 133 h 175"/>
                <a:gd name="T44" fmla="*/ 91 w 340"/>
                <a:gd name="T45" fmla="*/ 50 h 175"/>
                <a:gd name="T46" fmla="*/ 116 w 340"/>
                <a:gd name="T47" fmla="*/ 43 h 175"/>
                <a:gd name="T48" fmla="*/ 44 w 340"/>
                <a:gd name="T49" fmla="*/ 133 h 175"/>
                <a:gd name="T50" fmla="*/ 50 w 340"/>
                <a:gd name="T51" fmla="*/ 144 h 175"/>
                <a:gd name="T52" fmla="*/ 164 w 340"/>
                <a:gd name="T53" fmla="*/ 78 h 175"/>
                <a:gd name="T54" fmla="*/ 145 w 340"/>
                <a:gd name="T55" fmla="*/ 144 h 175"/>
                <a:gd name="T56" fmla="*/ 156 w 340"/>
                <a:gd name="T57" fmla="*/ 150 h 175"/>
                <a:gd name="T58" fmla="*/ 183 w 340"/>
                <a:gd name="T59" fmla="*/ 150 h 175"/>
                <a:gd name="T60" fmla="*/ 289 w 340"/>
                <a:gd name="T61" fmla="*/ 144 h 175"/>
                <a:gd name="T62" fmla="*/ 176 w 340"/>
                <a:gd name="T63" fmla="*/ 125 h 175"/>
                <a:gd name="T64" fmla="*/ 290 w 340"/>
                <a:gd name="T65" fmla="*/ 143 h 175"/>
                <a:gd name="T66" fmla="*/ 296 w 340"/>
                <a:gd name="T67" fmla="*/ 132 h 175"/>
                <a:gd name="T68" fmla="*/ 225 w 340"/>
                <a:gd name="T69" fmla="*/ 43 h 175"/>
                <a:gd name="T70" fmla="*/ 249 w 340"/>
                <a:gd name="T71" fmla="*/ 50 h 175"/>
                <a:gd name="T72" fmla="*/ 296 w 340"/>
                <a:gd name="T73" fmla="*/ 132 h 175"/>
                <a:gd name="T74" fmla="*/ 301 w 340"/>
                <a:gd name="T75" fmla="*/ 150 h 175"/>
                <a:gd name="T76" fmla="*/ 328 w 340"/>
                <a:gd name="T77" fmla="*/ 15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0" h="175">
                  <a:moveTo>
                    <a:pt x="314" y="125"/>
                  </a:moveTo>
                  <a:cubicBezTo>
                    <a:pt x="312" y="125"/>
                    <a:pt x="309" y="125"/>
                    <a:pt x="307" y="126"/>
                  </a:cubicBezTo>
                  <a:cubicBezTo>
                    <a:pt x="260" y="44"/>
                    <a:pt x="260" y="44"/>
                    <a:pt x="260" y="44"/>
                  </a:cubicBezTo>
                  <a:cubicBezTo>
                    <a:pt x="265" y="40"/>
                    <a:pt x="269" y="33"/>
                    <a:pt x="269" y="25"/>
                  </a:cubicBezTo>
                  <a:cubicBezTo>
                    <a:pt x="269" y="11"/>
                    <a:pt x="257" y="0"/>
                    <a:pt x="243" y="0"/>
                  </a:cubicBezTo>
                  <a:cubicBezTo>
                    <a:pt x="231" y="0"/>
                    <a:pt x="221" y="8"/>
                    <a:pt x="219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0" y="8"/>
                    <a:pt x="110" y="0"/>
                    <a:pt x="98" y="0"/>
                  </a:cubicBezTo>
                  <a:cubicBezTo>
                    <a:pt x="84" y="0"/>
                    <a:pt x="72" y="11"/>
                    <a:pt x="72" y="25"/>
                  </a:cubicBezTo>
                  <a:cubicBezTo>
                    <a:pt x="72" y="32"/>
                    <a:pt x="75" y="39"/>
                    <a:pt x="80" y="44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1" y="125"/>
                    <a:pt x="28" y="125"/>
                    <a:pt x="26" y="125"/>
                  </a:cubicBezTo>
                  <a:cubicBezTo>
                    <a:pt x="12" y="125"/>
                    <a:pt x="0" y="136"/>
                    <a:pt x="0" y="150"/>
                  </a:cubicBezTo>
                  <a:cubicBezTo>
                    <a:pt x="0" y="164"/>
                    <a:pt x="12" y="175"/>
                    <a:pt x="26" y="175"/>
                  </a:cubicBezTo>
                  <a:cubicBezTo>
                    <a:pt x="38" y="175"/>
                    <a:pt x="48" y="167"/>
                    <a:pt x="50" y="156"/>
                  </a:cubicBezTo>
                  <a:cubicBezTo>
                    <a:pt x="145" y="156"/>
                    <a:pt x="145" y="156"/>
                    <a:pt x="145" y="156"/>
                  </a:cubicBezTo>
                  <a:cubicBezTo>
                    <a:pt x="148" y="167"/>
                    <a:pt x="158" y="175"/>
                    <a:pt x="170" y="175"/>
                  </a:cubicBezTo>
                  <a:cubicBezTo>
                    <a:pt x="182" y="175"/>
                    <a:pt x="192" y="167"/>
                    <a:pt x="195" y="156"/>
                  </a:cubicBezTo>
                  <a:cubicBezTo>
                    <a:pt x="289" y="156"/>
                    <a:pt x="289" y="156"/>
                    <a:pt x="289" y="156"/>
                  </a:cubicBezTo>
                  <a:cubicBezTo>
                    <a:pt x="292" y="167"/>
                    <a:pt x="302" y="175"/>
                    <a:pt x="314" y="175"/>
                  </a:cubicBezTo>
                  <a:cubicBezTo>
                    <a:pt x="328" y="175"/>
                    <a:pt x="340" y="164"/>
                    <a:pt x="340" y="150"/>
                  </a:cubicBezTo>
                  <a:cubicBezTo>
                    <a:pt x="340" y="136"/>
                    <a:pt x="328" y="125"/>
                    <a:pt x="314" y="125"/>
                  </a:cubicBezTo>
                  <a:close/>
                  <a:moveTo>
                    <a:pt x="243" y="12"/>
                  </a:moveTo>
                  <a:cubicBezTo>
                    <a:pt x="251" y="12"/>
                    <a:pt x="257" y="18"/>
                    <a:pt x="257" y="25"/>
                  </a:cubicBezTo>
                  <a:cubicBezTo>
                    <a:pt x="257" y="33"/>
                    <a:pt x="251" y="39"/>
                    <a:pt x="243" y="39"/>
                  </a:cubicBezTo>
                  <a:cubicBezTo>
                    <a:pt x="236" y="39"/>
                    <a:pt x="230" y="33"/>
                    <a:pt x="230" y="25"/>
                  </a:cubicBezTo>
                  <a:cubicBezTo>
                    <a:pt x="230" y="18"/>
                    <a:pt x="236" y="12"/>
                    <a:pt x="243" y="12"/>
                  </a:cubicBezTo>
                  <a:close/>
                  <a:moveTo>
                    <a:pt x="122" y="31"/>
                  </a:moveTo>
                  <a:cubicBezTo>
                    <a:pt x="219" y="31"/>
                    <a:pt x="219" y="31"/>
                    <a:pt x="219" y="31"/>
                  </a:cubicBezTo>
                  <a:cubicBezTo>
                    <a:pt x="219" y="32"/>
                    <a:pt x="219" y="32"/>
                    <a:pt x="219" y="32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2" y="32"/>
                    <a:pt x="122" y="32"/>
                    <a:pt x="122" y="31"/>
                  </a:cubicBezTo>
                  <a:close/>
                  <a:moveTo>
                    <a:pt x="98" y="12"/>
                  </a:moveTo>
                  <a:cubicBezTo>
                    <a:pt x="105" y="12"/>
                    <a:pt x="111" y="18"/>
                    <a:pt x="111" y="25"/>
                  </a:cubicBezTo>
                  <a:cubicBezTo>
                    <a:pt x="111" y="33"/>
                    <a:pt x="105" y="39"/>
                    <a:pt x="98" y="39"/>
                  </a:cubicBezTo>
                  <a:cubicBezTo>
                    <a:pt x="90" y="39"/>
                    <a:pt x="84" y="33"/>
                    <a:pt x="84" y="25"/>
                  </a:cubicBezTo>
                  <a:cubicBezTo>
                    <a:pt x="84" y="18"/>
                    <a:pt x="90" y="12"/>
                    <a:pt x="98" y="12"/>
                  </a:cubicBezTo>
                  <a:close/>
                  <a:moveTo>
                    <a:pt x="26" y="163"/>
                  </a:moveTo>
                  <a:cubicBezTo>
                    <a:pt x="18" y="163"/>
                    <a:pt x="12" y="157"/>
                    <a:pt x="12" y="150"/>
                  </a:cubicBezTo>
                  <a:cubicBezTo>
                    <a:pt x="12" y="143"/>
                    <a:pt x="18" y="137"/>
                    <a:pt x="26" y="137"/>
                  </a:cubicBezTo>
                  <a:cubicBezTo>
                    <a:pt x="33" y="137"/>
                    <a:pt x="39" y="143"/>
                    <a:pt x="39" y="150"/>
                  </a:cubicBezTo>
                  <a:cubicBezTo>
                    <a:pt x="39" y="157"/>
                    <a:pt x="33" y="163"/>
                    <a:pt x="26" y="163"/>
                  </a:cubicBezTo>
                  <a:close/>
                  <a:moveTo>
                    <a:pt x="44" y="133"/>
                  </a:moveTo>
                  <a:cubicBezTo>
                    <a:pt x="44" y="132"/>
                    <a:pt x="44" y="132"/>
                    <a:pt x="43" y="13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50"/>
                    <a:pt x="95" y="51"/>
                    <a:pt x="98" y="51"/>
                  </a:cubicBezTo>
                  <a:cubicBezTo>
                    <a:pt x="105" y="51"/>
                    <a:pt x="112" y="48"/>
                    <a:pt x="116" y="43"/>
                  </a:cubicBezTo>
                  <a:cubicBezTo>
                    <a:pt x="158" y="67"/>
                    <a:pt x="158" y="67"/>
                    <a:pt x="158" y="67"/>
                  </a:cubicBezTo>
                  <a:lnTo>
                    <a:pt x="44" y="133"/>
                  </a:lnTo>
                  <a:close/>
                  <a:moveTo>
                    <a:pt x="145" y="144"/>
                  </a:moveTo>
                  <a:cubicBezTo>
                    <a:pt x="50" y="144"/>
                    <a:pt x="50" y="144"/>
                    <a:pt x="50" y="144"/>
                  </a:cubicBezTo>
                  <a:cubicBezTo>
                    <a:pt x="50" y="144"/>
                    <a:pt x="50" y="143"/>
                    <a:pt x="50" y="143"/>
                  </a:cubicBezTo>
                  <a:cubicBezTo>
                    <a:pt x="164" y="78"/>
                    <a:pt x="164" y="78"/>
                    <a:pt x="164" y="78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55" y="128"/>
                    <a:pt x="147" y="135"/>
                    <a:pt x="145" y="144"/>
                  </a:cubicBezTo>
                  <a:close/>
                  <a:moveTo>
                    <a:pt x="170" y="163"/>
                  </a:moveTo>
                  <a:cubicBezTo>
                    <a:pt x="163" y="163"/>
                    <a:pt x="156" y="157"/>
                    <a:pt x="156" y="150"/>
                  </a:cubicBezTo>
                  <a:cubicBezTo>
                    <a:pt x="156" y="143"/>
                    <a:pt x="163" y="137"/>
                    <a:pt x="170" y="137"/>
                  </a:cubicBezTo>
                  <a:cubicBezTo>
                    <a:pt x="177" y="137"/>
                    <a:pt x="183" y="143"/>
                    <a:pt x="183" y="150"/>
                  </a:cubicBezTo>
                  <a:cubicBezTo>
                    <a:pt x="183" y="157"/>
                    <a:pt x="177" y="163"/>
                    <a:pt x="170" y="163"/>
                  </a:cubicBezTo>
                  <a:close/>
                  <a:moveTo>
                    <a:pt x="289" y="144"/>
                  </a:moveTo>
                  <a:cubicBezTo>
                    <a:pt x="195" y="144"/>
                    <a:pt x="195" y="144"/>
                    <a:pt x="195" y="144"/>
                  </a:cubicBezTo>
                  <a:cubicBezTo>
                    <a:pt x="192" y="135"/>
                    <a:pt x="185" y="128"/>
                    <a:pt x="176" y="125"/>
                  </a:cubicBezTo>
                  <a:cubicBezTo>
                    <a:pt x="176" y="77"/>
                    <a:pt x="176" y="77"/>
                    <a:pt x="176" y="77"/>
                  </a:cubicBezTo>
                  <a:cubicBezTo>
                    <a:pt x="290" y="143"/>
                    <a:pt x="290" y="143"/>
                    <a:pt x="290" y="143"/>
                  </a:cubicBezTo>
                  <a:cubicBezTo>
                    <a:pt x="290" y="143"/>
                    <a:pt x="290" y="144"/>
                    <a:pt x="289" y="144"/>
                  </a:cubicBezTo>
                  <a:close/>
                  <a:moveTo>
                    <a:pt x="296" y="132"/>
                  </a:moveTo>
                  <a:cubicBezTo>
                    <a:pt x="182" y="67"/>
                    <a:pt x="182" y="67"/>
                    <a:pt x="182" y="67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29" y="47"/>
                    <a:pt x="236" y="51"/>
                    <a:pt x="243" y="51"/>
                  </a:cubicBezTo>
                  <a:cubicBezTo>
                    <a:pt x="245" y="51"/>
                    <a:pt x="247" y="50"/>
                    <a:pt x="249" y="50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6" y="132"/>
                    <a:pt x="296" y="132"/>
                    <a:pt x="296" y="132"/>
                  </a:cubicBezTo>
                  <a:close/>
                  <a:moveTo>
                    <a:pt x="314" y="163"/>
                  </a:moveTo>
                  <a:cubicBezTo>
                    <a:pt x="307" y="163"/>
                    <a:pt x="301" y="157"/>
                    <a:pt x="301" y="150"/>
                  </a:cubicBezTo>
                  <a:cubicBezTo>
                    <a:pt x="301" y="143"/>
                    <a:pt x="307" y="137"/>
                    <a:pt x="314" y="137"/>
                  </a:cubicBezTo>
                  <a:cubicBezTo>
                    <a:pt x="322" y="137"/>
                    <a:pt x="328" y="143"/>
                    <a:pt x="328" y="150"/>
                  </a:cubicBezTo>
                  <a:cubicBezTo>
                    <a:pt x="328" y="157"/>
                    <a:pt x="322" y="163"/>
                    <a:pt x="314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F6369"/>
                </a:solidFill>
                <a:latin typeface="Arial"/>
              </a:endParaRPr>
            </a:p>
          </p:txBody>
        </p:sp>
      </p:grpSp>
      <p:grpSp>
        <p:nvGrpSpPr>
          <p:cNvPr id="19" name="Group 28">
            <a:extLst>
              <a:ext uri="{FF2B5EF4-FFF2-40B4-BE49-F238E27FC236}">
                <a16:creationId xmlns:a16="http://schemas.microsoft.com/office/drawing/2014/main" id="{660FCB21-8855-4F58-9848-CE8683BFD2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89327" y="1151322"/>
            <a:ext cx="754477" cy="756168"/>
            <a:chOff x="3167" y="1488"/>
            <a:chExt cx="1338" cy="1341"/>
          </a:xfrm>
          <a:solidFill>
            <a:srgbClr val="37AFC8"/>
          </a:solidFill>
        </p:grpSpPr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D73BAA13-22AD-47FD-B554-8B161F5E2C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1" y="2290"/>
              <a:ext cx="292" cy="287"/>
            </a:xfrm>
            <a:custGeom>
              <a:avLst/>
              <a:gdLst>
                <a:gd name="T0" fmla="*/ 65 w 109"/>
                <a:gd name="T1" fmla="*/ 3 h 107"/>
                <a:gd name="T2" fmla="*/ 26 w 109"/>
                <a:gd name="T3" fmla="*/ 10 h 107"/>
                <a:gd name="T4" fmla="*/ 3 w 109"/>
                <a:gd name="T5" fmla="*/ 44 h 107"/>
                <a:gd name="T6" fmla="*/ 11 w 109"/>
                <a:gd name="T7" fmla="*/ 83 h 107"/>
                <a:gd name="T8" fmla="*/ 44 w 109"/>
                <a:gd name="T9" fmla="*/ 105 h 107"/>
                <a:gd name="T10" fmla="*/ 55 w 109"/>
                <a:gd name="T11" fmla="*/ 107 h 107"/>
                <a:gd name="T12" fmla="*/ 83 w 109"/>
                <a:gd name="T13" fmla="*/ 98 h 107"/>
                <a:gd name="T14" fmla="*/ 106 w 109"/>
                <a:gd name="T15" fmla="*/ 65 h 107"/>
                <a:gd name="T16" fmla="*/ 98 w 109"/>
                <a:gd name="T17" fmla="*/ 25 h 107"/>
                <a:gd name="T18" fmla="*/ 65 w 109"/>
                <a:gd name="T19" fmla="*/ 3 h 107"/>
                <a:gd name="T20" fmla="*/ 94 w 109"/>
                <a:gd name="T21" fmla="*/ 62 h 107"/>
                <a:gd name="T22" fmla="*/ 77 w 109"/>
                <a:gd name="T23" fmla="*/ 88 h 107"/>
                <a:gd name="T24" fmla="*/ 46 w 109"/>
                <a:gd name="T25" fmla="*/ 94 h 107"/>
                <a:gd name="T26" fmla="*/ 15 w 109"/>
                <a:gd name="T27" fmla="*/ 46 h 107"/>
                <a:gd name="T28" fmla="*/ 32 w 109"/>
                <a:gd name="T29" fmla="*/ 20 h 107"/>
                <a:gd name="T30" fmla="*/ 54 w 109"/>
                <a:gd name="T31" fmla="*/ 14 h 107"/>
                <a:gd name="T32" fmla="*/ 63 w 109"/>
                <a:gd name="T33" fmla="*/ 15 h 107"/>
                <a:gd name="T34" fmla="*/ 88 w 109"/>
                <a:gd name="T35" fmla="*/ 32 h 107"/>
                <a:gd name="T36" fmla="*/ 94 w 109"/>
                <a:gd name="T3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" h="107">
                  <a:moveTo>
                    <a:pt x="65" y="3"/>
                  </a:moveTo>
                  <a:cubicBezTo>
                    <a:pt x="51" y="0"/>
                    <a:pt x="37" y="3"/>
                    <a:pt x="26" y="10"/>
                  </a:cubicBezTo>
                  <a:cubicBezTo>
                    <a:pt x="14" y="18"/>
                    <a:pt x="6" y="30"/>
                    <a:pt x="3" y="44"/>
                  </a:cubicBezTo>
                  <a:cubicBezTo>
                    <a:pt x="0" y="57"/>
                    <a:pt x="3" y="71"/>
                    <a:pt x="11" y="83"/>
                  </a:cubicBezTo>
                  <a:cubicBezTo>
                    <a:pt x="18" y="95"/>
                    <a:pt x="30" y="103"/>
                    <a:pt x="44" y="105"/>
                  </a:cubicBezTo>
                  <a:cubicBezTo>
                    <a:pt x="47" y="106"/>
                    <a:pt x="51" y="107"/>
                    <a:pt x="55" y="107"/>
                  </a:cubicBezTo>
                  <a:cubicBezTo>
                    <a:pt x="65" y="107"/>
                    <a:pt x="75" y="104"/>
                    <a:pt x="83" y="98"/>
                  </a:cubicBezTo>
                  <a:cubicBezTo>
                    <a:pt x="95" y="90"/>
                    <a:pt x="103" y="78"/>
                    <a:pt x="106" y="65"/>
                  </a:cubicBezTo>
                  <a:cubicBezTo>
                    <a:pt x="109" y="51"/>
                    <a:pt x="106" y="37"/>
                    <a:pt x="98" y="25"/>
                  </a:cubicBezTo>
                  <a:cubicBezTo>
                    <a:pt x="91" y="14"/>
                    <a:pt x="79" y="6"/>
                    <a:pt x="65" y="3"/>
                  </a:cubicBezTo>
                  <a:close/>
                  <a:moveTo>
                    <a:pt x="94" y="62"/>
                  </a:moveTo>
                  <a:cubicBezTo>
                    <a:pt x="92" y="73"/>
                    <a:pt x="86" y="82"/>
                    <a:pt x="77" y="88"/>
                  </a:cubicBezTo>
                  <a:cubicBezTo>
                    <a:pt x="68" y="94"/>
                    <a:pt x="57" y="96"/>
                    <a:pt x="46" y="94"/>
                  </a:cubicBezTo>
                  <a:cubicBezTo>
                    <a:pt x="25" y="89"/>
                    <a:pt x="11" y="68"/>
                    <a:pt x="15" y="46"/>
                  </a:cubicBezTo>
                  <a:cubicBezTo>
                    <a:pt x="17" y="35"/>
                    <a:pt x="23" y="26"/>
                    <a:pt x="32" y="20"/>
                  </a:cubicBezTo>
                  <a:cubicBezTo>
                    <a:pt x="39" y="16"/>
                    <a:pt x="47" y="14"/>
                    <a:pt x="54" y="14"/>
                  </a:cubicBezTo>
                  <a:cubicBezTo>
                    <a:pt x="57" y="14"/>
                    <a:pt x="60" y="14"/>
                    <a:pt x="63" y="15"/>
                  </a:cubicBezTo>
                  <a:cubicBezTo>
                    <a:pt x="73" y="17"/>
                    <a:pt x="82" y="23"/>
                    <a:pt x="88" y="32"/>
                  </a:cubicBezTo>
                  <a:cubicBezTo>
                    <a:pt x="94" y="41"/>
                    <a:pt x="96" y="52"/>
                    <a:pt x="9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F6369"/>
                </a:solidFill>
                <a:latin typeface="Arial"/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1EF83500-4171-401D-B28D-0EDDFA9FDB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7" y="2041"/>
              <a:ext cx="780" cy="788"/>
            </a:xfrm>
            <a:custGeom>
              <a:avLst/>
              <a:gdLst>
                <a:gd name="T0" fmla="*/ 249 w 291"/>
                <a:gd name="T1" fmla="*/ 61 h 294"/>
                <a:gd name="T2" fmla="*/ 212 w 291"/>
                <a:gd name="T3" fmla="*/ 59 h 294"/>
                <a:gd name="T4" fmla="*/ 215 w 291"/>
                <a:gd name="T5" fmla="*/ 22 h 294"/>
                <a:gd name="T6" fmla="*/ 144 w 291"/>
                <a:gd name="T7" fmla="*/ 1 h 294"/>
                <a:gd name="T8" fmla="*/ 123 w 291"/>
                <a:gd name="T9" fmla="*/ 14 h 294"/>
                <a:gd name="T10" fmla="*/ 102 w 291"/>
                <a:gd name="T11" fmla="*/ 46 h 294"/>
                <a:gd name="T12" fmla="*/ 60 w 291"/>
                <a:gd name="T13" fmla="*/ 30 h 294"/>
                <a:gd name="T14" fmla="*/ 13 w 291"/>
                <a:gd name="T15" fmla="*/ 88 h 294"/>
                <a:gd name="T16" fmla="*/ 39 w 291"/>
                <a:gd name="T17" fmla="*/ 119 h 294"/>
                <a:gd name="T18" fmla="*/ 36 w 291"/>
                <a:gd name="T19" fmla="*/ 134 h 294"/>
                <a:gd name="T20" fmla="*/ 3 w 291"/>
                <a:gd name="T21" fmla="*/ 150 h 294"/>
                <a:gd name="T22" fmla="*/ 20 w 291"/>
                <a:gd name="T23" fmla="*/ 222 h 294"/>
                <a:gd name="T24" fmla="*/ 42 w 291"/>
                <a:gd name="T25" fmla="*/ 233 h 294"/>
                <a:gd name="T26" fmla="*/ 79 w 291"/>
                <a:gd name="T27" fmla="*/ 235 h 294"/>
                <a:gd name="T28" fmla="*/ 87 w 291"/>
                <a:gd name="T29" fmla="*/ 280 h 294"/>
                <a:gd name="T30" fmla="*/ 151 w 291"/>
                <a:gd name="T31" fmla="*/ 294 h 294"/>
                <a:gd name="T32" fmla="*/ 168 w 291"/>
                <a:gd name="T33" fmla="*/ 280 h 294"/>
                <a:gd name="T34" fmla="*/ 189 w 291"/>
                <a:gd name="T35" fmla="*/ 248 h 294"/>
                <a:gd name="T36" fmla="*/ 231 w 291"/>
                <a:gd name="T37" fmla="*/ 264 h 294"/>
                <a:gd name="T38" fmla="*/ 278 w 291"/>
                <a:gd name="T39" fmla="*/ 206 h 294"/>
                <a:gd name="T40" fmla="*/ 252 w 291"/>
                <a:gd name="T41" fmla="*/ 176 h 294"/>
                <a:gd name="T42" fmla="*/ 255 w 291"/>
                <a:gd name="T43" fmla="*/ 160 h 294"/>
                <a:gd name="T44" fmla="*/ 288 w 291"/>
                <a:gd name="T45" fmla="*/ 145 h 294"/>
                <a:gd name="T46" fmla="*/ 271 w 291"/>
                <a:gd name="T47" fmla="*/ 73 h 294"/>
                <a:gd name="T48" fmla="*/ 231 w 291"/>
                <a:gd name="T49" fmla="*/ 154 h 294"/>
                <a:gd name="T50" fmla="*/ 228 w 291"/>
                <a:gd name="T51" fmla="*/ 172 h 294"/>
                <a:gd name="T52" fmla="*/ 251 w 291"/>
                <a:gd name="T53" fmla="*/ 207 h 294"/>
                <a:gd name="T54" fmla="*/ 202 w 291"/>
                <a:gd name="T55" fmla="*/ 228 h 294"/>
                <a:gd name="T56" fmla="*/ 165 w 291"/>
                <a:gd name="T57" fmla="*/ 231 h 294"/>
                <a:gd name="T58" fmla="*/ 146 w 291"/>
                <a:gd name="T59" fmla="*/ 269 h 294"/>
                <a:gd name="T60" fmla="*/ 104 w 291"/>
                <a:gd name="T61" fmla="*/ 236 h 294"/>
                <a:gd name="T62" fmla="*/ 83 w 291"/>
                <a:gd name="T63" fmla="*/ 206 h 294"/>
                <a:gd name="T64" fmla="*/ 41 w 291"/>
                <a:gd name="T65" fmla="*/ 208 h 294"/>
                <a:gd name="T66" fmla="*/ 47 w 291"/>
                <a:gd name="T67" fmla="*/ 156 h 294"/>
                <a:gd name="T68" fmla="*/ 61 w 291"/>
                <a:gd name="T69" fmla="*/ 128 h 294"/>
                <a:gd name="T70" fmla="*/ 58 w 291"/>
                <a:gd name="T71" fmla="*/ 104 h 294"/>
                <a:gd name="T72" fmla="*/ 73 w 291"/>
                <a:gd name="T73" fmla="*/ 51 h 294"/>
                <a:gd name="T74" fmla="*/ 109 w 291"/>
                <a:gd name="T75" fmla="*/ 69 h 294"/>
                <a:gd name="T76" fmla="*/ 139 w 291"/>
                <a:gd name="T77" fmla="*/ 50 h 294"/>
                <a:gd name="T78" fmla="*/ 192 w 291"/>
                <a:gd name="T79" fmla="*/ 36 h 294"/>
                <a:gd name="T80" fmla="*/ 187 w 291"/>
                <a:gd name="T81" fmla="*/ 58 h 294"/>
                <a:gd name="T82" fmla="*/ 208 w 291"/>
                <a:gd name="T83" fmla="*/ 88 h 294"/>
                <a:gd name="T84" fmla="*/ 250 w 291"/>
                <a:gd name="T85" fmla="*/ 86 h 294"/>
                <a:gd name="T86" fmla="*/ 244 w 291"/>
                <a:gd name="T87" fmla="*/ 13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1" h="294">
                  <a:moveTo>
                    <a:pt x="271" y="73"/>
                  </a:moveTo>
                  <a:cubicBezTo>
                    <a:pt x="268" y="63"/>
                    <a:pt x="258" y="58"/>
                    <a:pt x="249" y="61"/>
                  </a:cubicBezTo>
                  <a:cubicBezTo>
                    <a:pt x="223" y="69"/>
                    <a:pt x="223" y="69"/>
                    <a:pt x="223" y="69"/>
                  </a:cubicBezTo>
                  <a:cubicBezTo>
                    <a:pt x="220" y="66"/>
                    <a:pt x="216" y="62"/>
                    <a:pt x="212" y="59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8" y="31"/>
                    <a:pt x="217" y="26"/>
                    <a:pt x="215" y="22"/>
                  </a:cubicBezTo>
                  <a:cubicBezTo>
                    <a:pt x="212" y="18"/>
                    <a:pt x="208" y="15"/>
                    <a:pt x="204" y="14"/>
                  </a:cubicBezTo>
                  <a:cubicBezTo>
                    <a:pt x="144" y="1"/>
                    <a:pt x="144" y="1"/>
                    <a:pt x="144" y="1"/>
                  </a:cubicBezTo>
                  <a:cubicBezTo>
                    <a:pt x="139" y="0"/>
                    <a:pt x="135" y="1"/>
                    <a:pt x="131" y="3"/>
                  </a:cubicBezTo>
                  <a:cubicBezTo>
                    <a:pt x="127" y="6"/>
                    <a:pt x="124" y="10"/>
                    <a:pt x="123" y="1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2" y="42"/>
                    <a:pt x="107" y="44"/>
                    <a:pt x="102" y="46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77" y="23"/>
                    <a:pt x="66" y="23"/>
                    <a:pt x="60" y="3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5" y="79"/>
                    <a:pt x="13" y="83"/>
                    <a:pt x="13" y="88"/>
                  </a:cubicBezTo>
                  <a:cubicBezTo>
                    <a:pt x="14" y="93"/>
                    <a:pt x="16" y="97"/>
                    <a:pt x="19" y="100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9" y="120"/>
                    <a:pt x="38" y="122"/>
                    <a:pt x="38" y="123"/>
                  </a:cubicBezTo>
                  <a:cubicBezTo>
                    <a:pt x="37" y="127"/>
                    <a:pt x="37" y="130"/>
                    <a:pt x="36" y="134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9" y="142"/>
                    <a:pt x="5" y="146"/>
                    <a:pt x="3" y="150"/>
                  </a:cubicBezTo>
                  <a:cubicBezTo>
                    <a:pt x="0" y="154"/>
                    <a:pt x="0" y="159"/>
                    <a:pt x="1" y="163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1" y="226"/>
                    <a:pt x="24" y="230"/>
                    <a:pt x="28" y="232"/>
                  </a:cubicBezTo>
                  <a:cubicBezTo>
                    <a:pt x="33" y="234"/>
                    <a:pt x="37" y="235"/>
                    <a:pt x="42" y="233"/>
                  </a:cubicBezTo>
                  <a:cubicBezTo>
                    <a:pt x="68" y="225"/>
                    <a:pt x="68" y="225"/>
                    <a:pt x="68" y="225"/>
                  </a:cubicBezTo>
                  <a:cubicBezTo>
                    <a:pt x="71" y="229"/>
                    <a:pt x="75" y="232"/>
                    <a:pt x="79" y="235"/>
                  </a:cubicBezTo>
                  <a:cubicBezTo>
                    <a:pt x="74" y="259"/>
                    <a:pt x="74" y="259"/>
                    <a:pt x="74" y="259"/>
                  </a:cubicBezTo>
                  <a:cubicBezTo>
                    <a:pt x="72" y="268"/>
                    <a:pt x="78" y="278"/>
                    <a:pt x="87" y="280"/>
                  </a:cubicBezTo>
                  <a:cubicBezTo>
                    <a:pt x="147" y="293"/>
                    <a:pt x="147" y="293"/>
                    <a:pt x="147" y="293"/>
                  </a:cubicBezTo>
                  <a:cubicBezTo>
                    <a:pt x="148" y="294"/>
                    <a:pt x="150" y="294"/>
                    <a:pt x="151" y="294"/>
                  </a:cubicBezTo>
                  <a:cubicBezTo>
                    <a:pt x="154" y="294"/>
                    <a:pt x="158" y="293"/>
                    <a:pt x="160" y="291"/>
                  </a:cubicBezTo>
                  <a:cubicBezTo>
                    <a:pt x="164" y="289"/>
                    <a:pt x="167" y="285"/>
                    <a:pt x="168" y="280"/>
                  </a:cubicBezTo>
                  <a:cubicBezTo>
                    <a:pt x="174" y="253"/>
                    <a:pt x="174" y="253"/>
                    <a:pt x="174" y="253"/>
                  </a:cubicBezTo>
                  <a:cubicBezTo>
                    <a:pt x="179" y="252"/>
                    <a:pt x="184" y="250"/>
                    <a:pt x="189" y="248"/>
                  </a:cubicBezTo>
                  <a:cubicBezTo>
                    <a:pt x="206" y="265"/>
                    <a:pt x="206" y="265"/>
                    <a:pt x="206" y="265"/>
                  </a:cubicBezTo>
                  <a:cubicBezTo>
                    <a:pt x="214" y="271"/>
                    <a:pt x="225" y="271"/>
                    <a:pt x="231" y="264"/>
                  </a:cubicBezTo>
                  <a:cubicBezTo>
                    <a:pt x="273" y="219"/>
                    <a:pt x="273" y="219"/>
                    <a:pt x="273" y="219"/>
                  </a:cubicBezTo>
                  <a:cubicBezTo>
                    <a:pt x="276" y="215"/>
                    <a:pt x="278" y="211"/>
                    <a:pt x="278" y="206"/>
                  </a:cubicBezTo>
                  <a:cubicBezTo>
                    <a:pt x="277" y="201"/>
                    <a:pt x="275" y="197"/>
                    <a:pt x="272" y="19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52" y="174"/>
                    <a:pt x="253" y="173"/>
                    <a:pt x="253" y="171"/>
                  </a:cubicBezTo>
                  <a:cubicBezTo>
                    <a:pt x="254" y="168"/>
                    <a:pt x="254" y="164"/>
                    <a:pt x="255" y="160"/>
                  </a:cubicBezTo>
                  <a:cubicBezTo>
                    <a:pt x="278" y="153"/>
                    <a:pt x="278" y="153"/>
                    <a:pt x="278" y="153"/>
                  </a:cubicBezTo>
                  <a:cubicBezTo>
                    <a:pt x="282" y="152"/>
                    <a:pt x="286" y="149"/>
                    <a:pt x="288" y="145"/>
                  </a:cubicBezTo>
                  <a:cubicBezTo>
                    <a:pt x="291" y="140"/>
                    <a:pt x="291" y="136"/>
                    <a:pt x="290" y="131"/>
                  </a:cubicBezTo>
                  <a:lnTo>
                    <a:pt x="271" y="73"/>
                  </a:lnTo>
                  <a:close/>
                  <a:moveTo>
                    <a:pt x="244" y="139"/>
                  </a:moveTo>
                  <a:cubicBezTo>
                    <a:pt x="237" y="141"/>
                    <a:pt x="232" y="147"/>
                    <a:pt x="231" y="154"/>
                  </a:cubicBezTo>
                  <a:cubicBezTo>
                    <a:pt x="231" y="158"/>
                    <a:pt x="230" y="162"/>
                    <a:pt x="230" y="166"/>
                  </a:cubicBezTo>
                  <a:cubicBezTo>
                    <a:pt x="229" y="168"/>
                    <a:pt x="228" y="170"/>
                    <a:pt x="228" y="172"/>
                  </a:cubicBezTo>
                  <a:cubicBezTo>
                    <a:pt x="226" y="179"/>
                    <a:pt x="228" y="186"/>
                    <a:pt x="233" y="191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18" y="243"/>
                    <a:pt x="218" y="243"/>
                    <a:pt x="218" y="243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196" y="223"/>
                    <a:pt x="189" y="222"/>
                    <a:pt x="182" y="225"/>
                  </a:cubicBezTo>
                  <a:cubicBezTo>
                    <a:pt x="177" y="228"/>
                    <a:pt x="171" y="230"/>
                    <a:pt x="165" y="231"/>
                  </a:cubicBezTo>
                  <a:cubicBezTo>
                    <a:pt x="158" y="232"/>
                    <a:pt x="153" y="238"/>
                    <a:pt x="152" y="244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99" y="258"/>
                    <a:pt x="99" y="258"/>
                    <a:pt x="99" y="258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5" y="229"/>
                    <a:pt x="102" y="222"/>
                    <a:pt x="96" y="218"/>
                  </a:cubicBezTo>
                  <a:cubicBezTo>
                    <a:pt x="91" y="214"/>
                    <a:pt x="87" y="211"/>
                    <a:pt x="83" y="206"/>
                  </a:cubicBezTo>
                  <a:cubicBezTo>
                    <a:pt x="78" y="201"/>
                    <a:pt x="71" y="199"/>
                    <a:pt x="64" y="201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26" y="162"/>
                    <a:pt x="26" y="162"/>
                    <a:pt x="26" y="162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54" y="153"/>
                    <a:pt x="59" y="147"/>
                    <a:pt x="60" y="140"/>
                  </a:cubicBezTo>
                  <a:cubicBezTo>
                    <a:pt x="60" y="136"/>
                    <a:pt x="61" y="132"/>
                    <a:pt x="61" y="128"/>
                  </a:cubicBezTo>
                  <a:cubicBezTo>
                    <a:pt x="62" y="126"/>
                    <a:pt x="63" y="124"/>
                    <a:pt x="63" y="122"/>
                  </a:cubicBezTo>
                  <a:cubicBezTo>
                    <a:pt x="65" y="116"/>
                    <a:pt x="63" y="108"/>
                    <a:pt x="58" y="104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5" y="71"/>
                    <a:pt x="102" y="72"/>
                    <a:pt x="109" y="69"/>
                  </a:cubicBezTo>
                  <a:cubicBezTo>
                    <a:pt x="114" y="67"/>
                    <a:pt x="120" y="65"/>
                    <a:pt x="126" y="63"/>
                  </a:cubicBezTo>
                  <a:cubicBezTo>
                    <a:pt x="133" y="62"/>
                    <a:pt x="138" y="56"/>
                    <a:pt x="139" y="50"/>
                  </a:cubicBezTo>
                  <a:cubicBezTo>
                    <a:pt x="145" y="26"/>
                    <a:pt x="145" y="26"/>
                    <a:pt x="145" y="26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86" y="65"/>
                    <a:pt x="189" y="72"/>
                    <a:pt x="195" y="76"/>
                  </a:cubicBezTo>
                  <a:cubicBezTo>
                    <a:pt x="200" y="80"/>
                    <a:pt x="204" y="84"/>
                    <a:pt x="208" y="88"/>
                  </a:cubicBezTo>
                  <a:cubicBezTo>
                    <a:pt x="213" y="93"/>
                    <a:pt x="220" y="95"/>
                    <a:pt x="227" y="93"/>
                  </a:cubicBezTo>
                  <a:cubicBezTo>
                    <a:pt x="250" y="86"/>
                    <a:pt x="250" y="86"/>
                    <a:pt x="250" y="86"/>
                  </a:cubicBezTo>
                  <a:cubicBezTo>
                    <a:pt x="265" y="132"/>
                    <a:pt x="265" y="132"/>
                    <a:pt x="265" y="132"/>
                  </a:cubicBezTo>
                  <a:lnTo>
                    <a:pt x="244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F6369"/>
                </a:solidFill>
                <a:latin typeface="Arial"/>
              </a:endParaRPr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8B42DACE-99A5-4FD5-8942-9F3D7A9B93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1727"/>
              <a:ext cx="293" cy="289"/>
            </a:xfrm>
            <a:custGeom>
              <a:avLst/>
              <a:gdLst>
                <a:gd name="T0" fmla="*/ 50 w 109"/>
                <a:gd name="T1" fmla="*/ 3 h 108"/>
                <a:gd name="T2" fmla="*/ 2 w 109"/>
                <a:gd name="T3" fmla="*/ 60 h 108"/>
                <a:gd name="T4" fmla="*/ 21 w 109"/>
                <a:gd name="T5" fmla="*/ 95 h 108"/>
                <a:gd name="T6" fmla="*/ 54 w 109"/>
                <a:gd name="T7" fmla="*/ 108 h 108"/>
                <a:gd name="T8" fmla="*/ 59 w 109"/>
                <a:gd name="T9" fmla="*/ 107 h 108"/>
                <a:gd name="T10" fmla="*/ 107 w 109"/>
                <a:gd name="T11" fmla="*/ 51 h 108"/>
                <a:gd name="T12" fmla="*/ 50 w 109"/>
                <a:gd name="T13" fmla="*/ 3 h 108"/>
                <a:gd name="T14" fmla="*/ 58 w 109"/>
                <a:gd name="T15" fmla="*/ 95 h 108"/>
                <a:gd name="T16" fmla="*/ 29 w 109"/>
                <a:gd name="T17" fmla="*/ 86 h 108"/>
                <a:gd name="T18" fmla="*/ 14 w 109"/>
                <a:gd name="T19" fmla="*/ 59 h 108"/>
                <a:gd name="T20" fmla="*/ 51 w 109"/>
                <a:gd name="T21" fmla="*/ 15 h 108"/>
                <a:gd name="T22" fmla="*/ 54 w 109"/>
                <a:gd name="T23" fmla="*/ 15 h 108"/>
                <a:gd name="T24" fmla="*/ 95 w 109"/>
                <a:gd name="T25" fmla="*/ 52 h 108"/>
                <a:gd name="T26" fmla="*/ 58 w 109"/>
                <a:gd name="T27" fmla="*/ 9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08">
                  <a:moveTo>
                    <a:pt x="50" y="3"/>
                  </a:moveTo>
                  <a:cubicBezTo>
                    <a:pt x="21" y="6"/>
                    <a:pt x="0" y="31"/>
                    <a:pt x="2" y="60"/>
                  </a:cubicBezTo>
                  <a:cubicBezTo>
                    <a:pt x="4" y="74"/>
                    <a:pt x="10" y="86"/>
                    <a:pt x="21" y="95"/>
                  </a:cubicBezTo>
                  <a:cubicBezTo>
                    <a:pt x="30" y="103"/>
                    <a:pt x="42" y="108"/>
                    <a:pt x="54" y="108"/>
                  </a:cubicBezTo>
                  <a:cubicBezTo>
                    <a:pt x="56" y="108"/>
                    <a:pt x="57" y="107"/>
                    <a:pt x="59" y="107"/>
                  </a:cubicBezTo>
                  <a:cubicBezTo>
                    <a:pt x="88" y="105"/>
                    <a:pt x="109" y="79"/>
                    <a:pt x="107" y="51"/>
                  </a:cubicBezTo>
                  <a:cubicBezTo>
                    <a:pt x="104" y="22"/>
                    <a:pt x="79" y="0"/>
                    <a:pt x="50" y="3"/>
                  </a:cubicBezTo>
                  <a:close/>
                  <a:moveTo>
                    <a:pt x="58" y="95"/>
                  </a:moveTo>
                  <a:cubicBezTo>
                    <a:pt x="47" y="96"/>
                    <a:pt x="37" y="93"/>
                    <a:pt x="29" y="86"/>
                  </a:cubicBezTo>
                  <a:cubicBezTo>
                    <a:pt x="20" y="79"/>
                    <a:pt x="15" y="69"/>
                    <a:pt x="14" y="59"/>
                  </a:cubicBezTo>
                  <a:cubicBezTo>
                    <a:pt x="12" y="37"/>
                    <a:pt x="29" y="17"/>
                    <a:pt x="51" y="15"/>
                  </a:cubicBezTo>
                  <a:cubicBezTo>
                    <a:pt x="52" y="15"/>
                    <a:pt x="53" y="15"/>
                    <a:pt x="54" y="15"/>
                  </a:cubicBezTo>
                  <a:cubicBezTo>
                    <a:pt x="75" y="15"/>
                    <a:pt x="93" y="31"/>
                    <a:pt x="95" y="52"/>
                  </a:cubicBezTo>
                  <a:cubicBezTo>
                    <a:pt x="97" y="74"/>
                    <a:pt x="80" y="93"/>
                    <a:pt x="58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F6369"/>
                </a:solidFill>
                <a:latin typeface="Arial"/>
              </a:endParaRPr>
            </a:p>
          </p:txBody>
        </p:sp>
        <p:sp>
          <p:nvSpPr>
            <p:cNvPr id="23" name="Freeform 32">
              <a:extLst>
                <a:ext uri="{FF2B5EF4-FFF2-40B4-BE49-F238E27FC236}">
                  <a16:creationId xmlns:a16="http://schemas.microsoft.com/office/drawing/2014/main" id="{3B92AE93-1B14-436D-A0C0-6200493F33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7" y="1488"/>
              <a:ext cx="778" cy="773"/>
            </a:xfrm>
            <a:custGeom>
              <a:avLst/>
              <a:gdLst>
                <a:gd name="T0" fmla="*/ 280 w 290"/>
                <a:gd name="T1" fmla="*/ 153 h 288"/>
                <a:gd name="T2" fmla="*/ 255 w 290"/>
                <a:gd name="T3" fmla="*/ 136 h 288"/>
                <a:gd name="T4" fmla="*/ 274 w 290"/>
                <a:gd name="T5" fmla="*/ 112 h 288"/>
                <a:gd name="T6" fmla="*/ 279 w 290"/>
                <a:gd name="T7" fmla="*/ 87 h 288"/>
                <a:gd name="T8" fmla="*/ 220 w 290"/>
                <a:gd name="T9" fmla="*/ 32 h 288"/>
                <a:gd name="T10" fmla="*/ 184 w 290"/>
                <a:gd name="T11" fmla="*/ 41 h 288"/>
                <a:gd name="T12" fmla="*/ 163 w 290"/>
                <a:gd name="T13" fmla="*/ 0 h 288"/>
                <a:gd name="T14" fmla="*/ 90 w 290"/>
                <a:gd name="T15" fmla="*/ 11 h 288"/>
                <a:gd name="T16" fmla="*/ 87 w 290"/>
                <a:gd name="T17" fmla="*/ 50 h 288"/>
                <a:gd name="T18" fmla="*/ 53 w 290"/>
                <a:gd name="T19" fmla="*/ 49 h 288"/>
                <a:gd name="T20" fmla="*/ 3 w 290"/>
                <a:gd name="T21" fmla="*/ 112 h 288"/>
                <a:gd name="T22" fmla="*/ 11 w 290"/>
                <a:gd name="T23" fmla="*/ 136 h 288"/>
                <a:gd name="T24" fmla="*/ 36 w 290"/>
                <a:gd name="T25" fmla="*/ 152 h 288"/>
                <a:gd name="T26" fmla="*/ 17 w 290"/>
                <a:gd name="T27" fmla="*/ 176 h 288"/>
                <a:gd name="T28" fmla="*/ 12 w 290"/>
                <a:gd name="T29" fmla="*/ 201 h 288"/>
                <a:gd name="T30" fmla="*/ 58 w 290"/>
                <a:gd name="T31" fmla="*/ 259 h 288"/>
                <a:gd name="T32" fmla="*/ 93 w 290"/>
                <a:gd name="T33" fmla="*/ 241 h 288"/>
                <a:gd name="T34" fmla="*/ 109 w 290"/>
                <a:gd name="T35" fmla="*/ 272 h 288"/>
                <a:gd name="T36" fmla="*/ 128 w 290"/>
                <a:gd name="T37" fmla="*/ 288 h 288"/>
                <a:gd name="T38" fmla="*/ 205 w 290"/>
                <a:gd name="T39" fmla="*/ 265 h 288"/>
                <a:gd name="T40" fmla="*/ 216 w 290"/>
                <a:gd name="T41" fmla="*/ 229 h 288"/>
                <a:gd name="T42" fmla="*/ 261 w 290"/>
                <a:gd name="T43" fmla="*/ 231 h 288"/>
                <a:gd name="T44" fmla="*/ 289 w 290"/>
                <a:gd name="T45" fmla="*/ 163 h 288"/>
                <a:gd name="T46" fmla="*/ 223 w 290"/>
                <a:gd name="T47" fmla="*/ 205 h 288"/>
                <a:gd name="T48" fmla="*/ 188 w 290"/>
                <a:gd name="T49" fmla="*/ 219 h 288"/>
                <a:gd name="T50" fmla="*/ 181 w 290"/>
                <a:gd name="T51" fmla="*/ 260 h 288"/>
                <a:gd name="T52" fmla="*/ 131 w 290"/>
                <a:gd name="T53" fmla="*/ 242 h 288"/>
                <a:gd name="T54" fmla="*/ 102 w 290"/>
                <a:gd name="T55" fmla="*/ 219 h 288"/>
                <a:gd name="T56" fmla="*/ 83 w 290"/>
                <a:gd name="T57" fmla="*/ 219 h 288"/>
                <a:gd name="T58" fmla="*/ 35 w 290"/>
                <a:gd name="T59" fmla="*/ 193 h 288"/>
                <a:gd name="T60" fmla="*/ 61 w 290"/>
                <a:gd name="T61" fmla="*/ 162 h 288"/>
                <a:gd name="T62" fmla="*/ 59 w 290"/>
                <a:gd name="T63" fmla="*/ 144 h 288"/>
                <a:gd name="T64" fmla="*/ 27 w 290"/>
                <a:gd name="T65" fmla="*/ 117 h 288"/>
                <a:gd name="T66" fmla="*/ 68 w 290"/>
                <a:gd name="T67" fmla="*/ 83 h 288"/>
                <a:gd name="T68" fmla="*/ 103 w 290"/>
                <a:gd name="T69" fmla="*/ 69 h 288"/>
                <a:gd name="T70" fmla="*/ 110 w 290"/>
                <a:gd name="T71" fmla="*/ 28 h 288"/>
                <a:gd name="T72" fmla="*/ 160 w 290"/>
                <a:gd name="T73" fmla="*/ 47 h 288"/>
                <a:gd name="T74" fmla="*/ 172 w 290"/>
                <a:gd name="T75" fmla="*/ 62 h 288"/>
                <a:gd name="T76" fmla="*/ 208 w 290"/>
                <a:gd name="T77" fmla="*/ 69 h 288"/>
                <a:gd name="T78" fmla="*/ 255 w 290"/>
                <a:gd name="T79" fmla="*/ 96 h 288"/>
                <a:gd name="T80" fmla="*/ 230 w 290"/>
                <a:gd name="T81" fmla="*/ 126 h 288"/>
                <a:gd name="T82" fmla="*/ 232 w 290"/>
                <a:gd name="T83" fmla="*/ 145 h 288"/>
                <a:gd name="T84" fmla="*/ 264 w 290"/>
                <a:gd name="T85" fmla="*/ 17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0" h="288">
                  <a:moveTo>
                    <a:pt x="289" y="163"/>
                  </a:moveTo>
                  <a:cubicBezTo>
                    <a:pt x="287" y="158"/>
                    <a:pt x="284" y="155"/>
                    <a:pt x="280" y="153"/>
                  </a:cubicBezTo>
                  <a:cubicBezTo>
                    <a:pt x="255" y="141"/>
                    <a:pt x="255" y="141"/>
                    <a:pt x="255" y="141"/>
                  </a:cubicBezTo>
                  <a:cubicBezTo>
                    <a:pt x="255" y="139"/>
                    <a:pt x="255" y="138"/>
                    <a:pt x="255" y="136"/>
                  </a:cubicBezTo>
                  <a:cubicBezTo>
                    <a:pt x="255" y="133"/>
                    <a:pt x="255" y="129"/>
                    <a:pt x="254" y="125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8" y="109"/>
                    <a:pt x="281" y="105"/>
                    <a:pt x="282" y="101"/>
                  </a:cubicBezTo>
                  <a:cubicBezTo>
                    <a:pt x="282" y="96"/>
                    <a:pt x="281" y="91"/>
                    <a:pt x="279" y="87"/>
                  </a:cubicBezTo>
                  <a:cubicBezTo>
                    <a:pt x="245" y="37"/>
                    <a:pt x="245" y="37"/>
                    <a:pt x="245" y="37"/>
                  </a:cubicBezTo>
                  <a:cubicBezTo>
                    <a:pt x="239" y="29"/>
                    <a:pt x="228" y="27"/>
                    <a:pt x="220" y="32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5"/>
                    <a:pt x="188" y="43"/>
                    <a:pt x="184" y="41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1" y="7"/>
                    <a:pt x="173" y="0"/>
                    <a:pt x="163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97" y="5"/>
                    <a:pt x="93" y="7"/>
                    <a:pt x="90" y="11"/>
                  </a:cubicBezTo>
                  <a:cubicBezTo>
                    <a:pt x="87" y="14"/>
                    <a:pt x="85" y="19"/>
                    <a:pt x="86" y="23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3" y="53"/>
                    <a:pt x="79" y="56"/>
                    <a:pt x="75" y="5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4" y="45"/>
                    <a:pt x="34" y="48"/>
                    <a:pt x="30" y="57"/>
                  </a:cubicBezTo>
                  <a:cubicBezTo>
                    <a:pt x="3" y="112"/>
                    <a:pt x="3" y="112"/>
                    <a:pt x="3" y="112"/>
                  </a:cubicBezTo>
                  <a:cubicBezTo>
                    <a:pt x="1" y="116"/>
                    <a:pt x="0" y="121"/>
                    <a:pt x="2" y="126"/>
                  </a:cubicBezTo>
                  <a:cubicBezTo>
                    <a:pt x="4" y="130"/>
                    <a:pt x="7" y="134"/>
                    <a:pt x="11" y="136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5" y="149"/>
                    <a:pt x="36" y="150"/>
                    <a:pt x="36" y="152"/>
                  </a:cubicBezTo>
                  <a:cubicBezTo>
                    <a:pt x="36" y="156"/>
                    <a:pt x="36" y="159"/>
                    <a:pt x="37" y="163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3" y="179"/>
                    <a:pt x="10" y="183"/>
                    <a:pt x="9" y="188"/>
                  </a:cubicBezTo>
                  <a:cubicBezTo>
                    <a:pt x="8" y="192"/>
                    <a:pt x="9" y="197"/>
                    <a:pt x="12" y="201"/>
                  </a:cubicBezTo>
                  <a:cubicBezTo>
                    <a:pt x="46" y="252"/>
                    <a:pt x="46" y="252"/>
                    <a:pt x="46" y="252"/>
                  </a:cubicBezTo>
                  <a:cubicBezTo>
                    <a:pt x="49" y="256"/>
                    <a:pt x="53" y="258"/>
                    <a:pt x="58" y="259"/>
                  </a:cubicBezTo>
                  <a:cubicBezTo>
                    <a:pt x="62" y="260"/>
                    <a:pt x="67" y="259"/>
                    <a:pt x="71" y="256"/>
                  </a:cubicBezTo>
                  <a:cubicBezTo>
                    <a:pt x="93" y="241"/>
                    <a:pt x="93" y="241"/>
                    <a:pt x="93" y="241"/>
                  </a:cubicBezTo>
                  <a:cubicBezTo>
                    <a:pt x="98" y="244"/>
                    <a:pt x="103" y="246"/>
                    <a:pt x="107" y="247"/>
                  </a:cubicBezTo>
                  <a:cubicBezTo>
                    <a:pt x="109" y="272"/>
                    <a:pt x="109" y="272"/>
                    <a:pt x="109" y="272"/>
                  </a:cubicBezTo>
                  <a:cubicBezTo>
                    <a:pt x="110" y="281"/>
                    <a:pt x="117" y="288"/>
                    <a:pt x="127" y="288"/>
                  </a:cubicBezTo>
                  <a:cubicBezTo>
                    <a:pt x="127" y="288"/>
                    <a:pt x="128" y="288"/>
                    <a:pt x="128" y="288"/>
                  </a:cubicBezTo>
                  <a:cubicBezTo>
                    <a:pt x="189" y="284"/>
                    <a:pt x="189" y="284"/>
                    <a:pt x="189" y="284"/>
                  </a:cubicBezTo>
                  <a:cubicBezTo>
                    <a:pt x="199" y="283"/>
                    <a:pt x="206" y="275"/>
                    <a:pt x="205" y="265"/>
                  </a:cubicBezTo>
                  <a:cubicBezTo>
                    <a:pt x="203" y="238"/>
                    <a:pt x="203" y="238"/>
                    <a:pt x="203" y="238"/>
                  </a:cubicBezTo>
                  <a:cubicBezTo>
                    <a:pt x="208" y="235"/>
                    <a:pt x="212" y="232"/>
                    <a:pt x="216" y="229"/>
                  </a:cubicBezTo>
                  <a:cubicBezTo>
                    <a:pt x="238" y="239"/>
                    <a:pt x="238" y="239"/>
                    <a:pt x="238" y="239"/>
                  </a:cubicBezTo>
                  <a:cubicBezTo>
                    <a:pt x="246" y="244"/>
                    <a:pt x="257" y="240"/>
                    <a:pt x="261" y="231"/>
                  </a:cubicBezTo>
                  <a:cubicBezTo>
                    <a:pt x="288" y="176"/>
                    <a:pt x="288" y="176"/>
                    <a:pt x="288" y="176"/>
                  </a:cubicBezTo>
                  <a:cubicBezTo>
                    <a:pt x="290" y="172"/>
                    <a:pt x="290" y="167"/>
                    <a:pt x="289" y="163"/>
                  </a:cubicBezTo>
                  <a:close/>
                  <a:moveTo>
                    <a:pt x="243" y="215"/>
                  </a:moveTo>
                  <a:cubicBezTo>
                    <a:pt x="223" y="205"/>
                    <a:pt x="223" y="205"/>
                    <a:pt x="223" y="205"/>
                  </a:cubicBezTo>
                  <a:cubicBezTo>
                    <a:pt x="216" y="202"/>
                    <a:pt x="208" y="203"/>
                    <a:pt x="203" y="208"/>
                  </a:cubicBezTo>
                  <a:cubicBezTo>
                    <a:pt x="198" y="212"/>
                    <a:pt x="193" y="216"/>
                    <a:pt x="188" y="219"/>
                  </a:cubicBezTo>
                  <a:cubicBezTo>
                    <a:pt x="182" y="222"/>
                    <a:pt x="179" y="229"/>
                    <a:pt x="179" y="236"/>
                  </a:cubicBezTo>
                  <a:cubicBezTo>
                    <a:pt x="181" y="260"/>
                    <a:pt x="181" y="260"/>
                    <a:pt x="181" y="260"/>
                  </a:cubicBezTo>
                  <a:cubicBezTo>
                    <a:pt x="133" y="264"/>
                    <a:pt x="133" y="264"/>
                    <a:pt x="133" y="264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0" y="234"/>
                    <a:pt x="126" y="228"/>
                    <a:pt x="119" y="226"/>
                  </a:cubicBezTo>
                  <a:cubicBezTo>
                    <a:pt x="113" y="224"/>
                    <a:pt x="107" y="222"/>
                    <a:pt x="102" y="219"/>
                  </a:cubicBezTo>
                  <a:cubicBezTo>
                    <a:pt x="99" y="217"/>
                    <a:pt x="96" y="216"/>
                    <a:pt x="93" y="216"/>
                  </a:cubicBezTo>
                  <a:cubicBezTo>
                    <a:pt x="90" y="216"/>
                    <a:pt x="86" y="217"/>
                    <a:pt x="83" y="219"/>
                  </a:cubicBezTo>
                  <a:cubicBezTo>
                    <a:pt x="63" y="233"/>
                    <a:pt x="63" y="233"/>
                    <a:pt x="63" y="233"/>
                  </a:cubicBezTo>
                  <a:cubicBezTo>
                    <a:pt x="35" y="193"/>
                    <a:pt x="35" y="193"/>
                    <a:pt x="35" y="193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60" y="176"/>
                    <a:pt x="63" y="169"/>
                    <a:pt x="61" y="162"/>
                  </a:cubicBezTo>
                  <a:cubicBezTo>
                    <a:pt x="60" y="158"/>
                    <a:pt x="60" y="154"/>
                    <a:pt x="60" y="150"/>
                  </a:cubicBezTo>
                  <a:cubicBezTo>
                    <a:pt x="59" y="148"/>
                    <a:pt x="59" y="146"/>
                    <a:pt x="59" y="144"/>
                  </a:cubicBezTo>
                  <a:cubicBezTo>
                    <a:pt x="59" y="137"/>
                    <a:pt x="56" y="131"/>
                    <a:pt x="49" y="128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75" y="86"/>
                    <a:pt x="83" y="85"/>
                    <a:pt x="88" y="80"/>
                  </a:cubicBezTo>
                  <a:cubicBezTo>
                    <a:pt x="93" y="76"/>
                    <a:pt x="98" y="72"/>
                    <a:pt x="103" y="69"/>
                  </a:cubicBezTo>
                  <a:cubicBezTo>
                    <a:pt x="109" y="66"/>
                    <a:pt x="112" y="59"/>
                    <a:pt x="112" y="53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54"/>
                    <a:pt x="165" y="60"/>
                    <a:pt x="172" y="62"/>
                  </a:cubicBezTo>
                  <a:cubicBezTo>
                    <a:pt x="178" y="64"/>
                    <a:pt x="184" y="67"/>
                    <a:pt x="189" y="70"/>
                  </a:cubicBezTo>
                  <a:cubicBezTo>
                    <a:pt x="195" y="73"/>
                    <a:pt x="202" y="73"/>
                    <a:pt x="208" y="69"/>
                  </a:cubicBezTo>
                  <a:cubicBezTo>
                    <a:pt x="228" y="55"/>
                    <a:pt x="228" y="55"/>
                    <a:pt x="228" y="55"/>
                  </a:cubicBezTo>
                  <a:cubicBezTo>
                    <a:pt x="255" y="96"/>
                    <a:pt x="255" y="96"/>
                    <a:pt x="255" y="96"/>
                  </a:cubicBezTo>
                  <a:cubicBezTo>
                    <a:pt x="237" y="108"/>
                    <a:pt x="237" y="108"/>
                    <a:pt x="237" y="108"/>
                  </a:cubicBezTo>
                  <a:cubicBezTo>
                    <a:pt x="231" y="112"/>
                    <a:pt x="228" y="119"/>
                    <a:pt x="230" y="126"/>
                  </a:cubicBezTo>
                  <a:cubicBezTo>
                    <a:pt x="230" y="130"/>
                    <a:pt x="231" y="134"/>
                    <a:pt x="231" y="138"/>
                  </a:cubicBezTo>
                  <a:cubicBezTo>
                    <a:pt x="231" y="140"/>
                    <a:pt x="232" y="142"/>
                    <a:pt x="232" y="145"/>
                  </a:cubicBezTo>
                  <a:cubicBezTo>
                    <a:pt x="232" y="151"/>
                    <a:pt x="235" y="158"/>
                    <a:pt x="241" y="161"/>
                  </a:cubicBezTo>
                  <a:cubicBezTo>
                    <a:pt x="264" y="171"/>
                    <a:pt x="264" y="171"/>
                    <a:pt x="264" y="171"/>
                  </a:cubicBezTo>
                  <a:lnTo>
                    <a:pt x="243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F6369"/>
                </a:solidFill>
                <a:latin typeface="Arial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774ED8-260E-4F43-A39B-B8B2F214EA66}"/>
              </a:ext>
            </a:extLst>
          </p:cNvPr>
          <p:cNvGrpSpPr/>
          <p:nvPr/>
        </p:nvGrpSpPr>
        <p:grpSpPr>
          <a:xfrm>
            <a:off x="8370299" y="5707033"/>
            <a:ext cx="655226" cy="670068"/>
            <a:chOff x="223837" y="-2619376"/>
            <a:chExt cx="490538" cy="501650"/>
          </a:xfrm>
          <a:solidFill>
            <a:srgbClr val="37AFC8"/>
          </a:solidFill>
        </p:grpSpPr>
        <p:sp>
          <p:nvSpPr>
            <p:cNvPr id="25" name="Freeform 219">
              <a:extLst>
                <a:ext uri="{FF2B5EF4-FFF2-40B4-BE49-F238E27FC236}">
                  <a16:creationId xmlns:a16="http://schemas.microsoft.com/office/drawing/2014/main" id="{DCB34D2E-0EEB-4457-A87E-0FA5A847CE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-2509838"/>
              <a:ext cx="304800" cy="288925"/>
            </a:xfrm>
            <a:custGeom>
              <a:avLst/>
              <a:gdLst>
                <a:gd name="T0" fmla="*/ 3 w 271"/>
                <a:gd name="T1" fmla="*/ 153 h 257"/>
                <a:gd name="T2" fmla="*/ 55 w 271"/>
                <a:gd name="T3" fmla="*/ 194 h 257"/>
                <a:gd name="T4" fmla="*/ 62 w 271"/>
                <a:gd name="T5" fmla="*/ 195 h 257"/>
                <a:gd name="T6" fmla="*/ 65 w 271"/>
                <a:gd name="T7" fmla="*/ 189 h 257"/>
                <a:gd name="T8" fmla="*/ 65 w 271"/>
                <a:gd name="T9" fmla="*/ 173 h 257"/>
                <a:gd name="T10" fmla="*/ 160 w 271"/>
                <a:gd name="T11" fmla="*/ 173 h 257"/>
                <a:gd name="T12" fmla="*/ 160 w 271"/>
                <a:gd name="T13" fmla="*/ 215 h 257"/>
                <a:gd name="T14" fmla="*/ 144 w 271"/>
                <a:gd name="T15" fmla="*/ 236 h 257"/>
                <a:gd name="T16" fmla="*/ 165 w 271"/>
                <a:gd name="T17" fmla="*/ 257 h 257"/>
                <a:gd name="T18" fmla="*/ 187 w 271"/>
                <a:gd name="T19" fmla="*/ 236 h 257"/>
                <a:gd name="T20" fmla="*/ 172 w 271"/>
                <a:gd name="T21" fmla="*/ 216 h 257"/>
                <a:gd name="T22" fmla="*/ 172 w 271"/>
                <a:gd name="T23" fmla="*/ 167 h 257"/>
                <a:gd name="T24" fmla="*/ 166 w 271"/>
                <a:gd name="T25" fmla="*/ 161 h 257"/>
                <a:gd name="T26" fmla="*/ 59 w 271"/>
                <a:gd name="T27" fmla="*/ 161 h 257"/>
                <a:gd name="T28" fmla="*/ 53 w 271"/>
                <a:gd name="T29" fmla="*/ 167 h 257"/>
                <a:gd name="T30" fmla="*/ 53 w 271"/>
                <a:gd name="T31" fmla="*/ 177 h 257"/>
                <a:gd name="T32" fmla="*/ 16 w 271"/>
                <a:gd name="T33" fmla="*/ 148 h 257"/>
                <a:gd name="T34" fmla="*/ 53 w 271"/>
                <a:gd name="T35" fmla="*/ 120 h 257"/>
                <a:gd name="T36" fmla="*/ 53 w 271"/>
                <a:gd name="T37" fmla="*/ 130 h 257"/>
                <a:gd name="T38" fmla="*/ 59 w 271"/>
                <a:gd name="T39" fmla="*/ 136 h 257"/>
                <a:gd name="T40" fmla="*/ 206 w 271"/>
                <a:gd name="T41" fmla="*/ 136 h 257"/>
                <a:gd name="T42" fmla="*/ 206 w 271"/>
                <a:gd name="T43" fmla="*/ 153 h 257"/>
                <a:gd name="T44" fmla="*/ 210 w 271"/>
                <a:gd name="T45" fmla="*/ 158 h 257"/>
                <a:gd name="T46" fmla="*/ 216 w 271"/>
                <a:gd name="T47" fmla="*/ 158 h 257"/>
                <a:gd name="T48" fmla="*/ 269 w 271"/>
                <a:gd name="T49" fmla="*/ 117 h 257"/>
                <a:gd name="T50" fmla="*/ 271 w 271"/>
                <a:gd name="T51" fmla="*/ 112 h 257"/>
                <a:gd name="T52" fmla="*/ 269 w 271"/>
                <a:gd name="T53" fmla="*/ 107 h 257"/>
                <a:gd name="T54" fmla="*/ 216 w 271"/>
                <a:gd name="T55" fmla="*/ 66 h 257"/>
                <a:gd name="T56" fmla="*/ 210 w 271"/>
                <a:gd name="T57" fmla="*/ 65 h 257"/>
                <a:gd name="T58" fmla="*/ 206 w 271"/>
                <a:gd name="T59" fmla="*/ 71 h 257"/>
                <a:gd name="T60" fmla="*/ 206 w 271"/>
                <a:gd name="T61" fmla="*/ 88 h 257"/>
                <a:gd name="T62" fmla="*/ 112 w 271"/>
                <a:gd name="T63" fmla="*/ 88 h 257"/>
                <a:gd name="T64" fmla="*/ 112 w 271"/>
                <a:gd name="T65" fmla="*/ 42 h 257"/>
                <a:gd name="T66" fmla="*/ 127 w 271"/>
                <a:gd name="T67" fmla="*/ 21 h 257"/>
                <a:gd name="T68" fmla="*/ 106 w 271"/>
                <a:gd name="T69" fmla="*/ 0 h 257"/>
                <a:gd name="T70" fmla="*/ 84 w 271"/>
                <a:gd name="T71" fmla="*/ 21 h 257"/>
                <a:gd name="T72" fmla="*/ 100 w 271"/>
                <a:gd name="T73" fmla="*/ 42 h 257"/>
                <a:gd name="T74" fmla="*/ 100 w 271"/>
                <a:gd name="T75" fmla="*/ 94 h 257"/>
                <a:gd name="T76" fmla="*/ 106 w 271"/>
                <a:gd name="T77" fmla="*/ 100 h 257"/>
                <a:gd name="T78" fmla="*/ 212 w 271"/>
                <a:gd name="T79" fmla="*/ 100 h 257"/>
                <a:gd name="T80" fmla="*/ 218 w 271"/>
                <a:gd name="T81" fmla="*/ 94 h 257"/>
                <a:gd name="T82" fmla="*/ 218 w 271"/>
                <a:gd name="T83" fmla="*/ 83 h 257"/>
                <a:gd name="T84" fmla="*/ 256 w 271"/>
                <a:gd name="T85" fmla="*/ 112 h 257"/>
                <a:gd name="T86" fmla="*/ 218 w 271"/>
                <a:gd name="T87" fmla="*/ 141 h 257"/>
                <a:gd name="T88" fmla="*/ 218 w 271"/>
                <a:gd name="T89" fmla="*/ 130 h 257"/>
                <a:gd name="T90" fmla="*/ 212 w 271"/>
                <a:gd name="T91" fmla="*/ 124 h 257"/>
                <a:gd name="T92" fmla="*/ 65 w 271"/>
                <a:gd name="T93" fmla="*/ 124 h 257"/>
                <a:gd name="T94" fmla="*/ 65 w 271"/>
                <a:gd name="T95" fmla="*/ 107 h 257"/>
                <a:gd name="T96" fmla="*/ 62 w 271"/>
                <a:gd name="T97" fmla="*/ 102 h 257"/>
                <a:gd name="T98" fmla="*/ 55 w 271"/>
                <a:gd name="T99" fmla="*/ 103 h 257"/>
                <a:gd name="T100" fmla="*/ 3 w 271"/>
                <a:gd name="T101" fmla="*/ 144 h 257"/>
                <a:gd name="T102" fmla="*/ 0 w 271"/>
                <a:gd name="T103" fmla="*/ 148 h 257"/>
                <a:gd name="T104" fmla="*/ 3 w 271"/>
                <a:gd name="T105" fmla="*/ 153 h 257"/>
                <a:gd name="T106" fmla="*/ 175 w 271"/>
                <a:gd name="T107" fmla="*/ 236 h 257"/>
                <a:gd name="T108" fmla="*/ 165 w 271"/>
                <a:gd name="T109" fmla="*/ 245 h 257"/>
                <a:gd name="T110" fmla="*/ 156 w 271"/>
                <a:gd name="T111" fmla="*/ 236 h 257"/>
                <a:gd name="T112" fmla="*/ 165 w 271"/>
                <a:gd name="T113" fmla="*/ 227 h 257"/>
                <a:gd name="T114" fmla="*/ 175 w 271"/>
                <a:gd name="T115" fmla="*/ 236 h 257"/>
                <a:gd name="T116" fmla="*/ 96 w 271"/>
                <a:gd name="T117" fmla="*/ 21 h 257"/>
                <a:gd name="T118" fmla="*/ 106 w 271"/>
                <a:gd name="T119" fmla="*/ 12 h 257"/>
                <a:gd name="T120" fmla="*/ 115 w 271"/>
                <a:gd name="T121" fmla="*/ 21 h 257"/>
                <a:gd name="T122" fmla="*/ 106 w 271"/>
                <a:gd name="T123" fmla="*/ 31 h 257"/>
                <a:gd name="T124" fmla="*/ 96 w 271"/>
                <a:gd name="T125" fmla="*/ 2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1" h="257">
                  <a:moveTo>
                    <a:pt x="3" y="153"/>
                  </a:moveTo>
                  <a:cubicBezTo>
                    <a:pt x="55" y="194"/>
                    <a:pt x="55" y="194"/>
                    <a:pt x="55" y="194"/>
                  </a:cubicBezTo>
                  <a:cubicBezTo>
                    <a:pt x="57" y="196"/>
                    <a:pt x="60" y="196"/>
                    <a:pt x="62" y="195"/>
                  </a:cubicBezTo>
                  <a:cubicBezTo>
                    <a:pt x="64" y="194"/>
                    <a:pt x="65" y="192"/>
                    <a:pt x="65" y="189"/>
                  </a:cubicBezTo>
                  <a:cubicBezTo>
                    <a:pt x="65" y="173"/>
                    <a:pt x="65" y="173"/>
                    <a:pt x="65" y="173"/>
                  </a:cubicBezTo>
                  <a:cubicBezTo>
                    <a:pt x="160" y="173"/>
                    <a:pt x="160" y="173"/>
                    <a:pt x="160" y="173"/>
                  </a:cubicBezTo>
                  <a:cubicBezTo>
                    <a:pt x="160" y="215"/>
                    <a:pt x="160" y="215"/>
                    <a:pt x="160" y="215"/>
                  </a:cubicBezTo>
                  <a:cubicBezTo>
                    <a:pt x="151" y="218"/>
                    <a:pt x="144" y="226"/>
                    <a:pt x="144" y="236"/>
                  </a:cubicBezTo>
                  <a:cubicBezTo>
                    <a:pt x="144" y="248"/>
                    <a:pt x="153" y="257"/>
                    <a:pt x="165" y="257"/>
                  </a:cubicBezTo>
                  <a:cubicBezTo>
                    <a:pt x="177" y="257"/>
                    <a:pt x="187" y="248"/>
                    <a:pt x="187" y="236"/>
                  </a:cubicBezTo>
                  <a:cubicBezTo>
                    <a:pt x="187" y="226"/>
                    <a:pt x="180" y="219"/>
                    <a:pt x="172" y="216"/>
                  </a:cubicBezTo>
                  <a:cubicBezTo>
                    <a:pt x="172" y="167"/>
                    <a:pt x="172" y="167"/>
                    <a:pt x="172" y="167"/>
                  </a:cubicBezTo>
                  <a:cubicBezTo>
                    <a:pt x="172" y="163"/>
                    <a:pt x="169" y="161"/>
                    <a:pt x="166" y="161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56" y="161"/>
                    <a:pt x="53" y="163"/>
                    <a:pt x="53" y="167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33"/>
                    <a:pt x="56" y="136"/>
                    <a:pt x="59" y="136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6" y="153"/>
                    <a:pt x="206" y="153"/>
                    <a:pt x="206" y="153"/>
                  </a:cubicBezTo>
                  <a:cubicBezTo>
                    <a:pt x="206" y="155"/>
                    <a:pt x="208" y="157"/>
                    <a:pt x="210" y="158"/>
                  </a:cubicBezTo>
                  <a:cubicBezTo>
                    <a:pt x="212" y="159"/>
                    <a:pt x="214" y="159"/>
                    <a:pt x="216" y="158"/>
                  </a:cubicBezTo>
                  <a:cubicBezTo>
                    <a:pt x="269" y="117"/>
                    <a:pt x="269" y="117"/>
                    <a:pt x="269" y="117"/>
                  </a:cubicBezTo>
                  <a:cubicBezTo>
                    <a:pt x="270" y="115"/>
                    <a:pt x="271" y="114"/>
                    <a:pt x="271" y="112"/>
                  </a:cubicBezTo>
                  <a:cubicBezTo>
                    <a:pt x="271" y="110"/>
                    <a:pt x="270" y="108"/>
                    <a:pt x="269" y="107"/>
                  </a:cubicBezTo>
                  <a:cubicBezTo>
                    <a:pt x="216" y="66"/>
                    <a:pt x="216" y="66"/>
                    <a:pt x="216" y="66"/>
                  </a:cubicBezTo>
                  <a:cubicBezTo>
                    <a:pt x="214" y="65"/>
                    <a:pt x="212" y="64"/>
                    <a:pt x="210" y="65"/>
                  </a:cubicBezTo>
                  <a:cubicBezTo>
                    <a:pt x="208" y="66"/>
                    <a:pt x="206" y="69"/>
                    <a:pt x="206" y="71"/>
                  </a:cubicBezTo>
                  <a:cubicBezTo>
                    <a:pt x="206" y="88"/>
                    <a:pt x="206" y="88"/>
                    <a:pt x="206" y="88"/>
                  </a:cubicBezTo>
                  <a:cubicBezTo>
                    <a:pt x="112" y="88"/>
                    <a:pt x="112" y="88"/>
                    <a:pt x="112" y="88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21" y="39"/>
                    <a:pt x="127" y="31"/>
                    <a:pt x="127" y="21"/>
                  </a:cubicBezTo>
                  <a:cubicBezTo>
                    <a:pt x="127" y="9"/>
                    <a:pt x="118" y="0"/>
                    <a:pt x="106" y="0"/>
                  </a:cubicBezTo>
                  <a:cubicBezTo>
                    <a:pt x="94" y="0"/>
                    <a:pt x="84" y="9"/>
                    <a:pt x="84" y="21"/>
                  </a:cubicBezTo>
                  <a:cubicBezTo>
                    <a:pt x="84" y="31"/>
                    <a:pt x="91" y="39"/>
                    <a:pt x="100" y="42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100" y="97"/>
                    <a:pt x="102" y="100"/>
                    <a:pt x="106" y="100"/>
                  </a:cubicBezTo>
                  <a:cubicBezTo>
                    <a:pt x="212" y="100"/>
                    <a:pt x="212" y="100"/>
                    <a:pt x="212" y="100"/>
                  </a:cubicBezTo>
                  <a:cubicBezTo>
                    <a:pt x="216" y="100"/>
                    <a:pt x="218" y="97"/>
                    <a:pt x="218" y="94"/>
                  </a:cubicBezTo>
                  <a:cubicBezTo>
                    <a:pt x="218" y="83"/>
                    <a:pt x="218" y="83"/>
                    <a:pt x="218" y="83"/>
                  </a:cubicBezTo>
                  <a:cubicBezTo>
                    <a:pt x="256" y="112"/>
                    <a:pt x="256" y="112"/>
                    <a:pt x="256" y="112"/>
                  </a:cubicBezTo>
                  <a:cubicBezTo>
                    <a:pt x="218" y="141"/>
                    <a:pt x="218" y="141"/>
                    <a:pt x="218" y="141"/>
                  </a:cubicBezTo>
                  <a:cubicBezTo>
                    <a:pt x="218" y="130"/>
                    <a:pt x="218" y="130"/>
                    <a:pt x="218" y="130"/>
                  </a:cubicBezTo>
                  <a:cubicBezTo>
                    <a:pt x="218" y="127"/>
                    <a:pt x="216" y="124"/>
                    <a:pt x="212" y="124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5" y="105"/>
                    <a:pt x="64" y="103"/>
                    <a:pt x="62" y="102"/>
                  </a:cubicBezTo>
                  <a:cubicBezTo>
                    <a:pt x="60" y="101"/>
                    <a:pt x="57" y="101"/>
                    <a:pt x="55" y="103"/>
                  </a:cubicBezTo>
                  <a:cubicBezTo>
                    <a:pt x="3" y="144"/>
                    <a:pt x="3" y="144"/>
                    <a:pt x="3" y="144"/>
                  </a:cubicBezTo>
                  <a:cubicBezTo>
                    <a:pt x="1" y="145"/>
                    <a:pt x="0" y="147"/>
                    <a:pt x="0" y="148"/>
                  </a:cubicBezTo>
                  <a:cubicBezTo>
                    <a:pt x="0" y="150"/>
                    <a:pt x="1" y="152"/>
                    <a:pt x="3" y="153"/>
                  </a:cubicBezTo>
                  <a:close/>
                  <a:moveTo>
                    <a:pt x="175" y="236"/>
                  </a:moveTo>
                  <a:cubicBezTo>
                    <a:pt x="175" y="241"/>
                    <a:pt x="170" y="245"/>
                    <a:pt x="165" y="245"/>
                  </a:cubicBezTo>
                  <a:cubicBezTo>
                    <a:pt x="160" y="245"/>
                    <a:pt x="156" y="241"/>
                    <a:pt x="156" y="236"/>
                  </a:cubicBezTo>
                  <a:cubicBezTo>
                    <a:pt x="156" y="231"/>
                    <a:pt x="160" y="227"/>
                    <a:pt x="165" y="227"/>
                  </a:cubicBezTo>
                  <a:cubicBezTo>
                    <a:pt x="170" y="227"/>
                    <a:pt x="175" y="231"/>
                    <a:pt x="175" y="236"/>
                  </a:cubicBezTo>
                  <a:close/>
                  <a:moveTo>
                    <a:pt x="96" y="21"/>
                  </a:moveTo>
                  <a:cubicBezTo>
                    <a:pt x="96" y="16"/>
                    <a:pt x="101" y="12"/>
                    <a:pt x="106" y="12"/>
                  </a:cubicBezTo>
                  <a:cubicBezTo>
                    <a:pt x="111" y="12"/>
                    <a:pt x="115" y="16"/>
                    <a:pt x="115" y="21"/>
                  </a:cubicBezTo>
                  <a:cubicBezTo>
                    <a:pt x="115" y="26"/>
                    <a:pt x="111" y="31"/>
                    <a:pt x="106" y="31"/>
                  </a:cubicBezTo>
                  <a:cubicBezTo>
                    <a:pt x="101" y="31"/>
                    <a:pt x="96" y="26"/>
                    <a:pt x="96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F6369"/>
                </a:solidFill>
                <a:latin typeface="Arial"/>
              </a:endParaRPr>
            </a:p>
          </p:txBody>
        </p:sp>
        <p:sp>
          <p:nvSpPr>
            <p:cNvPr id="26" name="Freeform 220">
              <a:extLst>
                <a:ext uri="{FF2B5EF4-FFF2-40B4-BE49-F238E27FC236}">
                  <a16:creationId xmlns:a16="http://schemas.microsoft.com/office/drawing/2014/main" id="{67E0D902-A6EF-43DB-A36A-6C97FE7428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837" y="-2619376"/>
              <a:ext cx="490538" cy="501650"/>
            </a:xfrm>
            <a:custGeom>
              <a:avLst/>
              <a:gdLst>
                <a:gd name="T0" fmla="*/ 287 w 309"/>
                <a:gd name="T1" fmla="*/ 316 h 316"/>
                <a:gd name="T2" fmla="*/ 309 w 309"/>
                <a:gd name="T3" fmla="*/ 293 h 316"/>
                <a:gd name="T4" fmla="*/ 309 w 309"/>
                <a:gd name="T5" fmla="*/ 23 h 316"/>
                <a:gd name="T6" fmla="*/ 287 w 309"/>
                <a:gd name="T7" fmla="*/ 0 h 316"/>
                <a:gd name="T8" fmla="*/ 24 w 309"/>
                <a:gd name="T9" fmla="*/ 0 h 316"/>
                <a:gd name="T10" fmla="*/ 0 w 309"/>
                <a:gd name="T11" fmla="*/ 24 h 316"/>
                <a:gd name="T12" fmla="*/ 0 w 309"/>
                <a:gd name="T13" fmla="*/ 293 h 316"/>
                <a:gd name="T14" fmla="*/ 23 w 309"/>
                <a:gd name="T15" fmla="*/ 316 h 316"/>
                <a:gd name="T16" fmla="*/ 287 w 309"/>
                <a:gd name="T17" fmla="*/ 316 h 316"/>
                <a:gd name="T18" fmla="*/ 17 w 309"/>
                <a:gd name="T19" fmla="*/ 31 h 316"/>
                <a:gd name="T20" fmla="*/ 31 w 309"/>
                <a:gd name="T21" fmla="*/ 17 h 316"/>
                <a:gd name="T22" fmla="*/ 280 w 309"/>
                <a:gd name="T23" fmla="*/ 17 h 316"/>
                <a:gd name="T24" fmla="*/ 292 w 309"/>
                <a:gd name="T25" fmla="*/ 30 h 316"/>
                <a:gd name="T26" fmla="*/ 292 w 309"/>
                <a:gd name="T27" fmla="*/ 286 h 316"/>
                <a:gd name="T28" fmla="*/ 280 w 309"/>
                <a:gd name="T29" fmla="*/ 299 h 316"/>
                <a:gd name="T30" fmla="*/ 30 w 309"/>
                <a:gd name="T31" fmla="*/ 299 h 316"/>
                <a:gd name="T32" fmla="*/ 17 w 309"/>
                <a:gd name="T33" fmla="*/ 286 h 316"/>
                <a:gd name="T34" fmla="*/ 17 w 309"/>
                <a:gd name="T35" fmla="*/ 3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9" h="316">
                  <a:moveTo>
                    <a:pt x="287" y="316"/>
                  </a:moveTo>
                  <a:lnTo>
                    <a:pt x="309" y="293"/>
                  </a:lnTo>
                  <a:lnTo>
                    <a:pt x="309" y="23"/>
                  </a:lnTo>
                  <a:lnTo>
                    <a:pt x="287" y="0"/>
                  </a:lnTo>
                  <a:lnTo>
                    <a:pt x="24" y="0"/>
                  </a:lnTo>
                  <a:lnTo>
                    <a:pt x="0" y="24"/>
                  </a:lnTo>
                  <a:lnTo>
                    <a:pt x="0" y="293"/>
                  </a:lnTo>
                  <a:lnTo>
                    <a:pt x="23" y="316"/>
                  </a:lnTo>
                  <a:lnTo>
                    <a:pt x="287" y="316"/>
                  </a:lnTo>
                  <a:close/>
                  <a:moveTo>
                    <a:pt x="17" y="31"/>
                  </a:moveTo>
                  <a:lnTo>
                    <a:pt x="31" y="17"/>
                  </a:lnTo>
                  <a:lnTo>
                    <a:pt x="280" y="17"/>
                  </a:lnTo>
                  <a:lnTo>
                    <a:pt x="292" y="30"/>
                  </a:lnTo>
                  <a:lnTo>
                    <a:pt x="292" y="286"/>
                  </a:lnTo>
                  <a:lnTo>
                    <a:pt x="280" y="299"/>
                  </a:lnTo>
                  <a:lnTo>
                    <a:pt x="30" y="299"/>
                  </a:lnTo>
                  <a:lnTo>
                    <a:pt x="17" y="286"/>
                  </a:lnTo>
                  <a:lnTo>
                    <a:pt x="1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F6369"/>
                </a:solidFill>
                <a:latin typeface="Arial"/>
              </a:endParaRPr>
            </a:p>
          </p:txBody>
        </p:sp>
        <p:sp>
          <p:nvSpPr>
            <p:cNvPr id="27" name="Freeform 221">
              <a:extLst>
                <a:ext uri="{FF2B5EF4-FFF2-40B4-BE49-F238E27FC236}">
                  <a16:creationId xmlns:a16="http://schemas.microsoft.com/office/drawing/2014/main" id="{BFFB6E0E-7CE7-4CA3-8E7B-F172125F18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812" y="-2562226"/>
              <a:ext cx="385763" cy="387350"/>
            </a:xfrm>
            <a:custGeom>
              <a:avLst/>
              <a:gdLst>
                <a:gd name="T0" fmla="*/ 243 w 243"/>
                <a:gd name="T1" fmla="*/ 0 h 244"/>
                <a:gd name="T2" fmla="*/ 0 w 243"/>
                <a:gd name="T3" fmla="*/ 0 h 244"/>
                <a:gd name="T4" fmla="*/ 0 w 243"/>
                <a:gd name="T5" fmla="*/ 244 h 244"/>
                <a:gd name="T6" fmla="*/ 243 w 243"/>
                <a:gd name="T7" fmla="*/ 244 h 244"/>
                <a:gd name="T8" fmla="*/ 243 w 243"/>
                <a:gd name="T9" fmla="*/ 0 h 244"/>
                <a:gd name="T10" fmla="*/ 234 w 243"/>
                <a:gd name="T11" fmla="*/ 236 h 244"/>
                <a:gd name="T12" fmla="*/ 8 w 243"/>
                <a:gd name="T13" fmla="*/ 236 h 244"/>
                <a:gd name="T14" fmla="*/ 8 w 243"/>
                <a:gd name="T15" fmla="*/ 8 h 244"/>
                <a:gd name="T16" fmla="*/ 234 w 243"/>
                <a:gd name="T17" fmla="*/ 8 h 244"/>
                <a:gd name="T18" fmla="*/ 234 w 243"/>
                <a:gd name="T19" fmla="*/ 23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244">
                  <a:moveTo>
                    <a:pt x="243" y="0"/>
                  </a:moveTo>
                  <a:lnTo>
                    <a:pt x="0" y="0"/>
                  </a:lnTo>
                  <a:lnTo>
                    <a:pt x="0" y="244"/>
                  </a:lnTo>
                  <a:lnTo>
                    <a:pt x="243" y="244"/>
                  </a:lnTo>
                  <a:lnTo>
                    <a:pt x="243" y="0"/>
                  </a:lnTo>
                  <a:close/>
                  <a:moveTo>
                    <a:pt x="234" y="236"/>
                  </a:moveTo>
                  <a:lnTo>
                    <a:pt x="8" y="236"/>
                  </a:lnTo>
                  <a:lnTo>
                    <a:pt x="8" y="8"/>
                  </a:lnTo>
                  <a:lnTo>
                    <a:pt x="234" y="8"/>
                  </a:lnTo>
                  <a:lnTo>
                    <a:pt x="2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F6369"/>
                </a:solidFill>
                <a:latin typeface="Arial"/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4F4595-8666-4033-9719-F878C3EEBA0E}"/>
              </a:ext>
            </a:extLst>
          </p:cNvPr>
          <p:cNvCxnSpPr/>
          <p:nvPr/>
        </p:nvCxnSpPr>
        <p:spPr>
          <a:xfrm>
            <a:off x="3741142" y="1927334"/>
            <a:ext cx="0" cy="3539018"/>
          </a:xfrm>
          <a:prstGeom prst="straightConnector1">
            <a:avLst/>
          </a:prstGeom>
          <a:ln w="50800">
            <a:solidFill>
              <a:srgbClr val="88D2E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D3A816-E67B-4F31-933F-DE85FDF17271}"/>
              </a:ext>
            </a:extLst>
          </p:cNvPr>
          <p:cNvCxnSpPr>
            <a:cxnSpLocks/>
          </p:cNvCxnSpPr>
          <p:nvPr/>
        </p:nvCxnSpPr>
        <p:spPr>
          <a:xfrm>
            <a:off x="7906167" y="4502882"/>
            <a:ext cx="0" cy="949013"/>
          </a:xfrm>
          <a:prstGeom prst="straightConnector1">
            <a:avLst/>
          </a:prstGeom>
          <a:ln w="50800">
            <a:solidFill>
              <a:srgbClr val="37AFC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DC1860-87CB-44C8-A44D-58194B7C8D57}"/>
              </a:ext>
            </a:extLst>
          </p:cNvPr>
          <p:cNvSpPr txBox="1"/>
          <p:nvPr/>
        </p:nvSpPr>
        <p:spPr>
          <a:xfrm>
            <a:off x="5690645" y="822599"/>
            <a:ext cx="10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5F6369"/>
                </a:solidFill>
                <a:latin typeface="Gotham Medium" pitchFamily="50" charset="0"/>
              </a:rPr>
              <a:t>NetOps.ai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EA924C-FCC2-4016-8688-52B59D82A9F4}"/>
              </a:ext>
            </a:extLst>
          </p:cNvPr>
          <p:cNvSpPr txBox="1"/>
          <p:nvPr/>
        </p:nvSpPr>
        <p:spPr>
          <a:xfrm>
            <a:off x="7629791" y="2517288"/>
            <a:ext cx="1685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5F6369"/>
                </a:solidFill>
                <a:latin typeface="Gotham Medium" pitchFamily="50" charset="0"/>
              </a:rPr>
              <a:t>4G and 5G Testing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13D113-5A5B-435E-9C95-B20090CDF0EA}"/>
              </a:ext>
            </a:extLst>
          </p:cNvPr>
          <p:cNvSpPr txBox="1"/>
          <p:nvPr/>
        </p:nvSpPr>
        <p:spPr>
          <a:xfrm>
            <a:off x="5892452" y="5168188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5F6369"/>
                </a:solidFill>
                <a:latin typeface="Gotham Medium" pitchFamily="50" charset="0"/>
              </a:rPr>
              <a:t>SUT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2ADDD-C35B-43E2-B768-284A607608BD}"/>
              </a:ext>
            </a:extLst>
          </p:cNvPr>
          <p:cNvSpPr txBox="1"/>
          <p:nvPr/>
        </p:nvSpPr>
        <p:spPr>
          <a:xfrm>
            <a:off x="4300281" y="5535530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171717"/>
                </a:solidFill>
                <a:latin typeface="Gotham Medium" pitchFamily="50" charset="0"/>
              </a:rPr>
              <a:t>NVFI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E28EB0-0FB7-4D68-9C31-48F0BDD1C25F}"/>
              </a:ext>
            </a:extLst>
          </p:cNvPr>
          <p:cNvSpPr txBox="1"/>
          <p:nvPr/>
        </p:nvSpPr>
        <p:spPr>
          <a:xfrm>
            <a:off x="3118012" y="618745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71717"/>
                </a:solidFill>
                <a:latin typeface="Gotham Medium" pitchFamily="50" charset="0"/>
              </a:rPr>
              <a:t>Network VNF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C94352-A268-4941-AFD7-63E74E146B02}"/>
              </a:ext>
            </a:extLst>
          </p:cNvPr>
          <p:cNvSpPr txBox="1"/>
          <p:nvPr/>
        </p:nvSpPr>
        <p:spPr>
          <a:xfrm>
            <a:off x="4147981" y="6193896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71717"/>
                </a:solidFill>
                <a:latin typeface="Gotham Medium" pitchFamily="50" charset="0"/>
              </a:rPr>
              <a:t>Compute VNF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B62E1-6356-4B1E-AAF1-054A3C83732F}"/>
              </a:ext>
            </a:extLst>
          </p:cNvPr>
          <p:cNvSpPr txBox="1"/>
          <p:nvPr/>
        </p:nvSpPr>
        <p:spPr>
          <a:xfrm>
            <a:off x="5219015" y="6187459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71717"/>
                </a:solidFill>
                <a:latin typeface="Gotham Medium" pitchFamily="50" charset="0"/>
              </a:rPr>
              <a:t>Other VNF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321606-D1DD-4670-B390-18982287E9BE}"/>
              </a:ext>
            </a:extLst>
          </p:cNvPr>
          <p:cNvGrpSpPr/>
          <p:nvPr/>
        </p:nvGrpSpPr>
        <p:grpSpPr>
          <a:xfrm>
            <a:off x="7576543" y="1926934"/>
            <a:ext cx="856568" cy="1004321"/>
            <a:chOff x="7247222" y="1634287"/>
            <a:chExt cx="856568" cy="626516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62A9908-A67E-4B8B-8484-55602B897C6F}"/>
                </a:ext>
              </a:extLst>
            </p:cNvPr>
            <p:cNvCxnSpPr/>
            <p:nvPr/>
          </p:nvCxnSpPr>
          <p:spPr>
            <a:xfrm>
              <a:off x="7247222" y="1634287"/>
              <a:ext cx="0" cy="626516"/>
            </a:xfrm>
            <a:prstGeom prst="straightConnector1">
              <a:avLst/>
            </a:prstGeom>
            <a:ln w="50800">
              <a:solidFill>
                <a:srgbClr val="37AFC8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B67B76-E6BD-4F92-AACA-DB479AE946FC}"/>
                </a:ext>
              </a:extLst>
            </p:cNvPr>
            <p:cNvSpPr txBox="1"/>
            <p:nvPr/>
          </p:nvSpPr>
          <p:spPr>
            <a:xfrm>
              <a:off x="7285615" y="1836132"/>
              <a:ext cx="818175" cy="18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171717"/>
                  </a:solidFill>
                  <a:latin typeface="Gotham Medium" pitchFamily="50" charset="0"/>
                </a:rPr>
                <a:t>REST API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021948E-8175-4FB7-A425-CDFE376B0AEB}"/>
              </a:ext>
            </a:extLst>
          </p:cNvPr>
          <p:cNvSpPr txBox="1"/>
          <p:nvPr/>
        </p:nvSpPr>
        <p:spPr>
          <a:xfrm>
            <a:off x="7906167" y="5033036"/>
            <a:ext cx="1160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71717"/>
                </a:solidFill>
                <a:latin typeface="Gotham Medium" pitchFamily="50" charset="0"/>
              </a:rPr>
              <a:t>Interconnects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091A53-29A9-421C-B581-ED56643ADFC4}"/>
              </a:ext>
            </a:extLst>
          </p:cNvPr>
          <p:cNvSpPr txBox="1"/>
          <p:nvPr/>
        </p:nvSpPr>
        <p:spPr>
          <a:xfrm>
            <a:off x="6746671" y="5778540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171717"/>
                </a:solidFill>
                <a:latin typeface="Gotham Medium" pitchFamily="50" charset="0"/>
              </a:rPr>
              <a:t>Interconnects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F76346-2327-4281-956A-CDD6053C9E77}"/>
              </a:ext>
            </a:extLst>
          </p:cNvPr>
          <p:cNvSpPr txBox="1"/>
          <p:nvPr/>
        </p:nvSpPr>
        <p:spPr>
          <a:xfrm>
            <a:off x="8329271" y="5468363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171717"/>
                </a:solidFill>
                <a:latin typeface="Gotham Medium" pitchFamily="50" charset="0"/>
              </a:rPr>
              <a:t>Switches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7EBAD7-5A63-425B-BC01-65F260E9D8F7}"/>
              </a:ext>
            </a:extLst>
          </p:cNvPr>
          <p:cNvCxnSpPr>
            <a:stCxn id="9" idx="3"/>
          </p:cNvCxnSpPr>
          <p:nvPr/>
        </p:nvCxnSpPr>
        <p:spPr>
          <a:xfrm>
            <a:off x="6064935" y="5995413"/>
            <a:ext cx="2305364" cy="14403"/>
          </a:xfrm>
          <a:prstGeom prst="straightConnector1">
            <a:avLst/>
          </a:prstGeom>
          <a:ln w="31750">
            <a:solidFill>
              <a:srgbClr val="5F636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D403536E-64B8-4BC8-9686-9969D22C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759" y="2912349"/>
            <a:ext cx="1817023" cy="159053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23FA4F4-369B-4B09-AB2D-AEF18057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518" y="3110235"/>
            <a:ext cx="2474866" cy="1297894"/>
          </a:xfrm>
          <a:prstGeom prst="rect">
            <a:avLst/>
          </a:prstGeom>
          <a:ln>
            <a:noFill/>
          </a:ln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28A6B344-1691-4833-9A61-4A168FF5E853}"/>
              </a:ext>
            </a:extLst>
          </p:cNvPr>
          <p:cNvGrpSpPr/>
          <p:nvPr/>
        </p:nvGrpSpPr>
        <p:grpSpPr>
          <a:xfrm>
            <a:off x="4771275" y="1957801"/>
            <a:ext cx="845482" cy="973454"/>
            <a:chOff x="6512280" y="1634287"/>
            <a:chExt cx="845482" cy="626516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EB71584-070A-4539-BBB5-1E3FE685CC58}"/>
                </a:ext>
              </a:extLst>
            </p:cNvPr>
            <p:cNvCxnSpPr/>
            <p:nvPr/>
          </p:nvCxnSpPr>
          <p:spPr>
            <a:xfrm>
              <a:off x="6512280" y="1634287"/>
              <a:ext cx="0" cy="626516"/>
            </a:xfrm>
            <a:prstGeom prst="straightConnector1">
              <a:avLst/>
            </a:prstGeom>
            <a:ln w="50800">
              <a:solidFill>
                <a:srgbClr val="37AFC8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C8FA9A-D34A-454A-A8C8-A0FAFE6B5E89}"/>
                </a:ext>
              </a:extLst>
            </p:cNvPr>
            <p:cNvSpPr txBox="1"/>
            <p:nvPr/>
          </p:nvSpPr>
          <p:spPr>
            <a:xfrm>
              <a:off x="6539587" y="1820472"/>
              <a:ext cx="818175" cy="18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171717"/>
                  </a:solidFill>
                  <a:latin typeface="Gotham Medium" pitchFamily="50" charset="0"/>
                </a:rPr>
                <a:t>REST API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409B98-58DF-46A1-A467-FA7A27E73777}"/>
              </a:ext>
            </a:extLst>
          </p:cNvPr>
          <p:cNvCxnSpPr>
            <a:cxnSpLocks/>
          </p:cNvCxnSpPr>
          <p:nvPr/>
        </p:nvCxnSpPr>
        <p:spPr>
          <a:xfrm>
            <a:off x="5506217" y="4507982"/>
            <a:ext cx="0" cy="974820"/>
          </a:xfrm>
          <a:prstGeom prst="straightConnector1">
            <a:avLst/>
          </a:prstGeom>
          <a:ln w="50800">
            <a:solidFill>
              <a:srgbClr val="37AFC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E720A0A-AA69-46A5-A5D3-09E3820A4C91}"/>
              </a:ext>
            </a:extLst>
          </p:cNvPr>
          <p:cNvSpPr txBox="1"/>
          <p:nvPr/>
        </p:nvSpPr>
        <p:spPr>
          <a:xfrm>
            <a:off x="4540459" y="5037667"/>
            <a:ext cx="1160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71717"/>
                </a:solidFill>
                <a:latin typeface="Gotham Medium" pitchFamily="50" charset="0"/>
              </a:rPr>
              <a:t>Interconnects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E14A81D9-0FBE-4BF6-8572-4691ADAF4B15}"/>
              </a:ext>
            </a:extLst>
          </p:cNvPr>
          <p:cNvSpPr/>
          <p:nvPr/>
        </p:nvSpPr>
        <p:spPr>
          <a:xfrm>
            <a:off x="1900332" y="831564"/>
            <a:ext cx="565091" cy="60354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A8315-FD23-4D6D-8BAD-5827D7D2A0C8}"/>
              </a:ext>
            </a:extLst>
          </p:cNvPr>
          <p:cNvSpPr txBox="1"/>
          <p:nvPr/>
        </p:nvSpPr>
        <p:spPr>
          <a:xfrm>
            <a:off x="385559" y="3517133"/>
            <a:ext cx="1478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Typically all in</a:t>
            </a:r>
          </a:p>
          <a:p>
            <a:r>
              <a:rPr lang="en-US" dirty="0"/>
              <a:t>one location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859791D2-952D-4576-8BD2-E93B17A22C96}"/>
              </a:ext>
            </a:extLst>
          </p:cNvPr>
          <p:cNvSpPr/>
          <p:nvPr/>
        </p:nvSpPr>
        <p:spPr>
          <a:xfrm>
            <a:off x="9586494" y="2549492"/>
            <a:ext cx="1060346" cy="41778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F657DE-9869-43F6-B318-FF3A3F99F2DA}"/>
              </a:ext>
            </a:extLst>
          </p:cNvPr>
          <p:cNvSpPr txBox="1"/>
          <p:nvPr/>
        </p:nvSpPr>
        <p:spPr>
          <a:xfrm>
            <a:off x="10821404" y="3752416"/>
            <a:ext cx="1060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tools and SUT in same environment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5BEEA315-2917-4907-A411-78DA01FA0F7B}"/>
              </a:ext>
            </a:extLst>
          </p:cNvPr>
          <p:cNvSpPr/>
          <p:nvPr/>
        </p:nvSpPr>
        <p:spPr>
          <a:xfrm>
            <a:off x="9561309" y="823409"/>
            <a:ext cx="1141053" cy="14317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40FE60-8EE0-452E-B0AD-C65E4F4DDAD6}"/>
              </a:ext>
            </a:extLst>
          </p:cNvPr>
          <p:cNvSpPr txBox="1"/>
          <p:nvPr/>
        </p:nvSpPr>
        <p:spPr>
          <a:xfrm>
            <a:off x="10722397" y="1030011"/>
            <a:ext cx="1060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to User Access</a:t>
            </a:r>
          </a:p>
          <a:p>
            <a:r>
              <a:rPr lang="en-US" dirty="0"/>
              <a:t>GUI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400D09-EE22-4E69-9F44-3CB3CB264804}"/>
              </a:ext>
            </a:extLst>
          </p:cNvPr>
          <p:cNvSpPr txBox="1"/>
          <p:nvPr/>
        </p:nvSpPr>
        <p:spPr>
          <a:xfrm>
            <a:off x="5149646" y="2508928"/>
            <a:ext cx="120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5F6369"/>
                </a:solidFill>
                <a:latin typeface="Gotham Medium" pitchFamily="50" charset="0"/>
              </a:rPr>
              <a:t>NFVi Testing</a:t>
            </a:r>
          </a:p>
        </p:txBody>
      </p:sp>
    </p:spTree>
    <p:extLst>
      <p:ext uri="{BB962C8B-B14F-4D97-AF65-F5344CB8AC3E}">
        <p14:creationId xmlns:p14="http://schemas.microsoft.com/office/powerpoint/2010/main" val="179346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8E7BA8-83E9-4EFA-A32D-198E339734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65858" y="2073824"/>
            <a:ext cx="3930306" cy="44790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Medium Deployment Licensing:</a:t>
            </a:r>
          </a:p>
          <a:p>
            <a:pPr lvl="2"/>
            <a:r>
              <a:rPr lang="en-US" b="1" dirty="0"/>
              <a:t>4 </a:t>
            </a:r>
            <a:r>
              <a:rPr lang="en-US" dirty="0"/>
              <a:t>parallel executions ;</a:t>
            </a:r>
          </a:p>
          <a:p>
            <a:pPr lvl="2"/>
            <a:r>
              <a:rPr lang="en-US" dirty="0"/>
              <a:t>Limits per Test – up to 512 vCPU and 2040GB RAM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9E41-5B65-4877-8BA5-A92226582E8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201" y="1469303"/>
            <a:ext cx="8000373" cy="447905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Virtual Machines 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Cloud PEAK Appliance;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Workload Images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428B0-C1C6-4F17-9AE7-7949B9EA9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21C40E-3097-4201-B337-4696B34B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Peak Deployment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9FA04-BE63-4406-A0AE-8BA04E0D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06" y="4171794"/>
            <a:ext cx="7218057" cy="2139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19D39-C7D8-4BC6-9A07-91A5CCAE9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06" y="2384724"/>
            <a:ext cx="7218057" cy="16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3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85184-B02C-4528-BC0F-A74784E963F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201" y="1316495"/>
            <a:ext cx="8810961" cy="447905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1800" dirty="0"/>
              <a:t>Prepare VM Images </a:t>
            </a:r>
          </a:p>
          <a:p>
            <a:pPr marL="457200" indent="-457200">
              <a:buAutoNum type="arabicPeriod"/>
            </a:pPr>
            <a:r>
              <a:rPr lang="en-US" sz="1800" dirty="0"/>
              <a:t>Download </a:t>
            </a:r>
            <a:r>
              <a:rPr lang="en-US" sz="1800" dirty="0" err="1"/>
              <a:t>CloudPeak</a:t>
            </a:r>
            <a:r>
              <a:rPr lang="en-US" sz="1800" dirty="0"/>
              <a:t> VM Images from our Support Portal </a:t>
            </a:r>
          </a:p>
          <a:p>
            <a:pPr marL="457200" indent="-457200">
              <a:buAutoNum type="arabicPeriod"/>
            </a:pPr>
            <a:r>
              <a:rPr lang="en-US" sz="1800" dirty="0">
                <a:hlinkClick r:id="rId2"/>
              </a:rPr>
              <a:t>https://support.ixiacom.com/software-downloads/234082</a:t>
            </a: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/>
              <a:t>Deploy VM on the Public/ Private Cloud infrastructure using our Install Guide</a:t>
            </a:r>
          </a:p>
          <a:p>
            <a:pPr marL="457200" indent="-457200">
              <a:buAutoNum type="arabicPeriod"/>
            </a:pPr>
            <a:r>
              <a:rPr lang="en-US" sz="1800" dirty="0"/>
              <a:t>Access Management console via Web Ui</a:t>
            </a:r>
          </a:p>
          <a:p>
            <a:pPr marL="457200" indent="-457200">
              <a:buAutoNum type="arabicPeriod"/>
            </a:pPr>
            <a:r>
              <a:rPr lang="en-US" sz="1800" dirty="0"/>
              <a:t>Product Licensing</a:t>
            </a:r>
          </a:p>
          <a:p>
            <a:pPr marL="457200" indent="-457200">
              <a:buAutoNum type="arabicPeriod"/>
            </a:pPr>
            <a:r>
              <a:rPr lang="en-US" sz="1800" dirty="0"/>
              <a:t>Integrate Cloud Peak with NFVI Infrastructure</a:t>
            </a:r>
          </a:p>
          <a:p>
            <a:pPr marL="457200" indent="-457200">
              <a:buAutoNum type="arabicPeriod"/>
            </a:pPr>
            <a:r>
              <a:rPr lang="en-US" sz="1800" dirty="0"/>
              <a:t>Execute Benchmark Tests </a:t>
            </a:r>
          </a:p>
          <a:p>
            <a:pPr marL="457200" indent="-457200">
              <a:buAutoNum type="arabicPeriod"/>
            </a:pPr>
            <a:r>
              <a:rPr lang="en-US" sz="1800" dirty="0"/>
              <a:t>Add Test Modules for 4G /5G Testing and integrate Test Module with  </a:t>
            </a:r>
            <a:r>
              <a:rPr lang="en-US" sz="1800" dirty="0" err="1"/>
              <a:t>Ixload</a:t>
            </a:r>
            <a:r>
              <a:rPr lang="en-US" sz="1800" dirty="0"/>
              <a:t> VE and 5G </a:t>
            </a:r>
            <a:r>
              <a:rPr lang="en-US" sz="1800" dirty="0" err="1"/>
              <a:t>LoadCore</a:t>
            </a: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/>
              <a:t>REST API Automation integration with external </a:t>
            </a:r>
            <a:r>
              <a:rPr lang="en-US" sz="1800" dirty="0" err="1"/>
              <a:t>Net.Ops</a:t>
            </a:r>
            <a:r>
              <a:rPr lang="en-US" sz="1800" dirty="0"/>
              <a:t> Orchestrator</a:t>
            </a:r>
          </a:p>
          <a:p>
            <a:pPr marL="457200" indent="-457200">
              <a:buAutoNum type="arabicPeriod"/>
            </a:pPr>
            <a:r>
              <a:rPr lang="en-US" sz="1800" dirty="0"/>
              <a:t>Automate Tasks to automatically execute test cases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082A6-44E7-47A1-B409-3D188741B7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201" y="920555"/>
            <a:ext cx="7453790" cy="19106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CBEE98-6D21-41EA-9166-CD6EACC9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Peak + Test Module Deployment Stages</a:t>
            </a:r>
          </a:p>
        </p:txBody>
      </p:sp>
    </p:spTree>
    <p:extLst>
      <p:ext uri="{BB962C8B-B14F-4D97-AF65-F5344CB8AC3E}">
        <p14:creationId xmlns:p14="http://schemas.microsoft.com/office/powerpoint/2010/main" val="282641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45AF1B-B919-438A-8A6A-38A9DDB811D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D117-8BE4-4CE8-B85E-6E3E02F23E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1012" y="1524364"/>
            <a:ext cx="5729164" cy="4479059"/>
          </a:xfrm>
        </p:spPr>
        <p:txBody>
          <a:bodyPr/>
          <a:lstStyle/>
          <a:p>
            <a:r>
              <a:rPr lang="en-US" dirty="0"/>
              <a:t>IxLoad Client – Windows OS – for GUI Manual Config</a:t>
            </a:r>
          </a:p>
          <a:p>
            <a:r>
              <a:rPr lang="en-US" dirty="0" err="1"/>
              <a:t>Ixload</a:t>
            </a:r>
            <a:r>
              <a:rPr lang="en-US" dirty="0"/>
              <a:t> VE Virtual Machines</a:t>
            </a:r>
          </a:p>
          <a:p>
            <a:pPr lvl="2"/>
            <a:r>
              <a:rPr lang="en-US" dirty="0" err="1"/>
              <a:t>Ixload</a:t>
            </a:r>
            <a:r>
              <a:rPr lang="en-US" dirty="0"/>
              <a:t> Virtual Chassis </a:t>
            </a:r>
          </a:p>
          <a:p>
            <a:pPr lvl="1"/>
            <a:r>
              <a:rPr lang="en-US" dirty="0" err="1"/>
              <a:t>Ixload</a:t>
            </a:r>
            <a:r>
              <a:rPr lang="en-US" dirty="0"/>
              <a:t> Load Module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Ixload</a:t>
            </a:r>
            <a:r>
              <a:rPr lang="en-US" dirty="0"/>
              <a:t> VE Tier4 license need to emulate 4G LTE Core Nodes </a:t>
            </a:r>
          </a:p>
          <a:p>
            <a:pPr lvl="1"/>
            <a:r>
              <a:rPr lang="en-US" dirty="0"/>
              <a:t>Network interfaces – 1G /10G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Licensing - </a:t>
            </a:r>
            <a:r>
              <a:rPr lang="en-US" dirty="0" err="1"/>
              <a:t>Ixload</a:t>
            </a:r>
            <a:r>
              <a:rPr lang="en-US" dirty="0"/>
              <a:t> Tier 4 10G Licenses</a:t>
            </a:r>
          </a:p>
          <a:p>
            <a:pPr lvl="1"/>
            <a:r>
              <a:rPr lang="en-US" dirty="0"/>
              <a:t>Optional licensing for Diameter 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EBF67-9DF6-40FB-BE1B-D75FCAADAB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201" y="846575"/>
            <a:ext cx="7453790" cy="22919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99A5AA-829A-4325-8B73-1AC59232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Ixload</a:t>
            </a:r>
            <a:r>
              <a:rPr lang="en-US" dirty="0"/>
              <a:t> VE Deployment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6F112-25DD-4254-A61B-20E9DF4D1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0282"/>
            <a:ext cx="5532120" cy="3157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8D562C-4225-4039-A340-1DA4E8E18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4583203"/>
            <a:ext cx="5532120" cy="19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6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85184-B02C-4528-BC0F-A74784E963F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201" y="1458386"/>
            <a:ext cx="8810961" cy="447905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1800" dirty="0"/>
              <a:t>Prepare VM Images </a:t>
            </a:r>
          </a:p>
          <a:p>
            <a:pPr marL="457200" indent="-457200">
              <a:buAutoNum type="arabicPeriod"/>
            </a:pPr>
            <a:r>
              <a:rPr lang="en-US" sz="1800" dirty="0"/>
              <a:t>Download IxLoad Images from our Support Portal </a:t>
            </a:r>
            <a:r>
              <a:rPr lang="en-US" sz="1800" dirty="0">
                <a:hlinkClick r:id="rId2"/>
              </a:rPr>
              <a:t>https://support.ixiacom.com/ixvm-ixos-910-ixnetwork-910-ixload-910</a:t>
            </a: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/>
              <a:t>Deploy VM on the Public/ Private Cloud infrastructure using our Install Guide</a:t>
            </a:r>
          </a:p>
          <a:p>
            <a:pPr marL="457200" indent="-457200">
              <a:buAutoNum type="arabicPeriod"/>
            </a:pPr>
            <a:r>
              <a:rPr lang="en-US" sz="1800" dirty="0"/>
              <a:t>Product Licensing </a:t>
            </a:r>
          </a:p>
          <a:p>
            <a:pPr marL="457200" indent="-457200">
              <a:buAutoNum type="arabicPeriod"/>
            </a:pPr>
            <a:r>
              <a:rPr lang="en-US" sz="1800" dirty="0"/>
              <a:t>Access Virtual Chassis via Web Ui and attach one or more Virtual Load Modules and port</a:t>
            </a:r>
          </a:p>
          <a:p>
            <a:pPr marL="457200" indent="-457200">
              <a:buAutoNum type="arabicPeriod"/>
            </a:pPr>
            <a:r>
              <a:rPr lang="en-US" sz="1800" dirty="0"/>
              <a:t>Connect from </a:t>
            </a:r>
            <a:r>
              <a:rPr lang="en-US" sz="1800" dirty="0" err="1"/>
              <a:t>Ixload</a:t>
            </a:r>
            <a:r>
              <a:rPr lang="en-US" sz="1800" dirty="0"/>
              <a:t>  Windows Client GUI to the Virtual Chassis on                     File-&gt; Ports -&gt; Add Chassis  and manual test </a:t>
            </a:r>
            <a:r>
              <a:rPr lang="en-US" sz="1800" dirty="0" err="1"/>
              <a:t>Ixload</a:t>
            </a:r>
            <a:r>
              <a:rPr lang="en-US" sz="1800" dirty="0"/>
              <a:t> functionalities</a:t>
            </a:r>
          </a:p>
          <a:p>
            <a:pPr marL="457200" indent="-457200">
              <a:buAutoNum type="arabicPeriod"/>
            </a:pPr>
            <a:r>
              <a:rPr lang="en-US" sz="1800" dirty="0"/>
              <a:t>Deploy Test Modules in </a:t>
            </a:r>
            <a:r>
              <a:rPr lang="en-US" sz="1800" dirty="0" err="1"/>
              <a:t>CloudPeak</a:t>
            </a:r>
            <a:r>
              <a:rPr lang="en-US" sz="1800" dirty="0"/>
              <a:t> /</a:t>
            </a:r>
            <a:r>
              <a:rPr lang="en-US" sz="1800" dirty="0" err="1"/>
              <a:t>IxSuiteStore</a:t>
            </a:r>
            <a:r>
              <a:rPr lang="en-US" sz="1800" dirty="0"/>
              <a:t> with predefined 4G EPC test cases ;</a:t>
            </a:r>
          </a:p>
          <a:p>
            <a:pPr marL="457200" indent="-457200">
              <a:buAutoNum type="arabicPeriod" startAt="6"/>
            </a:pPr>
            <a:r>
              <a:rPr lang="en-US" sz="1800" dirty="0"/>
              <a:t>Run Test cases from the Test Module Library </a:t>
            </a:r>
          </a:p>
          <a:p>
            <a:pPr marL="457200" indent="-457200">
              <a:buAutoNum type="arabicPeriod" startAt="6"/>
            </a:pPr>
            <a:r>
              <a:rPr lang="en-US" sz="1800" dirty="0"/>
              <a:t>REST API automation integration with external </a:t>
            </a:r>
            <a:r>
              <a:rPr lang="en-US" sz="1800" dirty="0" err="1"/>
              <a:t>Net.Ops</a:t>
            </a:r>
            <a:r>
              <a:rPr lang="en-US" sz="1800" dirty="0"/>
              <a:t> Orchestrator</a:t>
            </a:r>
          </a:p>
          <a:p>
            <a:pPr marL="457200" indent="-457200">
              <a:buAutoNum type="arabicPeriod" startAt="6"/>
            </a:pPr>
            <a:r>
              <a:rPr lang="en-US" sz="1800" dirty="0"/>
              <a:t>Automate Task from </a:t>
            </a:r>
            <a:r>
              <a:rPr lang="en-US" sz="1800" dirty="0" err="1"/>
              <a:t>Net.Ops</a:t>
            </a:r>
            <a:r>
              <a:rPr lang="en-US" sz="1800" dirty="0"/>
              <a:t> to execute Test Cases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082A6-44E7-47A1-B409-3D188741B7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CBEE98-6D21-41EA-9166-CD6EACC9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Ixload</a:t>
            </a:r>
            <a:r>
              <a:rPr lang="en-US" dirty="0"/>
              <a:t> VE Deployment Stages Overview</a:t>
            </a:r>
          </a:p>
        </p:txBody>
      </p:sp>
    </p:spTree>
    <p:extLst>
      <p:ext uri="{BB962C8B-B14F-4D97-AF65-F5344CB8AC3E}">
        <p14:creationId xmlns:p14="http://schemas.microsoft.com/office/powerpoint/2010/main" val="393668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7A0D1-2528-4C9C-A573-E9FB496FBE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370283"/>
            <a:ext cx="5532120" cy="4911646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5G </a:t>
            </a:r>
            <a:r>
              <a:rPr lang="en-US" sz="1800" dirty="0" err="1">
                <a:solidFill>
                  <a:srgbClr val="FF0000"/>
                </a:solidFill>
              </a:rPr>
              <a:t>LoadCore</a:t>
            </a:r>
            <a:r>
              <a:rPr lang="en-US" sz="1800" dirty="0">
                <a:solidFill>
                  <a:srgbClr val="FF0000"/>
                </a:solidFill>
              </a:rPr>
              <a:t> Virtual Machines :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Middleware VM 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4 x vCPU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8GB RAM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30 GB HDD</a:t>
            </a:r>
          </a:p>
          <a:p>
            <a:pPr lvl="2"/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Agent VM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4 x vCPU;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8GB RAM;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30 GB HDD</a:t>
            </a:r>
          </a:p>
          <a:p>
            <a:pPr lvl="2"/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License Sever VM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2vCPU;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4GB RAM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10GB HDD</a:t>
            </a:r>
          </a:p>
          <a:p>
            <a:pPr marL="182880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Licensing – 11 interfaces needed to emulate the whole 5G Core Nodes ;	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Additional Licensing Needed for 1M UEs Control Plane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Additional Licensing Need for 1M UEs User Plane traffic</a:t>
            </a:r>
          </a:p>
          <a:p>
            <a:pPr marL="182880" lvl="1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pPr marL="182880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182880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EC414-FD6C-4692-AB17-51A325F98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D82461-5EC5-4159-A161-DD68240E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Load 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A3748-5CC9-4C89-87A9-EBBED099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9471"/>
            <a:ext cx="5687003" cy="294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6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602" y="2479431"/>
            <a:ext cx="1186961" cy="888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err="1" smtClean="0"/>
              <a:t>WindowsClient</a:t>
            </a:r>
            <a:r>
              <a:rPr lang="en-US" sz="800" dirty="0" smtClean="0"/>
              <a:t>/License Server</a:t>
            </a:r>
            <a:endParaRPr lang="en-US" sz="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420610" y="3006970"/>
            <a:ext cx="1356946" cy="11517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VChassis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404132" y="2431074"/>
            <a:ext cx="1356946" cy="11517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VLOAD </a:t>
            </a:r>
            <a:r>
              <a:rPr lang="en-US" dirty="0" err="1" smtClean="0"/>
              <a:t>Gn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0600592" y="2378320"/>
            <a:ext cx="1356946" cy="11517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VLOAD GI</a:t>
            </a:r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785741" y="2716822"/>
            <a:ext cx="61839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803325" y="2910252"/>
            <a:ext cx="60080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803325" y="3080238"/>
            <a:ext cx="61839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820909" y="3273668"/>
            <a:ext cx="60080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0"/>
            <a:endCxn id="11" idx="0"/>
          </p:cNvCxnSpPr>
          <p:nvPr/>
        </p:nvCxnSpPr>
        <p:spPr>
          <a:xfrm rot="5400000" flipH="1" flipV="1">
            <a:off x="5302896" y="1227261"/>
            <a:ext cx="575896" cy="2983522"/>
          </a:xfrm>
          <a:prstGeom prst="bentConnector3">
            <a:avLst>
              <a:gd name="adj1" fmla="val 13969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3" idx="0"/>
          </p:cNvCxnSpPr>
          <p:nvPr/>
        </p:nvCxnSpPr>
        <p:spPr>
          <a:xfrm>
            <a:off x="7082605" y="2202574"/>
            <a:ext cx="4196460" cy="17574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V="1">
            <a:off x="2311314" y="1176669"/>
            <a:ext cx="527539" cy="3048000"/>
          </a:xfrm>
          <a:prstGeom prst="bentConnector3">
            <a:avLst>
              <a:gd name="adj1" fmla="val 14333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54918" y="2910252"/>
            <a:ext cx="3077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9982201" y="2652306"/>
            <a:ext cx="61839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9999785" y="2845736"/>
            <a:ext cx="60080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999785" y="3015722"/>
            <a:ext cx="61839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0017369" y="3209152"/>
            <a:ext cx="60080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817187" y="284573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57652" y="1925575"/>
            <a:ext cx="7053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MGMT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80054" y="5052587"/>
            <a:ext cx="2583712" cy="17862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EPC_CORE</a:t>
            </a:r>
            <a:endParaRPr lang="en-US" dirty="0" smtClean="0"/>
          </a:p>
        </p:txBody>
      </p:sp>
      <p:sp>
        <p:nvSpPr>
          <p:cNvPr id="49" name="Left Brace 48"/>
          <p:cNvSpPr/>
          <p:nvPr/>
        </p:nvSpPr>
        <p:spPr>
          <a:xfrm>
            <a:off x="5114253" y="2431074"/>
            <a:ext cx="548441" cy="1099038"/>
          </a:xfrm>
          <a:prstGeom prst="leftBrac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/>
          <p:cNvSpPr/>
          <p:nvPr/>
        </p:nvSpPr>
        <p:spPr>
          <a:xfrm>
            <a:off x="9584188" y="2368776"/>
            <a:ext cx="463831" cy="1161336"/>
          </a:xfrm>
          <a:prstGeom prst="leftBrac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/>
          <p:cNvCxnSpPr>
            <a:stCxn id="49" idx="1"/>
            <a:endCxn id="47" idx="2"/>
          </p:cNvCxnSpPr>
          <p:nvPr/>
        </p:nvCxnSpPr>
        <p:spPr>
          <a:xfrm rot="10800000" flipH="1" flipV="1">
            <a:off x="5114252" y="2980592"/>
            <a:ext cx="765801" cy="2965129"/>
          </a:xfrm>
          <a:prstGeom prst="bentConnector3">
            <a:avLst>
              <a:gd name="adj1" fmla="val -298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0" idx="1"/>
            <a:endCxn id="47" idx="6"/>
          </p:cNvCxnSpPr>
          <p:nvPr/>
        </p:nvCxnSpPr>
        <p:spPr>
          <a:xfrm rot="10800000" flipV="1">
            <a:off x="8463766" y="2949444"/>
            <a:ext cx="1120422" cy="29962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92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SectionNumber SlideNumber"/>
  <p:tag name="EE4P_STYLE_ID" val="39dcc26a-7131-49f4-a9eb-1c0521500c03"/>
</p:tagLst>
</file>

<file path=ppt/theme/theme1.xml><?xml version="1.0" encoding="utf-8"?>
<a:theme xmlns:a="http://schemas.openxmlformats.org/drawingml/2006/main" name="2017 Keysight Macro LIGHT">
  <a:themeElements>
    <a:clrScheme name="Keysight Light">
      <a:dk1>
        <a:sysClr val="windowText" lastClr="000000"/>
      </a:dk1>
      <a:lt1>
        <a:srgbClr val="FFFFFF"/>
      </a:lt1>
      <a:dk2>
        <a:srgbClr val="A4A1A9"/>
      </a:dk2>
      <a:lt2>
        <a:srgbClr val="FFA623"/>
      </a:lt2>
      <a:accent1>
        <a:srgbClr val="E90029"/>
      </a:accent1>
      <a:accent2>
        <a:srgbClr val="E76C27"/>
      </a:accent2>
      <a:accent3>
        <a:srgbClr val="8D3785"/>
      </a:accent3>
      <a:accent4>
        <a:srgbClr val="5B348A"/>
      </a:accent4>
      <a:accent5>
        <a:srgbClr val="225792"/>
      </a:accent5>
      <a:accent6>
        <a:srgbClr val="07858B"/>
      </a:accent6>
      <a:hlink>
        <a:srgbClr val="E90029"/>
      </a:hlink>
      <a:folHlink>
        <a:srgbClr val="7400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err="1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orking presentation file  3-Jan" id="{4BC1EA22-1A41-447C-9580-9482657A88CC}" vid="{B0FD92DC-23E8-4537-B2CA-C2C045F75841}"/>
    </a:ext>
  </a:extLst>
</a:theme>
</file>

<file path=ppt/theme/theme2.xml><?xml version="1.0" encoding="utf-8"?>
<a:theme xmlns:a="http://schemas.openxmlformats.org/drawingml/2006/main" name="1_2017 Keysight Macro LIGHT">
  <a:themeElements>
    <a:clrScheme name="Keysight Light">
      <a:dk1>
        <a:sysClr val="windowText" lastClr="000000"/>
      </a:dk1>
      <a:lt1>
        <a:srgbClr val="FFFFFF"/>
      </a:lt1>
      <a:dk2>
        <a:srgbClr val="A4A1A9"/>
      </a:dk2>
      <a:lt2>
        <a:srgbClr val="FFA623"/>
      </a:lt2>
      <a:accent1>
        <a:srgbClr val="E90029"/>
      </a:accent1>
      <a:accent2>
        <a:srgbClr val="E76C27"/>
      </a:accent2>
      <a:accent3>
        <a:srgbClr val="8D3785"/>
      </a:accent3>
      <a:accent4>
        <a:srgbClr val="5B348A"/>
      </a:accent4>
      <a:accent5>
        <a:srgbClr val="225792"/>
      </a:accent5>
      <a:accent6>
        <a:srgbClr val="07858B"/>
      </a:accent6>
      <a:hlink>
        <a:srgbClr val="E90029"/>
      </a:hlink>
      <a:folHlink>
        <a:srgbClr val="7400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err="1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94B4FDE9-FB0A-4863-843E-A1AD7F7362E1}" vid="{23A4D290-7DCB-46C0-855D-C6C6E42B4186}"/>
    </a:ext>
  </a:extLst>
</a:theme>
</file>

<file path=ppt/theme/theme3.xml><?xml version="1.0" encoding="utf-8"?>
<a:theme xmlns:a="http://schemas.openxmlformats.org/drawingml/2006/main" name="Office Theme">
  <a:themeElements>
    <a:clrScheme name="2017 Keysight MACRO">
      <a:dk1>
        <a:sysClr val="windowText" lastClr="000000"/>
      </a:dk1>
      <a:lt1>
        <a:srgbClr val="FFFFFF"/>
      </a:lt1>
      <a:dk2>
        <a:srgbClr val="A4A1A9"/>
      </a:dk2>
      <a:lt2>
        <a:srgbClr val="FFA623"/>
      </a:lt2>
      <a:accent1>
        <a:srgbClr val="E90029"/>
      </a:accent1>
      <a:accent2>
        <a:srgbClr val="E76C27"/>
      </a:accent2>
      <a:accent3>
        <a:srgbClr val="8D3785"/>
      </a:accent3>
      <a:accent4>
        <a:srgbClr val="5B348A"/>
      </a:accent4>
      <a:accent5>
        <a:srgbClr val="225792"/>
      </a:accent5>
      <a:accent6>
        <a:srgbClr val="07858B"/>
      </a:accent6>
      <a:hlink>
        <a:srgbClr val="FFA623"/>
      </a:hlink>
      <a:folHlink>
        <a:srgbClr val="A4A1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2017 Keysight MACRO">
      <a:dk1>
        <a:sysClr val="windowText" lastClr="000000"/>
      </a:dk1>
      <a:lt1>
        <a:srgbClr val="FFFFFF"/>
      </a:lt1>
      <a:dk2>
        <a:srgbClr val="A4A1A9"/>
      </a:dk2>
      <a:lt2>
        <a:srgbClr val="FFA623"/>
      </a:lt2>
      <a:accent1>
        <a:srgbClr val="E90029"/>
      </a:accent1>
      <a:accent2>
        <a:srgbClr val="E76C27"/>
      </a:accent2>
      <a:accent3>
        <a:srgbClr val="8D3785"/>
      </a:accent3>
      <a:accent4>
        <a:srgbClr val="5B348A"/>
      </a:accent4>
      <a:accent5>
        <a:srgbClr val="225792"/>
      </a:accent5>
      <a:accent6>
        <a:srgbClr val="07858B"/>
      </a:accent6>
      <a:hlink>
        <a:srgbClr val="FFA623"/>
      </a:hlink>
      <a:folHlink>
        <a:srgbClr val="A4A1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Working presentation file  3-Jan</Template>
  <TotalTime>42717</TotalTime>
  <Words>667</Words>
  <Application>Microsoft Office PowerPoint</Application>
  <PresentationFormat>Widescreen</PresentationFormat>
  <Paragraphs>150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Gotham Medium</vt:lpstr>
      <vt:lpstr>2017 Keysight Macro LIGHT</vt:lpstr>
      <vt:lpstr>1_2017 Keysight Macro LIGHT</vt:lpstr>
      <vt:lpstr>Tech M – Keysight  5G Projects </vt:lpstr>
      <vt:lpstr>Tech Mahindra POC Project Plan</vt:lpstr>
      <vt:lpstr>Automation Architecture </vt:lpstr>
      <vt:lpstr>Cloud Peak Deployment</vt:lpstr>
      <vt:lpstr>Cloud Peak + Test Module Deployment Stages</vt:lpstr>
      <vt:lpstr>Ixload VE Deployment </vt:lpstr>
      <vt:lpstr>Ixload VE Deployment Stages Overview</vt:lpstr>
      <vt:lpstr>5G Load Core</vt:lpstr>
      <vt:lpstr>PowerPoint Presentation</vt:lpstr>
      <vt:lpstr>5G LoadCore Deployment Stages Overview</vt:lpstr>
      <vt:lpstr>Timeline proposal draft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Yourself Keysight ATR Workshop</dc:title>
  <dc:creator>ARMENTROUT,JIM (K-Loveland,ex1)</dc:creator>
  <cp:lastModifiedBy>Amit Thapa</cp:lastModifiedBy>
  <cp:revision>432</cp:revision>
  <dcterms:created xsi:type="dcterms:W3CDTF">2018-01-11T15:39:01Z</dcterms:created>
  <dcterms:modified xsi:type="dcterms:W3CDTF">2020-09-26T18:01:18Z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ATT\AT00546364</vt:lpwstr>
  </property>
  <property fmtid="{D5CDD505-2E9C-101B-9397-08002B2CF9AE}" pid="4" name="DLPManualFileClassificationLastModificationDate">
    <vt:lpwstr>1601143263</vt:lpwstr>
  </property>
  <property fmtid="{D5CDD505-2E9C-101B-9397-08002B2CF9AE}" pid="5" name="DLPManualFileClassificationVersion">
    <vt:lpwstr>11.3.2.8</vt:lpwstr>
  </property>
</Properties>
</file>