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4" r:id="rId9"/>
    <p:sldId id="269" r:id="rId10"/>
    <p:sldId id="263"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notesMaster" Target="notesMasters/notesMaster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12-09-2025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9/12/2025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0.jpg" /><Relationship Id="rId1" Type="http://schemas.openxmlformats.org/officeDocument/2006/relationships/slideLayout" Target="../slideLayouts/slideLayout4.xml" /><Relationship Id="rId6" Type="http://schemas.openxmlformats.org/officeDocument/2006/relationships/image" Target="../media/image14.jpeg" /><Relationship Id="rId5" Type="http://schemas.openxmlformats.org/officeDocument/2006/relationships/image" Target="../media/image13.jpeg" /><Relationship Id="rId4" Type="http://schemas.openxmlformats.org/officeDocument/2006/relationships/image" Target="../media/image12.jpeg" /></Relationships>
</file>

<file path=ppt/slides/_rels/slide11.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lIns="91440" tIns="45720" rIns="91440" bIns="45720" rtlCol="0" anchor="t">
            <a:spAutoFit/>
          </a:bodyPr>
          <a:lstStyle/>
          <a:p>
            <a:r>
              <a:rPr lang="en-US" sz="2400" dirty="0"/>
              <a:t>STUDENT NAME: AMJED AHMED</a:t>
            </a:r>
          </a:p>
          <a:p>
            <a:r>
              <a:rPr lang="en-US" sz="2400" dirty="0"/>
              <a:t>REGISTER NO AND NMID: 36624U18005</a:t>
            </a:r>
            <a:endParaRPr lang="en-US" sz="2400" dirty="0">
              <a:cs typeface="Calibri"/>
            </a:endParaRPr>
          </a:p>
          <a:p>
            <a:r>
              <a:rPr lang="en-US" sz="2400" dirty="0"/>
              <a:t>DEPARTMENT: BSC COMPUTER SCIENCE </a:t>
            </a:r>
          </a:p>
          <a:p>
            <a:r>
              <a:rPr lang="en-US" sz="2400" dirty="0"/>
              <a:t>COLLEGE: COLLEGE/ UNIVERSITY MERIT HAJI ISMAIL SAHIB ARTS &amp; SCIENCE COLLEGE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F7E2962C-095D-84EC-1113-4096ED0B0B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33650" y="1857375"/>
            <a:ext cx="3106242" cy="4442883"/>
          </a:xfrm>
          <a:prstGeom prst="rect">
            <a:avLst/>
          </a:prstGeom>
        </p:spPr>
      </p:pic>
      <p:pic>
        <p:nvPicPr>
          <p:cNvPr id="11" name="Picture 10">
            <a:extLst>
              <a:ext uri="{FF2B5EF4-FFF2-40B4-BE49-F238E27FC236}">
                <a16:creationId xmlns:a16="http://schemas.microsoft.com/office/drawing/2014/main" id="{F8EE6A9C-2073-DA2F-2105-70E30BD61D2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44224" y="1766888"/>
            <a:ext cx="2703701" cy="4190588"/>
          </a:xfrm>
          <a:prstGeom prst="rect">
            <a:avLst/>
          </a:prstGeom>
        </p:spPr>
      </p:pic>
      <p:pic>
        <p:nvPicPr>
          <p:cNvPr id="12" name="Picture 11">
            <a:extLst>
              <a:ext uri="{FF2B5EF4-FFF2-40B4-BE49-F238E27FC236}">
                <a16:creationId xmlns:a16="http://schemas.microsoft.com/office/drawing/2014/main" id="{5A9A16E6-B020-4F21-3DD4-3C75618B665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54798" y="2074794"/>
            <a:ext cx="2703701" cy="3938176"/>
          </a:xfrm>
          <a:prstGeom prst="rect">
            <a:avLst/>
          </a:prstGeom>
        </p:spPr>
      </p:pic>
      <p:pic>
        <p:nvPicPr>
          <p:cNvPr id="13" name="Picture 12">
            <a:extLst>
              <a:ext uri="{FF2B5EF4-FFF2-40B4-BE49-F238E27FC236}">
                <a16:creationId xmlns:a16="http://schemas.microsoft.com/office/drawing/2014/main" id="{51610B6A-D94C-562A-EEF6-F6F0516B811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802540" y="2048286"/>
            <a:ext cx="1367008" cy="3938176"/>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B2A838D2-803B-D1E7-8615-1F69EAAD3543}"/>
              </a:ext>
            </a:extLst>
          </p:cNvPr>
          <p:cNvSpPr txBox="1"/>
          <p:nvPr/>
        </p:nvSpPr>
        <p:spPr>
          <a:xfrm>
            <a:off x="446485" y="2019300"/>
            <a:ext cx="5478067" cy="3139321"/>
          </a:xfrm>
          <a:prstGeom prst="rect">
            <a:avLst/>
          </a:prstGeom>
          <a:noFill/>
        </p:spPr>
        <p:txBody>
          <a:bodyPr wrap="square">
            <a:spAutoFit/>
          </a:bodyPr>
          <a:lstStyle/>
          <a:p>
            <a:r>
              <a:rPr lang="en-US"/>
              <a:t>The Personal Portfolio Website of C. Amjad Ahmed was successfully designed and developed to serve as a digital resume and professional identity platform. The website highlights academic qualifications, technical skills, and project work in a visually appealing and interactive manner.By incorporating responsive design, light/dark themes, and smooth user interactions, the portfolio ensures accessibility and usability across devices. It also provides an easy way for recruiters, faculty, and collaborators to connect through the integrated contact form and social media links.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1028319" y="257992"/>
            <a:ext cx="4528741" cy="3286797"/>
          </a:xfrm>
          <a:prstGeom prst="rect">
            <a:avLst/>
          </a:prstGeom>
        </p:spPr>
        <p:txBody>
          <a:bodyPr vert="horz" wrap="square" lIns="0" tIns="16510" rIns="0" bIns="0" rtlCol="0">
            <a:spAutoFit/>
          </a:bodyPr>
          <a:lstStyle/>
          <a:p>
            <a:pPr marL="12700">
              <a:lnSpc>
                <a:spcPct val="100000"/>
              </a:lnSpc>
              <a:spcBef>
                <a:spcPts val="130"/>
              </a:spcBef>
            </a:pPr>
            <a:r>
              <a:rPr sz="4250" spc="5" dirty="0"/>
              <a:t>PROJEC</a:t>
            </a:r>
            <a:r>
              <a:rPr lang="en-US" sz="4250" spc="5" dirty="0"/>
              <a:t>T TITLE</a:t>
            </a:r>
            <a:br>
              <a:rPr lang="en-US" sz="4250" spc="5" dirty="0"/>
            </a:br>
            <a:br>
              <a:rPr lang="en-US" sz="4250" spc="5" dirty="0"/>
            </a:br>
            <a:br>
              <a:rPr lang="en-US" sz="4250" spc="5" dirty="0"/>
            </a:br>
            <a:r>
              <a:rPr lang="en-US" sz="4250" spc="25" dirty="0"/>
              <a:t>Naan Mudhalvan</a:t>
            </a:r>
            <a:br>
              <a:rPr lang="en-US" sz="4250" spc="25" dirty="0"/>
            </a:br>
            <a:r>
              <a:rPr lang="en-US" sz="4250" spc="25" dirty="0"/>
              <a:t>PROJECT</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7230189" y="1997329"/>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3" name="TextBox 12">
            <a:extLst>
              <a:ext uri="{FF2B5EF4-FFF2-40B4-BE49-F238E27FC236}">
                <a16:creationId xmlns:a16="http://schemas.microsoft.com/office/drawing/2014/main" id="{2118C08A-811F-7B90-8C43-29C85028857E}"/>
              </a:ext>
            </a:extLst>
          </p:cNvPr>
          <p:cNvSpPr txBox="1"/>
          <p:nvPr/>
        </p:nvSpPr>
        <p:spPr>
          <a:xfrm>
            <a:off x="1857375" y="2464593"/>
            <a:ext cx="5375672" cy="2585323"/>
          </a:xfrm>
          <a:prstGeom prst="rect">
            <a:avLst/>
          </a:prstGeom>
          <a:noFill/>
        </p:spPr>
        <p:txBody>
          <a:bodyPr wrap="square">
            <a:spAutoFit/>
          </a:bodyPr>
          <a:lstStyle/>
          <a:p>
            <a:r>
              <a:rPr lang="en-US"/>
              <a:t>In today’s competitive digital world, students and professionals in the field of Computer Science often face challenges in showcasing their skills, academic background, and projects to potential recruiters, collaborators, and peers. Traditional resumes provide limited information and lack interactivity, making it difficult for individuals to stand out.There is a need for a personal portfolio website that acts as a digital identity, allowing C. Amjad Ahmed to:</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object 2">
            <a:extLst>
              <a:ext uri="{FF2B5EF4-FFF2-40B4-BE49-F238E27FC236}">
                <a16:creationId xmlns:a16="http://schemas.microsoft.com/office/drawing/2014/main" id="{40410E42-62B8-867B-28CC-6917718FC5F0}"/>
              </a:ext>
            </a:extLst>
          </p:cNvPr>
          <p:cNvSpPr/>
          <p:nvPr/>
        </p:nvSpPr>
        <p:spPr>
          <a:xfrm>
            <a:off x="433630" y="2266951"/>
            <a:ext cx="3766896" cy="3809999"/>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r>
              <a:rPr lang="en-US" dirty="0">
                <a:latin typeface="Times New Roman" panose="02020603050405020304" pitchFamily="18" charset="0"/>
                <a:cs typeface="Times New Roman" panose="02020603050405020304" pitchFamily="18" charset="0"/>
              </a:rPr>
              <a:t>The Personal Portfolio Website of C. Amjad Ahmed is a responsive, interactive, and visually appealing platform designed to showcase academic achievements, technical skills, and project work. It provides a professional online presence that serves as a digital resume and personal brand identity.</a:t>
            </a:r>
          </a:p>
          <a:p>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5A02EB14-C60E-063F-A1FA-540203763FE0}"/>
              </a:ext>
            </a:extLst>
          </p:cNvPr>
          <p:cNvSpPr txBox="1"/>
          <p:nvPr/>
        </p:nvSpPr>
        <p:spPr>
          <a:xfrm>
            <a:off x="967382" y="2019300"/>
            <a:ext cx="3875486" cy="1754326"/>
          </a:xfrm>
          <a:prstGeom prst="rect">
            <a:avLst/>
          </a:prstGeom>
          <a:noFill/>
        </p:spPr>
        <p:txBody>
          <a:bodyPr wrap="square">
            <a:spAutoFit/>
          </a:bodyPr>
          <a:lstStyle/>
          <a:p>
            <a:r>
              <a:rPr lang="en-US"/>
              <a:t>Recruiters &amp; Hiring ManagersThey are the primary audience.Use the website to quickly evaluate your skills, academic background, and projects before shortlisting you for internships, jobs, or training programs.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7A991288-A5AC-13DD-F3A4-D33B0110D7EB}"/>
              </a:ext>
            </a:extLst>
          </p:cNvPr>
          <p:cNvSpPr txBox="1"/>
          <p:nvPr/>
        </p:nvSpPr>
        <p:spPr>
          <a:xfrm>
            <a:off x="3053953" y="1868269"/>
            <a:ext cx="6107906" cy="3139321"/>
          </a:xfrm>
          <a:prstGeom prst="rect">
            <a:avLst/>
          </a:prstGeom>
          <a:noFill/>
        </p:spPr>
        <p:txBody>
          <a:bodyPr wrap="square">
            <a:spAutoFit/>
          </a:bodyPr>
          <a:lstStyle/>
          <a:p>
            <a:r>
              <a:rPr lang="en-US"/>
              <a:t>Tools UsedHTML5 → To structure the content of the website.CSS3 → For styling, themes (light/dark), responsive design, and animations.JavaScript (Vanilla JS) → For interactivity (theme toggle, smooth scrolling, navigation, form validation).Code Editor (VS Code / Sublime / Atom) → For writing and debugging code.Browser Developer Tools (Chrome DevTools, Firefox Inspector) → For testing responsiveness, debugging, and performance checks.Git &amp; GitHub → For version control and hosting project repositories.Image Editing Tools (Canva/Photoshop/GIMP) → For optimizing and preparing profile photos or project visuals.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8AA45710-B99B-0594-1BAA-B01426201CED}"/>
              </a:ext>
            </a:extLst>
          </p:cNvPr>
          <p:cNvSpPr txBox="1"/>
          <p:nvPr/>
        </p:nvSpPr>
        <p:spPr>
          <a:xfrm>
            <a:off x="1114822" y="2120142"/>
            <a:ext cx="6519466" cy="2031325"/>
          </a:xfrm>
          <a:prstGeom prst="rect">
            <a:avLst/>
          </a:prstGeom>
          <a:noFill/>
        </p:spPr>
        <p:txBody>
          <a:bodyPr wrap="square">
            <a:spAutoFit/>
          </a:bodyPr>
          <a:lstStyle/>
          <a:p>
            <a:r>
              <a:rPr lang="en-US"/>
              <a:t>The portfolio website of C. Amjad Ahmed is designed with a clean, modern, and responsive layout, ensuring accessibility and readability across devices. The design emphasizes simplicity, professionalism, and user engagement.1. Layout StructureHeader / Navigation BarFixed at the top of the page.Contains logo ("CA"), navigation links (Home, About, Projects, Contact), and a theme toggle button.Collapsible into a mobile menu on smaller screens.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FEATURES AND FUNCTIONALITY</a:t>
            </a:r>
          </a:p>
        </p:txBody>
      </p:sp>
      <p:sp>
        <p:nvSpPr>
          <p:cNvPr id="4" name="TextBox 3">
            <a:extLst>
              <a:ext uri="{FF2B5EF4-FFF2-40B4-BE49-F238E27FC236}">
                <a16:creationId xmlns:a16="http://schemas.microsoft.com/office/drawing/2014/main" id="{BE138D94-1641-E1BA-1A1D-713C343A9B08}"/>
              </a:ext>
            </a:extLst>
          </p:cNvPr>
          <p:cNvSpPr txBox="1"/>
          <p:nvPr/>
        </p:nvSpPr>
        <p:spPr>
          <a:xfrm>
            <a:off x="1268014" y="1910954"/>
            <a:ext cx="6965157" cy="1754326"/>
          </a:xfrm>
          <a:prstGeom prst="rect">
            <a:avLst/>
          </a:prstGeom>
          <a:noFill/>
        </p:spPr>
        <p:txBody>
          <a:bodyPr wrap="square">
            <a:spAutoFit/>
          </a:bodyPr>
          <a:lstStyle/>
          <a:p>
            <a:r>
              <a:rPr lang="en-US"/>
              <a:t>General FeaturesResponsive Design: Works seamlessly on desktops, tablets, and mobile devices.Light/Dark Theme Toggle: Users can switch between light and dark modes, with preferences saved in local storage.Smooth Navigation: Fixed navigation bar with smooth scrolling to different sections.Interactive Animations: Fade-in effects, hover effects, and transitions for a modern look.</a:t>
            </a:r>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336</TotalTime>
  <Words>87</Words>
  <Application>Microsoft Office PowerPoint</Application>
  <PresentationFormat>Widescreen</PresentationFormat>
  <Paragraphs>39</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Digital Portfolio  </vt:lpstr>
      <vt:lpstr>PROJECT TITLE   Naan Mudhalvan PROJECT</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Amjad Ahmed</cp:lastModifiedBy>
  <cp:revision>23</cp:revision>
  <dcterms:created xsi:type="dcterms:W3CDTF">2024-03-29T15:07:22Z</dcterms:created>
  <dcterms:modified xsi:type="dcterms:W3CDTF">2025-09-12T05:21:31Z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