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 - Evolution" id="{F3E5239C-7E35-C646-818F-DF1E6C6DA2E0}">
          <p14:sldIdLst>
            <p14:sldId id="259"/>
            <p14:sldId id="256"/>
            <p14:sldId id="257"/>
            <p14:sldId id="258"/>
          </p14:sldIdLst>
        </p14:section>
        <p14:section name="Primer - Spring" id="{6AB911CF-6EF7-A84D-816B-30D597BDBE5B}">
          <p14:sldIdLst>
            <p14:sldId id="261"/>
            <p14:sldId id="262"/>
          </p14:sldIdLst>
        </p14:section>
        <p14:section name="Primer - Demo - Contcat Us" id="{CD463FAA-F783-204C-8F4A-ACCF9AB96981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76D6FF"/>
    <a:srgbClr val="929000"/>
    <a:srgbClr val="FFFD78"/>
    <a:srgbClr val="9437FF"/>
    <a:srgbClr val="D6D6D6"/>
    <a:srgbClr val="FF7E79"/>
    <a:srgbClr val="00919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D679-22EB-6043-9AB0-12F23534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06C3-780C-BB49-A3F1-6FD5EAAED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B5DD-F94A-A244-80DA-B96A7ECA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F8B-9489-EC43-89DE-BDC5305B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7EB-097D-BA40-ACC2-87FC8AE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A49-D8EA-1541-A8D4-697531D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806-4362-0A4D-B076-6C11E41C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89B6-C885-EB4A-860C-AC0A0926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85D4-F0DB-5941-BD0B-ACD0A04C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93A6-2A09-124C-8384-06295A9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06A10-938B-AC41-94FF-6717FED6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9FF3-9F7C-5441-B4C8-CF8308F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96F0-7C08-1A4E-A076-C8B595D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0B0-786F-444F-A81D-D26DDFD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A53A-A81B-C84F-86F3-E93AE0C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C68-572E-2C48-9B8F-642109C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3512-5ED4-E544-89C6-A9C9706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1B76-535B-2F40-B550-37D8514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6210-FAC3-3442-9C67-CE73A7F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F75F-B21C-2844-8E18-390C0A4A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0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C3A-1D37-714D-93DA-08473D14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F709-97F3-A043-9E13-D2300CDE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F4CA-D5A5-2549-B807-F08C2D3D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6FDE-E6BA-4140-B2CE-5264D6C7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8956-147A-ED4B-BC89-B065DF29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5048-937B-F049-8AB9-A0F7232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896A-9D65-2E4E-A831-1EDFBEE2E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28C9-C11D-2845-B251-8DD3A51F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F213-820F-304C-B8E6-458D7D84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5E65-645A-8046-9214-588ECDD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3203-F909-7B4A-A8E5-EA26F9F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3AE-91AE-2C41-9C04-388799E9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D120B-91EE-8341-B76C-D07686F6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8BED-410F-0D4A-A77A-2FC5DB75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0CAD-537F-3D40-9A6A-2D0992D3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61BA-B963-A145-AC95-70751522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F300E-CD38-8643-BB71-EDF1F76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07148-AAC3-BB4E-89E2-0EE6A42C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79BA-4EF7-BA46-B932-1338BEC2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4B3-DD86-D04F-9EAC-9E4049F8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1F67-37A2-424B-9D8B-7430C06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4D68C-76F5-F14F-95C9-D34BCA0E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157D-7588-214F-B4DE-DD3134F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5130-7C97-EC4D-B4EA-07466F87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9978-1932-4D4A-B4F7-31C29D3C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90F1-0F40-E040-8A9B-006E111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F48F-F684-7A49-B186-14797585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2816-7EDF-1447-82E8-5985E59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0725-5671-4D46-AC3C-138010A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EE32-6928-384E-BE95-2216AE63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A5CF-61EA-4346-9DE3-87BEF7D3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17E4-796F-C647-AB8B-19B89C1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EF6-C335-9541-B5F2-3F4EB35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63138-840B-D145-8700-548C5321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1E28-5DD8-9349-B632-E68E751E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A790-0FCE-2B49-A623-0870C0EF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55688-8DA5-9648-B1DB-6722171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404B-1996-B440-907D-197BC50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F9BF-9F82-1C4E-8871-3B01AE3B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869E-5AB5-DB46-A162-D248D71E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05D2-71DA-B442-B3EF-EEE218C4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B838-6512-4C44-80A6-882B4E57F739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BA3D-C018-664C-8C90-A5579731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C835-31B0-404E-B455-2AE5975A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- und Rechenzentrumslösungen – Kingston Technology">
            <a:extLst>
              <a:ext uri="{FF2B5EF4-FFF2-40B4-BE49-F238E27FC236}">
                <a16:creationId xmlns:a16="http://schemas.microsoft.com/office/drawing/2014/main" id="{A6CAE863-6BD5-4140-82F0-75D7C3B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27" y="1778000"/>
            <a:ext cx="4384051" cy="25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– Wikipedia">
            <a:extLst>
              <a:ext uri="{FF2B5EF4-FFF2-40B4-BE49-F238E27FC236}">
                <a16:creationId xmlns:a16="http://schemas.microsoft.com/office/drawing/2014/main" id="{AF9C3875-2596-4040-9642-2C12234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19" y="3199176"/>
            <a:ext cx="4371759" cy="14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CF14A1-C0A7-FA43-A62D-15C641B6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6" y="2248198"/>
            <a:ext cx="2755820" cy="16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25DC05-F862-0442-8D5A-FB009808F893}"/>
              </a:ext>
            </a:extLst>
          </p:cNvPr>
          <p:cNvCxnSpPr/>
          <p:nvPr/>
        </p:nvCxnSpPr>
        <p:spPr>
          <a:xfrm>
            <a:off x="3622876" y="2446797"/>
            <a:ext cx="344925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1E0A3-7DF2-5E4D-85A0-46E24376F79B}"/>
              </a:ext>
            </a:extLst>
          </p:cNvPr>
          <p:cNvSpPr txBox="1"/>
          <p:nvPr/>
        </p:nvSpPr>
        <p:spPr>
          <a:xfrm>
            <a:off x="3345844" y="2101947"/>
            <a:ext cx="3951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curl -s -o /dev/null -v http://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A9F4E-8880-CF4F-85EC-A733B5179752}"/>
              </a:ext>
            </a:extLst>
          </p:cNvPr>
          <p:cNvSpPr txBox="1"/>
          <p:nvPr/>
        </p:nvSpPr>
        <p:spPr>
          <a:xfrm>
            <a:off x="3121646" y="4229395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  Trying 2a00:1450:4001:801::2004...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TCP_NODELAY set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Connected to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(2a00:1450:4001:801::2004) port 80 (#0)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 HTTP/1.1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Host: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User-Agent: curl/7.64.1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Accept: */*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35F1D1-1167-BA45-81B4-316D0F0CC496}"/>
              </a:ext>
            </a:extLst>
          </p:cNvPr>
          <p:cNvCxnSpPr>
            <a:cxnSpLocks/>
          </p:cNvCxnSpPr>
          <p:nvPr/>
        </p:nvCxnSpPr>
        <p:spPr>
          <a:xfrm flipH="1">
            <a:off x="3583688" y="3560545"/>
            <a:ext cx="344925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7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98FCB-6D71-C249-B29E-412FAB06A46C}"/>
              </a:ext>
            </a:extLst>
          </p:cNvPr>
          <p:cNvSpPr/>
          <p:nvPr/>
        </p:nvSpPr>
        <p:spPr>
          <a:xfrm>
            <a:off x="1293160" y="1246097"/>
            <a:ext cx="1407458" cy="995082"/>
          </a:xfrm>
          <a:prstGeom prst="rect">
            <a:avLst/>
          </a:prstGeom>
          <a:solidFill>
            <a:srgbClr val="FF7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70EFF-DA18-F143-98A0-9235EFEA8D00}"/>
              </a:ext>
            </a:extLst>
          </p:cNvPr>
          <p:cNvSpPr/>
          <p:nvPr/>
        </p:nvSpPr>
        <p:spPr>
          <a:xfrm>
            <a:off x="986118" y="5226425"/>
            <a:ext cx="7620000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4CEB-5E1A-CC49-98B2-DC34F03CFB09}"/>
              </a:ext>
            </a:extLst>
          </p:cNvPr>
          <p:cNvSpPr/>
          <p:nvPr/>
        </p:nvSpPr>
        <p:spPr>
          <a:xfrm>
            <a:off x="3388668" y="3236261"/>
            <a:ext cx="4885758" cy="995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47E77-DD54-0E4B-B8C1-F24D60B66AC8}"/>
              </a:ext>
            </a:extLst>
          </p:cNvPr>
          <p:cNvSpPr/>
          <p:nvPr/>
        </p:nvSpPr>
        <p:spPr>
          <a:xfrm>
            <a:off x="3222822" y="4231343"/>
            <a:ext cx="5217450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31BA8-F836-5C48-A126-36EB3CF1B4B9}"/>
              </a:ext>
            </a:extLst>
          </p:cNvPr>
          <p:cNvSpPr/>
          <p:nvPr/>
        </p:nvSpPr>
        <p:spPr>
          <a:xfrm>
            <a:off x="5127818" y="2241179"/>
            <a:ext cx="1407458" cy="995082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52DC2-3F87-954F-AF22-33D2FEBEE3F7}"/>
              </a:ext>
            </a:extLst>
          </p:cNvPr>
          <p:cNvSpPr/>
          <p:nvPr/>
        </p:nvSpPr>
        <p:spPr>
          <a:xfrm>
            <a:off x="6701122" y="2241179"/>
            <a:ext cx="1407458" cy="995082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CFC65-67F9-2F4C-80C9-713356FB512B}"/>
              </a:ext>
            </a:extLst>
          </p:cNvPr>
          <p:cNvSpPr/>
          <p:nvPr/>
        </p:nvSpPr>
        <p:spPr>
          <a:xfrm>
            <a:off x="3554514" y="2241179"/>
            <a:ext cx="1407458" cy="995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ABBE960-1D7E-0149-8EC6-92609C89DA38}"/>
              </a:ext>
            </a:extLst>
          </p:cNvPr>
          <p:cNvSpPr/>
          <p:nvPr/>
        </p:nvSpPr>
        <p:spPr>
          <a:xfrm>
            <a:off x="1459006" y="1725708"/>
            <a:ext cx="2608737" cy="905436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8CC051-1E94-6F4C-A1A4-D801996476E3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76346-8A77-C141-B5E2-0F2F7C2074C5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F39A6E-75C4-7A45-84B2-B8532538419F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7F234-B0AD-B247-8EC8-EAEAA35B9BA5}"/>
              </a:ext>
            </a:extLst>
          </p:cNvPr>
          <p:cNvCxnSpPr>
            <a:cxnSpLocks/>
          </p:cNvCxnSpPr>
          <p:nvPr/>
        </p:nvCxnSpPr>
        <p:spPr>
          <a:xfrm>
            <a:off x="8032376" y="323626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98224-A484-CE48-B2D7-780847FED2F3}"/>
              </a:ext>
            </a:extLst>
          </p:cNvPr>
          <p:cNvCxnSpPr>
            <a:cxnSpLocks/>
          </p:cNvCxnSpPr>
          <p:nvPr/>
        </p:nvCxnSpPr>
        <p:spPr>
          <a:xfrm>
            <a:off x="8032376" y="224118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96DF49-D1A4-684B-B063-415AEF95F9D4}"/>
              </a:ext>
            </a:extLst>
          </p:cNvPr>
          <p:cNvSpPr txBox="1"/>
          <p:nvPr/>
        </p:nvSpPr>
        <p:spPr>
          <a:xfrm>
            <a:off x="9535456" y="2554054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19921-98BF-C84B-9C99-96A34D7EA7C8}"/>
              </a:ext>
            </a:extLst>
          </p:cNvPr>
          <p:cNvSpPr txBox="1"/>
          <p:nvPr/>
        </p:nvSpPr>
        <p:spPr>
          <a:xfrm>
            <a:off x="8903552" y="3549136"/>
            <a:ext cx="24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Application/Web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425B5-14AA-DD47-91B8-AAFC665D6072}"/>
              </a:ext>
            </a:extLst>
          </p:cNvPr>
          <p:cNvSpPr txBox="1"/>
          <p:nvPr/>
        </p:nvSpPr>
        <p:spPr>
          <a:xfrm>
            <a:off x="10749635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E1E8C-633F-9B4F-B708-54CDD948B41E}"/>
              </a:ext>
            </a:extLst>
          </p:cNvPr>
          <p:cNvSpPr txBox="1"/>
          <p:nvPr/>
        </p:nvSpPr>
        <p:spPr>
          <a:xfrm>
            <a:off x="9488071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744D1-AB4C-4640-853C-F8AB6AD629C9}"/>
              </a:ext>
            </a:extLst>
          </p:cNvPr>
          <p:cNvSpPr txBox="1"/>
          <p:nvPr/>
        </p:nvSpPr>
        <p:spPr>
          <a:xfrm>
            <a:off x="2079825" y="471584"/>
            <a:ext cx="304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application is deployed to an application or web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97601-6298-CC43-AFA8-E946EE3E4AD7}"/>
              </a:ext>
            </a:extLst>
          </p:cNvPr>
          <p:cNvSpPr txBox="1"/>
          <p:nvPr/>
        </p:nvSpPr>
        <p:spPr>
          <a:xfrm>
            <a:off x="6786275" y="738266"/>
            <a:ext cx="33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applications running on the same application or web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4A441F-2CFE-A144-B5D3-E37B2E508D94}"/>
              </a:ext>
            </a:extLst>
          </p:cNvPr>
          <p:cNvCxnSpPr/>
          <p:nvPr/>
        </p:nvCxnSpPr>
        <p:spPr>
          <a:xfrm flipH="1">
            <a:off x="6355976" y="1384597"/>
            <a:ext cx="1317812" cy="7041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D479A-F16C-754D-951B-2FE89D6B9397}"/>
              </a:ext>
            </a:extLst>
          </p:cNvPr>
          <p:cNvCxnSpPr>
            <a:cxnSpLocks/>
          </p:cNvCxnSpPr>
          <p:nvPr/>
        </p:nvCxnSpPr>
        <p:spPr>
          <a:xfrm flipH="1">
            <a:off x="7528116" y="1384596"/>
            <a:ext cx="145672" cy="69947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1B35A1-1A9F-4F46-8902-BF40F7C56D73}"/>
              </a:ext>
            </a:extLst>
          </p:cNvPr>
          <p:cNvSpPr txBox="1"/>
          <p:nvPr/>
        </p:nvSpPr>
        <p:spPr>
          <a:xfrm>
            <a:off x="502024" y="3713196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Java process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8C2216-B3BD-D849-99D1-C8A10DAAB3DF}"/>
              </a:ext>
            </a:extLst>
          </p:cNvPr>
          <p:cNvCxnSpPr>
            <a:cxnSpLocks/>
          </p:cNvCxnSpPr>
          <p:nvPr/>
        </p:nvCxnSpPr>
        <p:spPr>
          <a:xfrm>
            <a:off x="1967377" y="4082528"/>
            <a:ext cx="1188199" cy="4589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C5C018-E39C-C84E-B4E1-BAC2D24A286C}"/>
              </a:ext>
            </a:extLst>
          </p:cNvPr>
          <p:cNvSpPr/>
          <p:nvPr/>
        </p:nvSpPr>
        <p:spPr>
          <a:xfrm>
            <a:off x="640049" y="5226425"/>
            <a:ext cx="7966069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83B48-37CA-E246-9D9C-3870520ED813}"/>
              </a:ext>
            </a:extLst>
          </p:cNvPr>
          <p:cNvGrpSpPr/>
          <p:nvPr/>
        </p:nvGrpSpPr>
        <p:grpSpPr>
          <a:xfrm>
            <a:off x="6180564" y="1963280"/>
            <a:ext cx="2075322" cy="2259101"/>
            <a:chOff x="4419607" y="502027"/>
            <a:chExt cx="2075322" cy="225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216D6C-6A1F-624A-84FF-34DC3AD3F405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32F75A-9126-5F42-B943-DA67A9B27056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69723-C0E8-F847-ACBC-B856579634B5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1DB5C6-B227-A946-B9C8-6DA524C002C9}"/>
              </a:ext>
            </a:extLst>
          </p:cNvPr>
          <p:cNvSpPr/>
          <p:nvPr/>
        </p:nvSpPr>
        <p:spPr>
          <a:xfrm>
            <a:off x="6006336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D5376-1766-4240-980C-13F33E3FA0B1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F631D-88B1-A94B-97DE-A89418159097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3C489-63C8-384A-A2CB-0AF9654C0865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FB09E-546A-054E-BB03-636C70508C3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019363" y="3070189"/>
            <a:ext cx="2512807" cy="94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BECCC9-711D-1C49-9130-ABC8E890D2A0}"/>
              </a:ext>
            </a:extLst>
          </p:cNvPr>
          <p:cNvCxnSpPr>
            <a:cxnSpLocks/>
          </p:cNvCxnSpPr>
          <p:nvPr/>
        </p:nvCxnSpPr>
        <p:spPr>
          <a:xfrm>
            <a:off x="8032376" y="196328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516857-163F-654A-96FA-944263DE876C}"/>
              </a:ext>
            </a:extLst>
          </p:cNvPr>
          <p:cNvSpPr txBox="1"/>
          <p:nvPr/>
        </p:nvSpPr>
        <p:spPr>
          <a:xfrm>
            <a:off x="8839944" y="252112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C6CE8-2FB8-0D4C-B0EC-222BD4F1863F}"/>
              </a:ext>
            </a:extLst>
          </p:cNvPr>
          <p:cNvSpPr txBox="1"/>
          <p:nvPr/>
        </p:nvSpPr>
        <p:spPr>
          <a:xfrm>
            <a:off x="8440271" y="3492643"/>
            <a:ext cx="168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Application/Web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B0EA4-BF2E-E842-B1AA-4FFDFDCF3DA6}"/>
              </a:ext>
            </a:extLst>
          </p:cNvPr>
          <p:cNvSpPr txBox="1"/>
          <p:nvPr/>
        </p:nvSpPr>
        <p:spPr>
          <a:xfrm>
            <a:off x="10746349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BCAF6-A029-D641-B2DE-B5B571778882}"/>
              </a:ext>
            </a:extLst>
          </p:cNvPr>
          <p:cNvSpPr txBox="1"/>
          <p:nvPr/>
        </p:nvSpPr>
        <p:spPr>
          <a:xfrm>
            <a:off x="9484785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264CA-9069-CB43-BB6D-DFBF9B994B64}"/>
              </a:ext>
            </a:extLst>
          </p:cNvPr>
          <p:cNvGrpSpPr/>
          <p:nvPr/>
        </p:nvGrpSpPr>
        <p:grpSpPr>
          <a:xfrm>
            <a:off x="3594861" y="1973132"/>
            <a:ext cx="2075322" cy="2259101"/>
            <a:chOff x="7402611" y="294954"/>
            <a:chExt cx="2075322" cy="225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2E1021-963C-0542-BF80-4A47930187E2}"/>
                </a:ext>
              </a:extLst>
            </p:cNvPr>
            <p:cNvSpPr/>
            <p:nvPr/>
          </p:nvSpPr>
          <p:spPr>
            <a:xfrm>
              <a:off x="7402611" y="294954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E7034B-3BAE-6142-80B3-3EDC4265321C}"/>
                </a:ext>
              </a:extLst>
            </p:cNvPr>
            <p:cNvSpPr/>
            <p:nvPr/>
          </p:nvSpPr>
          <p:spPr>
            <a:xfrm>
              <a:off x="7738780" y="424940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124BE2-977F-E84B-809F-2D5F31F84862}"/>
                </a:ext>
              </a:extLst>
            </p:cNvPr>
            <p:cNvSpPr/>
            <p:nvPr/>
          </p:nvSpPr>
          <p:spPr>
            <a:xfrm>
              <a:off x="7572933" y="1411280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C89D7C-D9A1-9449-AB8A-2473801BD890}"/>
              </a:ext>
            </a:extLst>
          </p:cNvPr>
          <p:cNvGrpSpPr/>
          <p:nvPr/>
        </p:nvGrpSpPr>
        <p:grpSpPr>
          <a:xfrm>
            <a:off x="986077" y="1973132"/>
            <a:ext cx="2075322" cy="2259101"/>
            <a:chOff x="4419607" y="502027"/>
            <a:chExt cx="2075322" cy="22591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15D87D6-B512-564B-868F-12A7CA11469F}"/>
              </a:ext>
            </a:extLst>
          </p:cNvPr>
          <p:cNvSpPr/>
          <p:nvPr/>
        </p:nvSpPr>
        <p:spPr>
          <a:xfrm>
            <a:off x="3406554" y="423312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7B089-EB73-2A45-9BE6-0FC9F497C38A}"/>
              </a:ext>
            </a:extLst>
          </p:cNvPr>
          <p:cNvSpPr/>
          <p:nvPr/>
        </p:nvSpPr>
        <p:spPr>
          <a:xfrm>
            <a:off x="806771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7A2C6-2068-4542-BBE7-1E7D0D6DDBB6}"/>
              </a:ext>
            </a:extLst>
          </p:cNvPr>
          <p:cNvCxnSpPr>
            <a:cxnSpLocks/>
          </p:cNvCxnSpPr>
          <p:nvPr/>
        </p:nvCxnSpPr>
        <p:spPr>
          <a:xfrm>
            <a:off x="6840069" y="2103118"/>
            <a:ext cx="35589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D385F-8EDF-424F-9C60-A422272389DA}"/>
              </a:ext>
            </a:extLst>
          </p:cNvPr>
          <p:cNvCxnSpPr>
            <a:cxnSpLocks/>
          </p:cNvCxnSpPr>
          <p:nvPr/>
        </p:nvCxnSpPr>
        <p:spPr>
          <a:xfrm>
            <a:off x="7019363" y="408454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A6C88A-1E00-1642-BDAE-AD2CD1ED6D01}"/>
              </a:ext>
            </a:extLst>
          </p:cNvPr>
          <p:cNvSpPr txBox="1"/>
          <p:nvPr/>
        </p:nvSpPr>
        <p:spPr>
          <a:xfrm>
            <a:off x="9532170" y="288552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386066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DBC698-EDAE-B44B-9497-313F11559763}"/>
              </a:ext>
            </a:extLst>
          </p:cNvPr>
          <p:cNvGrpSpPr/>
          <p:nvPr/>
        </p:nvGrpSpPr>
        <p:grpSpPr>
          <a:xfrm>
            <a:off x="1099693" y="740721"/>
            <a:ext cx="3147587" cy="4670610"/>
            <a:chOff x="456237" y="1801908"/>
            <a:chExt cx="3147587" cy="46706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341BFB-E933-FB4C-BF1C-53E5C1FC52CF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C5C018-E39C-C84E-B4E1-BAC2D24A286C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7B089-EB73-2A45-9BE6-0FC9F497C38A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DA43C2-0215-8845-A5B3-2395EA371550}"/>
              </a:ext>
            </a:extLst>
          </p:cNvPr>
          <p:cNvGrpSpPr/>
          <p:nvPr/>
        </p:nvGrpSpPr>
        <p:grpSpPr>
          <a:xfrm>
            <a:off x="4417602" y="740721"/>
            <a:ext cx="3147587" cy="4670610"/>
            <a:chOff x="456237" y="1801908"/>
            <a:chExt cx="3147587" cy="46706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7920AE-46D5-A142-A52E-B1D3EB49F4E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A7695-AEBB-124A-8A52-3761143D2B74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591309-A5D8-E644-9D33-D7C830C751A4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74045F-8718-7E46-A404-BB5B0506C9D1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91AF5F-6C9F-6642-A57F-1693EA8F9964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51D4F5-DDBB-554C-9339-9FF210B31670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A0A0A4-7A57-C14E-B10B-20CA31C867D4}"/>
              </a:ext>
            </a:extLst>
          </p:cNvPr>
          <p:cNvGrpSpPr/>
          <p:nvPr/>
        </p:nvGrpSpPr>
        <p:grpSpPr>
          <a:xfrm>
            <a:off x="7744495" y="740721"/>
            <a:ext cx="3147587" cy="4670610"/>
            <a:chOff x="456237" y="1801908"/>
            <a:chExt cx="3147587" cy="4670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7F5DB4-35CA-7E49-95FC-84517514C5F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FB0543-4B84-D447-A25D-2FB6CEAD3515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9624B0-2E07-154B-9E7E-42C16040DD3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70B636-DE83-F141-81A7-4A9B08795959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C26107-7ADF-864A-B8CA-E8AEF92F4370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CFB8D9-11D3-474F-AC23-79A2BE3C85A5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F03FDA-050B-A945-B1D4-5E202B310F6F}"/>
              </a:ext>
            </a:extLst>
          </p:cNvPr>
          <p:cNvSpPr txBox="1"/>
          <p:nvPr/>
        </p:nvSpPr>
        <p:spPr>
          <a:xfrm>
            <a:off x="3186260" y="5709416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container became the 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40148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A880C2-7957-7F45-B656-94FC83934130}"/>
              </a:ext>
            </a:extLst>
          </p:cNvPr>
          <p:cNvSpPr/>
          <p:nvPr/>
        </p:nvSpPr>
        <p:spPr>
          <a:xfrm>
            <a:off x="8044395" y="996077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37A0D8-A495-CF4D-895E-E6A77944AB73}"/>
              </a:ext>
            </a:extLst>
          </p:cNvPr>
          <p:cNvCxnSpPr>
            <a:cxnSpLocks/>
          </p:cNvCxnSpPr>
          <p:nvPr/>
        </p:nvCxnSpPr>
        <p:spPr>
          <a:xfrm flipH="1" flipV="1">
            <a:off x="5122394" y="2893324"/>
            <a:ext cx="1524001" cy="173069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21425D-C943-1E47-9F5A-4A96C0389D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395" y="1783130"/>
            <a:ext cx="2160000" cy="29294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D285A-CEDF-D945-9D86-CC5B8C4C3D3A}"/>
              </a:ext>
            </a:extLst>
          </p:cNvPr>
          <p:cNvCxnSpPr>
            <a:cxnSpLocks/>
          </p:cNvCxnSpPr>
          <p:nvPr/>
        </p:nvCxnSpPr>
        <p:spPr>
          <a:xfrm flipV="1">
            <a:off x="7261412" y="3156077"/>
            <a:ext cx="1129553" cy="16258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13EBD60-04BD-C040-B054-3E2B909A5754}"/>
              </a:ext>
            </a:extLst>
          </p:cNvPr>
          <p:cNvSpPr/>
          <p:nvPr/>
        </p:nvSpPr>
        <p:spPr>
          <a:xfrm>
            <a:off x="3724395" y="703130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Autoconfigure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C1D8B-FCE1-E841-9C87-60B79071EE61}"/>
              </a:ext>
            </a:extLst>
          </p:cNvPr>
          <p:cNvSpPr/>
          <p:nvPr/>
        </p:nvSpPr>
        <p:spPr>
          <a:xfrm>
            <a:off x="5884395" y="3815415"/>
            <a:ext cx="2160000" cy="21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ACC0F-328C-3F4C-9547-A3FD220F91A5}"/>
              </a:ext>
            </a:extLst>
          </p:cNvPr>
          <p:cNvSpPr/>
          <p:nvPr/>
        </p:nvSpPr>
        <p:spPr>
          <a:xfrm>
            <a:off x="396811" y="3815415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153B01-21BA-854F-B014-8B1D8FC60E95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 flipH="1">
            <a:off x="2556811" y="4895415"/>
            <a:ext cx="332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85E45CC-A3CE-E040-974F-86404914320D}"/>
              </a:ext>
            </a:extLst>
          </p:cNvPr>
          <p:cNvSpPr/>
          <p:nvPr/>
        </p:nvSpPr>
        <p:spPr>
          <a:xfrm>
            <a:off x="396811" y="703130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spring-boot-autoconfigure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7F6E50-0AF8-E64E-865C-6295F362C57D}"/>
              </a:ext>
            </a:extLst>
          </p:cNvPr>
          <p:cNvCxnSpPr>
            <a:cxnSpLocks/>
            <a:stCxn id="5" idx="1"/>
            <a:endCxn id="27" idx="3"/>
          </p:cNvCxnSpPr>
          <p:nvPr/>
        </p:nvCxnSpPr>
        <p:spPr>
          <a:xfrm flipH="1">
            <a:off x="2556811" y="1783130"/>
            <a:ext cx="116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4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8B765-531F-F34A-BE72-2094C2BEFD39}"/>
              </a:ext>
            </a:extLst>
          </p:cNvPr>
          <p:cNvSpPr/>
          <p:nvPr/>
        </p:nvSpPr>
        <p:spPr>
          <a:xfrm>
            <a:off x="514041" y="1865653"/>
            <a:ext cx="1574735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C03817-DAD7-B546-B492-4FBB61CA4AA7}"/>
              </a:ext>
            </a:extLst>
          </p:cNvPr>
          <p:cNvSpPr/>
          <p:nvPr/>
        </p:nvSpPr>
        <p:spPr>
          <a:xfrm>
            <a:off x="2659325" y="1865653"/>
            <a:ext cx="1574735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4B28B-F377-8B4E-A6AC-208761C26968}"/>
              </a:ext>
            </a:extLst>
          </p:cNvPr>
          <p:cNvSpPr/>
          <p:nvPr/>
        </p:nvSpPr>
        <p:spPr>
          <a:xfrm>
            <a:off x="6024282" y="1865653"/>
            <a:ext cx="2967318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Dependency</a:t>
            </a:r>
          </a:p>
          <a:p>
            <a:r>
              <a:rPr lang="en-GB" sz="1600" dirty="0"/>
              <a:t>     (starter)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BEA60-C67D-E94F-8781-5A4901C064D6}"/>
              </a:ext>
            </a:extLst>
          </p:cNvPr>
          <p:cNvSpPr/>
          <p:nvPr/>
        </p:nvSpPr>
        <p:spPr>
          <a:xfrm>
            <a:off x="7440706" y="1941356"/>
            <a:ext cx="1443317" cy="20085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Configuration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10DD2-5292-4E4A-9D7D-65A9762D4C81}"/>
              </a:ext>
            </a:extLst>
          </p:cNvPr>
          <p:cNvSpPr txBox="1"/>
          <p:nvPr/>
        </p:nvSpPr>
        <p:spPr>
          <a:xfrm>
            <a:off x="2224010" y="2760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0114E-9FAC-FD4B-80FE-64E6CDA2E379}"/>
              </a:ext>
            </a:extLst>
          </p:cNvPr>
          <p:cNvSpPr txBox="1"/>
          <p:nvPr/>
        </p:nvSpPr>
        <p:spPr>
          <a:xfrm>
            <a:off x="1321519" y="114748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Spring Boot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511B7-1271-1D43-BE74-8B9C5572BC8A}"/>
              </a:ext>
            </a:extLst>
          </p:cNvPr>
          <p:cNvSpPr txBox="1"/>
          <p:nvPr/>
        </p:nvSpPr>
        <p:spPr>
          <a:xfrm>
            <a:off x="6548474" y="114748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Spring 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8DBC-2B95-B84E-B812-54A1C164A60C}"/>
              </a:ext>
            </a:extLst>
          </p:cNvPr>
          <p:cNvSpPr txBox="1"/>
          <p:nvPr/>
        </p:nvSpPr>
        <p:spPr>
          <a:xfrm>
            <a:off x="6024282" y="4215066"/>
            <a:ext cx="296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starter that comes with the configuration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B9B9C-922B-4643-A09C-291F5BB28CBE}"/>
              </a:ext>
            </a:extLst>
          </p:cNvPr>
          <p:cNvSpPr txBox="1"/>
          <p:nvPr/>
        </p:nvSpPr>
        <p:spPr>
          <a:xfrm>
            <a:off x="514040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dependency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F89F3-C56A-0C4E-B881-DC6F4FB52558}"/>
              </a:ext>
            </a:extLst>
          </p:cNvPr>
          <p:cNvSpPr txBox="1"/>
          <p:nvPr/>
        </p:nvSpPr>
        <p:spPr>
          <a:xfrm>
            <a:off x="2639214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Configure the dependency</a:t>
            </a:r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43EFFDCB-5FF2-3441-B245-0FE059169AAB}"/>
              </a:ext>
            </a:extLst>
          </p:cNvPr>
          <p:cNvSpPr/>
          <p:nvPr/>
        </p:nvSpPr>
        <p:spPr>
          <a:xfrm>
            <a:off x="4369293" y="3325906"/>
            <a:ext cx="2963836" cy="466165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4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s And Folders, Csv, Comma Separated Values, Csv File ...">
            <a:extLst>
              <a:ext uri="{FF2B5EF4-FFF2-40B4-BE49-F238E27FC236}">
                <a16:creationId xmlns:a16="http://schemas.microsoft.com/office/drawing/2014/main" id="{1AF7294B-7DBD-6649-BCDE-D01C025A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75" y="671379"/>
            <a:ext cx="1559560" cy="15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F1165-72B7-E94E-9C13-4BF99BC1DA2F}"/>
              </a:ext>
            </a:extLst>
          </p:cNvPr>
          <p:cNvSpPr/>
          <p:nvPr/>
        </p:nvSpPr>
        <p:spPr>
          <a:xfrm>
            <a:off x="7581116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CD65E-60D8-A74B-8507-B059CF328F82}"/>
              </a:ext>
            </a:extLst>
          </p:cNvPr>
          <p:cNvSpPr/>
          <p:nvPr/>
        </p:nvSpPr>
        <p:spPr>
          <a:xfrm>
            <a:off x="5324475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2B75-F667-B940-AE22-BC91B0A0FDD1}"/>
              </a:ext>
            </a:extLst>
          </p:cNvPr>
          <p:cNvSpPr/>
          <p:nvPr/>
        </p:nvSpPr>
        <p:spPr>
          <a:xfrm>
            <a:off x="981973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3E974-66BA-0049-98F8-EB14DF95A56C}"/>
              </a:ext>
            </a:extLst>
          </p:cNvPr>
          <p:cNvCxnSpPr>
            <a:cxnSpLocks/>
          </p:cNvCxnSpPr>
          <p:nvPr/>
        </p:nvCxnSpPr>
        <p:spPr>
          <a:xfrm>
            <a:off x="6092416" y="3385017"/>
            <a:ext cx="224767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88B670-9224-EF43-8A03-FB1D08885F64}"/>
              </a:ext>
            </a:extLst>
          </p:cNvPr>
          <p:cNvCxnSpPr>
            <a:cxnSpLocks/>
          </p:cNvCxnSpPr>
          <p:nvPr/>
        </p:nvCxnSpPr>
        <p:spPr>
          <a:xfrm>
            <a:off x="1753498" y="2822762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04C89-B40A-B645-81DE-1273B01F5CB0}"/>
              </a:ext>
            </a:extLst>
          </p:cNvPr>
          <p:cNvCxnSpPr>
            <a:cxnSpLocks/>
          </p:cNvCxnSpPr>
          <p:nvPr/>
        </p:nvCxnSpPr>
        <p:spPr>
          <a:xfrm flipV="1">
            <a:off x="6092416" y="4509527"/>
            <a:ext cx="2247676" cy="1008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9AEDD-747A-B24B-9BDF-6D31D299F265}"/>
              </a:ext>
            </a:extLst>
          </p:cNvPr>
          <p:cNvCxnSpPr>
            <a:cxnSpLocks/>
          </p:cNvCxnSpPr>
          <p:nvPr/>
        </p:nvCxnSpPr>
        <p:spPr>
          <a:xfrm>
            <a:off x="1753498" y="5081868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6C1109-C8EA-F145-95E4-33419C383409}"/>
              </a:ext>
            </a:extLst>
          </p:cNvPr>
          <p:cNvCxnSpPr>
            <a:stCxn id="7" idx="2"/>
          </p:cNvCxnSpPr>
          <p:nvPr/>
        </p:nvCxnSpPr>
        <p:spPr>
          <a:xfrm>
            <a:off x="1753498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8C9714-96A1-984F-A326-9AD9BA5469DD}"/>
              </a:ext>
            </a:extLst>
          </p:cNvPr>
          <p:cNvCxnSpPr/>
          <p:nvPr/>
        </p:nvCxnSpPr>
        <p:spPr>
          <a:xfrm>
            <a:off x="6092416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5D961D-D21D-494E-8542-9B33A81E64D1}"/>
              </a:ext>
            </a:extLst>
          </p:cNvPr>
          <p:cNvCxnSpPr/>
          <p:nvPr/>
        </p:nvCxnSpPr>
        <p:spPr>
          <a:xfrm>
            <a:off x="8340092" y="2220854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495CB-F741-5E4E-B22C-CE8ABBCA5B22}"/>
              </a:ext>
            </a:extLst>
          </p:cNvPr>
          <p:cNvCxnSpPr/>
          <p:nvPr/>
        </p:nvCxnSpPr>
        <p:spPr>
          <a:xfrm>
            <a:off x="10522735" y="2220853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050B98-9C89-D44C-9E6F-5AA685CE2612}"/>
              </a:ext>
            </a:extLst>
          </p:cNvPr>
          <p:cNvCxnSpPr>
            <a:cxnSpLocks/>
          </p:cNvCxnSpPr>
          <p:nvPr/>
        </p:nvCxnSpPr>
        <p:spPr>
          <a:xfrm>
            <a:off x="8352641" y="3947272"/>
            <a:ext cx="217009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C51F1D-9450-F14C-960E-BD408EC040CC}"/>
              </a:ext>
            </a:extLst>
          </p:cNvPr>
          <p:cNvSpPr txBox="1"/>
          <p:nvPr/>
        </p:nvSpPr>
        <p:spPr>
          <a:xfrm>
            <a:off x="3003474" y="24534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/offices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8783-5E3C-3744-81EB-1056F68841B6}"/>
              </a:ext>
            </a:extLst>
          </p:cNvPr>
          <p:cNvSpPr txBox="1"/>
          <p:nvPr/>
        </p:nvSpPr>
        <p:spPr>
          <a:xfrm>
            <a:off x="6296772" y="301568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A6221-FE03-5541-A39F-65E467120028}"/>
              </a:ext>
            </a:extLst>
          </p:cNvPr>
          <p:cNvSpPr txBox="1"/>
          <p:nvPr/>
        </p:nvSpPr>
        <p:spPr>
          <a:xfrm>
            <a:off x="8701515" y="35779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43D35-1A82-F14B-B3E7-B7236D3D8187}"/>
              </a:ext>
            </a:extLst>
          </p:cNvPr>
          <p:cNvSpPr txBox="1"/>
          <p:nvPr/>
        </p:nvSpPr>
        <p:spPr>
          <a:xfrm>
            <a:off x="6160378" y="416976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49DF-FDAE-E447-A17E-80E539C4522B}"/>
              </a:ext>
            </a:extLst>
          </p:cNvPr>
          <p:cNvSpPr txBox="1"/>
          <p:nvPr/>
        </p:nvSpPr>
        <p:spPr>
          <a:xfrm>
            <a:off x="2512475" y="471253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 (JSON)</a:t>
            </a:r>
          </a:p>
        </p:txBody>
      </p:sp>
    </p:spTree>
    <p:extLst>
      <p:ext uri="{BB962C8B-B14F-4D97-AF65-F5344CB8AC3E}">
        <p14:creationId xmlns:p14="http://schemas.microsoft.com/office/powerpoint/2010/main" val="189104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173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22</cp:revision>
  <dcterms:created xsi:type="dcterms:W3CDTF">2020-06-12T13:38:45Z</dcterms:created>
  <dcterms:modified xsi:type="dcterms:W3CDTF">2020-06-15T15:25:38Z</dcterms:modified>
</cp:coreProperties>
</file>