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</p14:sldIdLst>
        </p14:section>
        <p14:section name="Primer - Demo - Contcat Us" id="{CD463FAA-F783-204C-8F4A-ACCF9AB96981}">
          <p14:sldIdLst>
            <p14:sldId id="260"/>
          </p14:sldIdLst>
        </p14:section>
        <p14:section name="Data" id="{E7EB7E05-2F3C-334D-9548-F89F4A5D9D23}">
          <p14:sldIdLst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http://www.google.com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www.google.com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www.google.com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2F38A-DEB8-0D49-9831-4AC22BF0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2" r="12892" b="2499"/>
          <a:stretch/>
        </p:blipFill>
        <p:spPr>
          <a:xfrm>
            <a:off x="643191" y="3841376"/>
            <a:ext cx="10620260" cy="1994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C07C-5622-5147-916C-16C5DA82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9" r="12892" b="16698"/>
          <a:stretch/>
        </p:blipFill>
        <p:spPr>
          <a:xfrm>
            <a:off x="643191" y="786949"/>
            <a:ext cx="10620260" cy="1994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2FD2EA-891F-D04B-8C06-612AC8F202CF}"/>
              </a:ext>
            </a:extLst>
          </p:cNvPr>
          <p:cNvCxnSpPr/>
          <p:nvPr/>
        </p:nvCxnSpPr>
        <p:spPr>
          <a:xfrm flipH="1">
            <a:off x="906840" y="4812967"/>
            <a:ext cx="2941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8E74-909F-1149-AF4D-6EE21A29140C}"/>
              </a:ext>
            </a:extLst>
          </p:cNvPr>
          <p:cNvCxnSpPr/>
          <p:nvPr/>
        </p:nvCxnSpPr>
        <p:spPr>
          <a:xfrm>
            <a:off x="3783106" y="1918447"/>
            <a:ext cx="0" cy="284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8D1F7-CF64-DB4A-9213-63BF8FB5615E}"/>
              </a:ext>
            </a:extLst>
          </p:cNvPr>
          <p:cNvSpPr txBox="1"/>
          <p:nvPr/>
        </p:nvSpPr>
        <p:spPr>
          <a:xfrm>
            <a:off x="3963411" y="3154686"/>
            <a:ext cx="528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Flyway is only added when the dependency is present</a:t>
            </a:r>
          </a:p>
        </p:txBody>
      </p:sp>
    </p:spTree>
    <p:extLst>
      <p:ext uri="{BB962C8B-B14F-4D97-AF65-F5344CB8AC3E}">
        <p14:creationId xmlns:p14="http://schemas.microsoft.com/office/powerpoint/2010/main" val="172811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ACDDF-0B95-BC40-A098-5879C7A642C0}"/>
              </a:ext>
            </a:extLst>
          </p:cNvPr>
          <p:cNvSpPr/>
          <p:nvPr/>
        </p:nvSpPr>
        <p:spPr>
          <a:xfrm>
            <a:off x="5016000" y="511983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BAB2-4500-0142-B1EC-A8B808474114}"/>
              </a:ext>
            </a:extLst>
          </p:cNvPr>
          <p:cNvSpPr/>
          <p:nvPr/>
        </p:nvSpPr>
        <p:spPr>
          <a:xfrm>
            <a:off x="5016000" y="3936501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5D81-0BB9-4D40-8072-78AEAE0585C1}"/>
              </a:ext>
            </a:extLst>
          </p:cNvPr>
          <p:cNvSpPr/>
          <p:nvPr/>
        </p:nvSpPr>
        <p:spPr>
          <a:xfrm>
            <a:off x="1330325" y="2349000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812E0-07FC-1247-9BA5-F252108BAD3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490325" y="1591983"/>
            <a:ext cx="1525675" cy="18370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9BDEE-EBB4-344E-BB81-B89C7D4936F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490325" y="3429000"/>
            <a:ext cx="1525675" cy="15875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B0DF68B5-8548-994E-B850-8B9FC715EB82}"/>
              </a:ext>
            </a:extLst>
          </p:cNvPr>
          <p:cNvSpPr/>
          <p:nvPr/>
        </p:nvSpPr>
        <p:spPr>
          <a:xfrm rot="5400000">
            <a:off x="6037878" y="-3601569"/>
            <a:ext cx="533400" cy="10372164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BEDF3-3964-6041-9E3A-344C2F79796C}"/>
              </a:ext>
            </a:extLst>
          </p:cNvPr>
          <p:cNvGrpSpPr/>
          <p:nvPr/>
        </p:nvGrpSpPr>
        <p:grpSpPr>
          <a:xfrm>
            <a:off x="1240502" y="1851213"/>
            <a:ext cx="10128153" cy="3155575"/>
            <a:chOff x="1174376" y="1851213"/>
            <a:chExt cx="10128153" cy="3155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2A223D-6A85-DF41-AA06-B2CFABE471EC}"/>
                </a:ext>
              </a:extLst>
            </p:cNvPr>
            <p:cNvSpPr/>
            <p:nvPr/>
          </p:nvSpPr>
          <p:spPr>
            <a:xfrm rot="5400000">
              <a:off x="-98612" y="312420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JDBC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3BB54A-972A-E74A-A39D-29B45C9B435C}"/>
                </a:ext>
              </a:extLst>
            </p:cNvPr>
            <p:cNvSpPr/>
            <p:nvPr/>
          </p:nvSpPr>
          <p:spPr>
            <a:xfrm rot="5400000">
              <a:off x="634274" y="3126957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JPA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7B2560-719A-E249-9867-A5A68DB63975}"/>
                </a:ext>
              </a:extLst>
            </p:cNvPr>
            <p:cNvSpPr/>
            <p:nvPr/>
          </p:nvSpPr>
          <p:spPr>
            <a:xfrm rot="5400000">
              <a:off x="1367160" y="3127646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MongoDB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BD7ABC-79FB-D549-AC1F-BBA00AE8A0ED}"/>
                </a:ext>
              </a:extLst>
            </p:cNvPr>
            <p:cNvSpPr/>
            <p:nvPr/>
          </p:nvSpPr>
          <p:spPr>
            <a:xfrm rot="5400000">
              <a:off x="2100046" y="3128335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Redis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E6771-753F-B746-B532-40E08991BE39}"/>
                </a:ext>
              </a:extLst>
            </p:cNvPr>
            <p:cNvSpPr/>
            <p:nvPr/>
          </p:nvSpPr>
          <p:spPr>
            <a:xfrm rot="5400000">
              <a:off x="2832932" y="312902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R2DBC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5CEB3-B017-F34E-A3A9-BC20685A63A0}"/>
                </a:ext>
              </a:extLst>
            </p:cNvPr>
            <p:cNvSpPr/>
            <p:nvPr/>
          </p:nvSpPr>
          <p:spPr>
            <a:xfrm rot="5400000">
              <a:off x="3565818" y="3129713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REST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8C01B-E886-1046-A656-BB0C7F01F3BF}"/>
                </a:ext>
              </a:extLst>
            </p:cNvPr>
            <p:cNvSpPr/>
            <p:nvPr/>
          </p:nvSpPr>
          <p:spPr>
            <a:xfrm rot="5400000">
              <a:off x="4298704" y="3130402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Cassandra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77B07-8ECB-534B-8344-0320906FE71F}"/>
                </a:ext>
              </a:extLst>
            </p:cNvPr>
            <p:cNvSpPr/>
            <p:nvPr/>
          </p:nvSpPr>
          <p:spPr>
            <a:xfrm rot="5400000">
              <a:off x="5031590" y="313109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Geode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ECFE-BA2C-2D42-B80A-5FA4E49AA065}"/>
                </a:ext>
              </a:extLst>
            </p:cNvPr>
            <p:cNvSpPr/>
            <p:nvPr/>
          </p:nvSpPr>
          <p:spPr>
            <a:xfrm rot="5400000">
              <a:off x="5764476" y="313178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Solr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85B70-0FC3-C14D-853E-231EB7A8C282}"/>
                </a:ext>
              </a:extLst>
            </p:cNvPr>
            <p:cNvSpPr/>
            <p:nvPr/>
          </p:nvSpPr>
          <p:spPr>
            <a:xfrm rot="5400000">
              <a:off x="6497362" y="312489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Pivotal GemFire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03243-2A65-FC4A-87B2-078AF9E7F81A}"/>
                </a:ext>
              </a:extLst>
            </p:cNvPr>
            <p:cNvSpPr/>
            <p:nvPr/>
          </p:nvSpPr>
          <p:spPr>
            <a:xfrm rot="5400000">
              <a:off x="7230248" y="313246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Couchbase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8F35A-616B-D14C-8697-8AFDDC1E12A8}"/>
                </a:ext>
              </a:extLst>
            </p:cNvPr>
            <p:cNvSpPr/>
            <p:nvPr/>
          </p:nvSpPr>
          <p:spPr>
            <a:xfrm rot="5400000">
              <a:off x="7963134" y="312557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Elasticsearch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D0BBC-AFB1-5A4C-9795-E5EE9D37B8F8}"/>
                </a:ext>
              </a:extLst>
            </p:cNvPr>
            <p:cNvSpPr/>
            <p:nvPr/>
          </p:nvSpPr>
          <p:spPr>
            <a:xfrm rot="5400000">
              <a:off x="8696024" y="313316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Envers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FBB0F1-FB54-2A46-BD20-E7B264FB7FD2}"/>
                </a:ext>
              </a:extLst>
            </p:cNvPr>
            <p:cNvSpPr/>
            <p:nvPr/>
          </p:nvSpPr>
          <p:spPr>
            <a:xfrm rot="5400000">
              <a:off x="9428905" y="3126268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Neo4J</a:t>
              </a:r>
              <a:r>
                <a:rPr lang="en-DE" dirty="0"/>
                <a:t> 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28509C4-DF93-7A4C-8B6E-1F08339FB6AC}"/>
              </a:ext>
            </a:extLst>
          </p:cNvPr>
          <p:cNvSpPr txBox="1"/>
          <p:nvPr/>
        </p:nvSpPr>
        <p:spPr>
          <a:xfrm>
            <a:off x="5668213" y="939518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77963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242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29</cp:revision>
  <dcterms:created xsi:type="dcterms:W3CDTF">2020-06-12T13:38:45Z</dcterms:created>
  <dcterms:modified xsi:type="dcterms:W3CDTF">2020-06-17T06:57:52Z</dcterms:modified>
</cp:coreProperties>
</file>