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6D6FF"/>
    <a:srgbClr val="929000"/>
    <a:srgbClr val="FFFD78"/>
    <a:srgbClr val="9437FF"/>
    <a:srgbClr val="D6D6D6"/>
    <a:srgbClr val="FF7E79"/>
    <a:srgbClr val="0091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48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11</cp:revision>
  <dcterms:created xsi:type="dcterms:W3CDTF">2020-06-12T13:38:45Z</dcterms:created>
  <dcterms:modified xsi:type="dcterms:W3CDTF">2020-06-12T17:09:16Z</dcterms:modified>
</cp:coreProperties>
</file>