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3"/>
            <p14:sldId id="261"/>
            <p14:sldId id="262"/>
          </p14:sldIdLst>
        </p14:section>
        <p14:section name="Primer - Demo - Contcat Us" id="{CD463FAA-F783-204C-8F4A-ACCF9AB9698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E1B8B-F805-A94A-BB87-1DB68C8B5BEE}"/>
              </a:ext>
            </a:extLst>
          </p:cNvPr>
          <p:cNvCxnSpPr/>
          <p:nvPr/>
        </p:nvCxnSpPr>
        <p:spPr>
          <a:xfrm>
            <a:off x="5315039" y="162310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07A2C-4A18-4349-B5AA-E5745E6FF439}"/>
              </a:ext>
            </a:extLst>
          </p:cNvPr>
          <p:cNvCxnSpPr>
            <a:cxnSpLocks/>
          </p:cNvCxnSpPr>
          <p:nvPr/>
        </p:nvCxnSpPr>
        <p:spPr>
          <a:xfrm flipV="1">
            <a:off x="5315039" y="328954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7224C-0FFD-C748-ACFF-BF22A05B0DF2}"/>
              </a:ext>
            </a:extLst>
          </p:cNvPr>
          <p:cNvCxnSpPr>
            <a:cxnSpLocks/>
          </p:cNvCxnSpPr>
          <p:nvPr/>
        </p:nvCxnSpPr>
        <p:spPr>
          <a:xfrm flipV="1">
            <a:off x="7124189" y="143135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00CF9-A696-C94A-A87D-B516C694CE52}"/>
              </a:ext>
            </a:extLst>
          </p:cNvPr>
          <p:cNvCxnSpPr/>
          <p:nvPr/>
        </p:nvCxnSpPr>
        <p:spPr>
          <a:xfrm>
            <a:off x="7031951" y="320686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9EA5F5-A5FE-8346-BC02-5C25685C2E1C}"/>
              </a:ext>
            </a:extLst>
          </p:cNvPr>
          <p:cNvCxnSpPr>
            <a:cxnSpLocks/>
          </p:cNvCxnSpPr>
          <p:nvPr/>
        </p:nvCxnSpPr>
        <p:spPr>
          <a:xfrm flipV="1">
            <a:off x="9326745" y="2741956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8C2DB-6F7A-3A49-BAAE-463BEC5BA7E7}"/>
              </a:ext>
            </a:extLst>
          </p:cNvPr>
          <p:cNvCxnSpPr>
            <a:cxnSpLocks/>
          </p:cNvCxnSpPr>
          <p:nvPr/>
        </p:nvCxnSpPr>
        <p:spPr>
          <a:xfrm>
            <a:off x="9305891" y="1549027"/>
            <a:ext cx="1518991" cy="11929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F4593-25DA-0A4D-95D5-70EA7927941D}"/>
              </a:ext>
            </a:extLst>
          </p:cNvPr>
          <p:cNvSpPr/>
          <p:nvPr/>
        </p:nvSpPr>
        <p:spPr>
          <a:xfrm>
            <a:off x="7583453" y="113054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FDE0297-0FC7-994C-8C4E-874B946E415A}"/>
              </a:ext>
            </a:extLst>
          </p:cNvPr>
          <p:cNvSpPr/>
          <p:nvPr/>
        </p:nvSpPr>
        <p:spPr>
          <a:xfrm>
            <a:off x="10354235" y="1954306"/>
            <a:ext cx="941294" cy="1380565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1BB8E-324D-B04F-8741-9CA8CEF7C4C9}"/>
              </a:ext>
            </a:extLst>
          </p:cNvPr>
          <p:cNvSpPr/>
          <p:nvPr/>
        </p:nvSpPr>
        <p:spPr>
          <a:xfrm>
            <a:off x="5857402" y="264458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8565D-90DF-2542-918F-8FFCE174D801}"/>
              </a:ext>
            </a:extLst>
          </p:cNvPr>
          <p:cNvSpPr/>
          <p:nvPr/>
        </p:nvSpPr>
        <p:spPr>
          <a:xfrm>
            <a:off x="4391330" y="4494309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AAF24-9A8F-7D44-8838-331A7C8D3D12}"/>
              </a:ext>
            </a:extLst>
          </p:cNvPr>
          <p:cNvSpPr/>
          <p:nvPr/>
        </p:nvSpPr>
        <p:spPr>
          <a:xfrm>
            <a:off x="3920337" y="886006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DE880-9311-264E-BBD2-415E4CA41F95}"/>
              </a:ext>
            </a:extLst>
          </p:cNvPr>
          <p:cNvSpPr/>
          <p:nvPr/>
        </p:nvSpPr>
        <p:spPr>
          <a:xfrm>
            <a:off x="8085477" y="3913094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677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8044395" y="996077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7A0D8-A495-CF4D-895E-E6A77944AB73}"/>
              </a:ext>
            </a:extLst>
          </p:cNvPr>
          <p:cNvCxnSpPr>
            <a:cxnSpLocks/>
          </p:cNvCxnSpPr>
          <p:nvPr/>
        </p:nvCxnSpPr>
        <p:spPr>
          <a:xfrm flipH="1" flipV="1">
            <a:off x="5122394" y="2893324"/>
            <a:ext cx="1524001" cy="1730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1425D-C943-1E47-9F5A-4A96C0389D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395" y="1783130"/>
            <a:ext cx="2160000" cy="29294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285A-CEDF-D945-9D86-CC5B8C4C3D3A}"/>
              </a:ext>
            </a:extLst>
          </p:cNvPr>
          <p:cNvCxnSpPr>
            <a:cxnSpLocks/>
          </p:cNvCxnSpPr>
          <p:nvPr/>
        </p:nvCxnSpPr>
        <p:spPr>
          <a:xfrm flipV="1">
            <a:off x="7261412" y="3156077"/>
            <a:ext cx="1129553" cy="16258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3724395" y="703130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Autoconfigure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5884395" y="3815415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ACC0F-328C-3F4C-9547-A3FD220F91A5}"/>
              </a:ext>
            </a:extLst>
          </p:cNvPr>
          <p:cNvSpPr/>
          <p:nvPr/>
        </p:nvSpPr>
        <p:spPr>
          <a:xfrm>
            <a:off x="396811" y="3815415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153B01-21BA-854F-B014-8B1D8FC60E95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2556811" y="4895415"/>
            <a:ext cx="332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E45CC-A3CE-E040-974F-86404914320D}"/>
              </a:ext>
            </a:extLst>
          </p:cNvPr>
          <p:cNvSpPr/>
          <p:nvPr/>
        </p:nvSpPr>
        <p:spPr>
          <a:xfrm>
            <a:off x="396811" y="70313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spring-boot-autoconfigure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F6E50-0AF8-E64E-865C-6295F362C57D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>
            <a:off x="2556811" y="1783130"/>
            <a:ext cx="116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B765-531F-F34A-BE72-2094C2BEFD39}"/>
              </a:ext>
            </a:extLst>
          </p:cNvPr>
          <p:cNvSpPr/>
          <p:nvPr/>
        </p:nvSpPr>
        <p:spPr>
          <a:xfrm>
            <a:off x="514041" y="1865653"/>
            <a:ext cx="1574735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03817-DAD7-B546-B492-4FBB61CA4AA7}"/>
              </a:ext>
            </a:extLst>
          </p:cNvPr>
          <p:cNvSpPr/>
          <p:nvPr/>
        </p:nvSpPr>
        <p:spPr>
          <a:xfrm>
            <a:off x="2659325" y="1865653"/>
            <a:ext cx="1574735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4B28B-F377-8B4E-A6AC-208761C26968}"/>
              </a:ext>
            </a:extLst>
          </p:cNvPr>
          <p:cNvSpPr/>
          <p:nvPr/>
        </p:nvSpPr>
        <p:spPr>
          <a:xfrm>
            <a:off x="6024282" y="1865653"/>
            <a:ext cx="2967318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Dependency</a:t>
            </a:r>
          </a:p>
          <a:p>
            <a:r>
              <a:rPr lang="en-GB" sz="1600" dirty="0"/>
              <a:t>     (starter)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BEA60-C67D-E94F-8781-5A4901C064D6}"/>
              </a:ext>
            </a:extLst>
          </p:cNvPr>
          <p:cNvSpPr/>
          <p:nvPr/>
        </p:nvSpPr>
        <p:spPr>
          <a:xfrm>
            <a:off x="7440706" y="1941356"/>
            <a:ext cx="1443317" cy="20085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10DD2-5292-4E4A-9D7D-65A9762D4C81}"/>
              </a:ext>
            </a:extLst>
          </p:cNvPr>
          <p:cNvSpPr txBox="1"/>
          <p:nvPr/>
        </p:nvSpPr>
        <p:spPr>
          <a:xfrm>
            <a:off x="2224010" y="2760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14E-9FAC-FD4B-80FE-64E6CDA2E379}"/>
              </a:ext>
            </a:extLst>
          </p:cNvPr>
          <p:cNvSpPr txBox="1"/>
          <p:nvPr/>
        </p:nvSpPr>
        <p:spPr>
          <a:xfrm>
            <a:off x="1321519" y="114748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Spring Boot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1B7-1271-1D43-BE74-8B9C5572BC8A}"/>
              </a:ext>
            </a:extLst>
          </p:cNvPr>
          <p:cNvSpPr txBox="1"/>
          <p:nvPr/>
        </p:nvSpPr>
        <p:spPr>
          <a:xfrm>
            <a:off x="6548474" y="114748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Spring 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8DBC-2B95-B84E-B812-54A1C164A60C}"/>
              </a:ext>
            </a:extLst>
          </p:cNvPr>
          <p:cNvSpPr txBox="1"/>
          <p:nvPr/>
        </p:nvSpPr>
        <p:spPr>
          <a:xfrm>
            <a:off x="6024282" y="4215066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starter that comes with the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B9B9C-922B-4643-A09C-291F5BB28CBE}"/>
              </a:ext>
            </a:extLst>
          </p:cNvPr>
          <p:cNvSpPr txBox="1"/>
          <p:nvPr/>
        </p:nvSpPr>
        <p:spPr>
          <a:xfrm>
            <a:off x="514040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89F3-C56A-0C4E-B881-DC6F4FB52558}"/>
              </a:ext>
            </a:extLst>
          </p:cNvPr>
          <p:cNvSpPr txBox="1"/>
          <p:nvPr/>
        </p:nvSpPr>
        <p:spPr>
          <a:xfrm>
            <a:off x="2639214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Configure the dependency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EFFDCB-5FF2-3441-B245-0FE059169AAB}"/>
              </a:ext>
            </a:extLst>
          </p:cNvPr>
          <p:cNvSpPr/>
          <p:nvPr/>
        </p:nvSpPr>
        <p:spPr>
          <a:xfrm>
            <a:off x="4369293" y="3325906"/>
            <a:ext cx="2963836" cy="466165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180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24</cp:revision>
  <dcterms:created xsi:type="dcterms:W3CDTF">2020-06-12T13:38:45Z</dcterms:created>
  <dcterms:modified xsi:type="dcterms:W3CDTF">2020-06-15T16:28:35Z</dcterms:modified>
</cp:coreProperties>
</file>