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9" r:id="rId2"/>
    <p:sldId id="256" r:id="rId3"/>
    <p:sldId id="257" r:id="rId4"/>
    <p:sldId id="258" r:id="rId5"/>
    <p:sldId id="263" r:id="rId6"/>
    <p:sldId id="261" r:id="rId7"/>
    <p:sldId id="262" r:id="rId8"/>
    <p:sldId id="267" r:id="rId9"/>
    <p:sldId id="269" r:id="rId10"/>
    <p:sldId id="270" r:id="rId11"/>
    <p:sldId id="271" r:id="rId12"/>
    <p:sldId id="260" r:id="rId13"/>
    <p:sldId id="266" r:id="rId14"/>
    <p:sldId id="264" r:id="rId15"/>
    <p:sldId id="265" r:id="rId1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 - Evolution" id="{F3E5239C-7E35-C646-818F-DF1E6C6DA2E0}">
          <p14:sldIdLst>
            <p14:sldId id="259"/>
            <p14:sldId id="256"/>
            <p14:sldId id="257"/>
            <p14:sldId id="258"/>
          </p14:sldIdLst>
        </p14:section>
        <p14:section name="Primer - Spring" id="{6AB911CF-6EF7-A84D-816B-30D597BDBE5B}">
          <p14:sldIdLst>
            <p14:sldId id="263"/>
            <p14:sldId id="261"/>
            <p14:sldId id="262"/>
            <p14:sldId id="267"/>
          </p14:sldIdLst>
        </p14:section>
        <p14:section name="Primer - Demo - Contcat Us" id="{CD463FAA-F783-204C-8F4A-ACCF9AB96981}">
          <p14:sldIdLst>
            <p14:sldId id="269"/>
            <p14:sldId id="270"/>
            <p14:sldId id="271"/>
            <p14:sldId id="260"/>
          </p14:sldIdLst>
        </p14:section>
        <p14:section name="Data" id="{E7EB7E05-2F3C-334D-9548-F89F4A5D9D23}">
          <p14:sldIdLst>
            <p14:sldId id="266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D883FF"/>
    <a:srgbClr val="FFFFFF"/>
    <a:srgbClr val="73FEFF"/>
    <a:srgbClr val="76D6FF"/>
    <a:srgbClr val="7A81FF"/>
    <a:srgbClr val="FF8AD8"/>
    <a:srgbClr val="929000"/>
    <a:srgbClr val="FFFD78"/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7"/>
    <p:restoredTop sz="94710"/>
  </p:normalViewPr>
  <p:slideViewPr>
    <p:cSldViewPr snapToGrid="0" snapToObjects="1">
      <p:cViewPr varScale="1">
        <p:scale>
          <a:sx n="142" d="100"/>
          <a:sy n="142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0FFEA-700C-D44B-9142-6365EAF8EACA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5921E-9FDA-3740-8DFC-301B16572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284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5921E-9FDA-3740-8DFC-301B1657264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324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D679-22EB-6043-9AB0-12F23534C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B06C3-780C-BB49-A3F1-6FD5EAAED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0B5DD-F94A-A244-80DA-B96A7ECAC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47F8B-9489-EC43-89DE-BDC5305B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257EB-097D-BA40-ACC2-87FC8AED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86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0A49-D8EA-1541-A8D4-697531DD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3F806-4362-0A4D-B076-6C11E41C8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989B6-C885-EB4A-860C-AC0A0926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885D4-F0DB-5941-BD0B-ACD0A04C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693A6-2A09-124C-8384-06295A97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49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06A10-938B-AC41-94FF-6717FED66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99FF3-9F7C-5441-B4C8-CF8308F27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B96F0-7C08-1A4E-A076-C8B595D8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C90B0-786F-444F-A81D-D26DDFDA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2A53A-A81B-C84F-86F3-E93AE0CA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1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EC68-572E-2C48-9B8F-642109C4B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63512-5ED4-E544-89C6-A9C97065F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1B76-535B-2F40-B550-37D85144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C6210-FAC3-3442-9C67-CE73A7F1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2F75F-B21C-2844-8E18-390C0A4A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80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7C3A-1D37-714D-93DA-08473D14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0F709-97F3-A043-9E13-D2300CDE9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4F4CA-D5A5-2549-B807-F08C2D3D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56FDE-E6BA-4140-B2CE-5264D6C77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B8956-147A-ED4B-BC89-B065DF29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35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5048-937B-F049-8AB9-A0F72324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3896A-9D65-2E4E-A831-1EDFBEE2E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E28C9-C11D-2845-B251-8DD3A51F4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7F213-820F-304C-B8E6-458D7D84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E5E65-645A-8046-9214-588ECDD8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43203-F909-7B4A-A8E5-EA26F9F2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16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73AE-91AE-2C41-9C04-388799E9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D120B-91EE-8341-B76C-D07686F6D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08BED-410F-0D4A-A77A-2FC5DB753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B0CAD-537F-3D40-9A6A-2D0992D33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F61BA-B963-A145-AC95-707515229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F300E-CD38-8643-BB71-EDF1F766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07148-AAC3-BB4E-89E2-0EE6A42C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479BA-4EF7-BA46-B932-1338BEC2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20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84B3-DD86-D04F-9EAC-9E4049F8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D1F67-37A2-424B-9D8B-7430C066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4D68C-76F5-F14F-95C9-D34BCA0E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7157D-7588-214F-B4DE-DD3134F5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1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85130-7C97-EC4D-B4EA-07466F87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89978-1932-4D4A-B4F7-31C29D3C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490F1-0F40-E040-8A9B-006E1114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53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F48F-F684-7A49-B186-14797585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22816-7EDF-1447-82E8-5985E5975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50725-5671-4D46-AC3C-138010AAE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DEE32-6928-384E-BE95-2216AE637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7A5CF-61EA-4346-9DE3-87BEF7D3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617E4-796F-C647-AB8B-19B89C11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38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6EF6-C335-9541-B5F2-3F4EB353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63138-840B-D145-8700-548C5321E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51E28-5DD8-9349-B632-E68E751E2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9A790-0FCE-2B49-A623-0870C0EF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55688-8DA5-9648-B1DB-67221710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E404B-1996-B440-907D-197BC506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87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9F9BF-9F82-1C4E-8871-3B01AE3B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8869E-5AB5-DB46-A162-D248D71ED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705D2-71DA-B442-B3EF-EEE218C41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0B838-6512-4C44-80A6-882B4E57F73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FBA3D-C018-664C-8C90-A5579731B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9C835-31B0-404E-B455-2AE5975AF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34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rver- und Rechenzentrumslösungen – Kingston Technology">
            <a:extLst>
              <a:ext uri="{FF2B5EF4-FFF2-40B4-BE49-F238E27FC236}">
                <a16:creationId xmlns:a16="http://schemas.microsoft.com/office/drawing/2014/main" id="{A6CAE863-6BD5-4140-82F0-75D7C3B62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827" y="1778000"/>
            <a:ext cx="4384051" cy="256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– Wikipedia">
            <a:extLst>
              <a:ext uri="{FF2B5EF4-FFF2-40B4-BE49-F238E27FC236}">
                <a16:creationId xmlns:a16="http://schemas.microsoft.com/office/drawing/2014/main" id="{AF9C3875-2596-4040-9642-2C1223421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119" y="3199176"/>
            <a:ext cx="4371759" cy="147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BCF14A1-C0A7-FA43-A62D-15C641B6A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26" y="2248198"/>
            <a:ext cx="2755820" cy="162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25DC05-F862-0442-8D5A-FB009808F893}"/>
              </a:ext>
            </a:extLst>
          </p:cNvPr>
          <p:cNvCxnSpPr/>
          <p:nvPr/>
        </p:nvCxnSpPr>
        <p:spPr>
          <a:xfrm>
            <a:off x="3622876" y="2446797"/>
            <a:ext cx="3449256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C1E0A3-7DF2-5E4D-85A0-46E24376F79B}"/>
              </a:ext>
            </a:extLst>
          </p:cNvPr>
          <p:cNvSpPr txBox="1"/>
          <p:nvPr/>
        </p:nvSpPr>
        <p:spPr>
          <a:xfrm>
            <a:off x="3345844" y="2101947"/>
            <a:ext cx="3951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 curl -s -o /dev/null -v http://www.google.com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4A9F4E-8880-CF4F-85EC-A733B5179752}"/>
              </a:ext>
            </a:extLst>
          </p:cNvPr>
          <p:cNvSpPr txBox="1"/>
          <p:nvPr/>
        </p:nvSpPr>
        <p:spPr>
          <a:xfrm>
            <a:off x="3121646" y="4229395"/>
            <a:ext cx="54938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   Trying 2a00:1450:4001:801::2004...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 TCP_NODELAY set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 Connected to www.google.com (2a00:1450:4001:801::2004) port 80 (#0)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GET / HTTP/1.1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Host: www.google.com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User-Agent: curl/7.64.1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Accept: */*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35F1D1-1167-BA45-81B4-316D0F0CC496}"/>
              </a:ext>
            </a:extLst>
          </p:cNvPr>
          <p:cNvCxnSpPr>
            <a:cxnSpLocks/>
          </p:cNvCxnSpPr>
          <p:nvPr/>
        </p:nvCxnSpPr>
        <p:spPr>
          <a:xfrm flipH="1">
            <a:off x="3583688" y="3560545"/>
            <a:ext cx="3449255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77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B614D6-11D5-C04C-8ED8-D3904D3CDE8A}"/>
              </a:ext>
            </a:extLst>
          </p:cNvPr>
          <p:cNvSpPr/>
          <p:nvPr/>
        </p:nvSpPr>
        <p:spPr>
          <a:xfrm>
            <a:off x="452020" y="960505"/>
            <a:ext cx="1888007" cy="4463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FECFE4-8A74-7742-8D6E-2A5FF5163627}"/>
              </a:ext>
            </a:extLst>
          </p:cNvPr>
          <p:cNvSpPr/>
          <p:nvPr/>
        </p:nvSpPr>
        <p:spPr>
          <a:xfrm>
            <a:off x="452020" y="2281436"/>
            <a:ext cx="1888007" cy="4463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CFB0DA-68B3-B946-A35F-EF853A49DC3E}"/>
              </a:ext>
            </a:extLst>
          </p:cNvPr>
          <p:cNvSpPr/>
          <p:nvPr/>
        </p:nvSpPr>
        <p:spPr>
          <a:xfrm>
            <a:off x="452020" y="3602294"/>
            <a:ext cx="1888007" cy="446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B2D9F9-FD99-144C-A145-7ACAAEADDFE5}"/>
              </a:ext>
            </a:extLst>
          </p:cNvPr>
          <p:cNvSpPr/>
          <p:nvPr/>
        </p:nvSpPr>
        <p:spPr>
          <a:xfrm>
            <a:off x="452020" y="4923298"/>
            <a:ext cx="1888007" cy="446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183D38-6A9A-B54B-9AB8-CC060C578B2F}"/>
              </a:ext>
            </a:extLst>
          </p:cNvPr>
          <p:cNvSpPr/>
          <p:nvPr/>
        </p:nvSpPr>
        <p:spPr>
          <a:xfrm>
            <a:off x="2920861" y="3602294"/>
            <a:ext cx="1888007" cy="446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2B1077-F72B-194C-9D6B-8D45BDE2AE2B}"/>
              </a:ext>
            </a:extLst>
          </p:cNvPr>
          <p:cNvSpPr/>
          <p:nvPr/>
        </p:nvSpPr>
        <p:spPr>
          <a:xfrm>
            <a:off x="2914725" y="4923298"/>
            <a:ext cx="1888007" cy="446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B73A7B-8777-8245-91A8-D4ECEF75CD11}"/>
              </a:ext>
            </a:extLst>
          </p:cNvPr>
          <p:cNvSpPr/>
          <p:nvPr/>
        </p:nvSpPr>
        <p:spPr>
          <a:xfrm>
            <a:off x="5380498" y="3602294"/>
            <a:ext cx="1888007" cy="446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A7A465-ADA6-4B42-8783-74E41F7AC3D6}"/>
              </a:ext>
            </a:extLst>
          </p:cNvPr>
          <p:cNvSpPr/>
          <p:nvPr/>
        </p:nvSpPr>
        <p:spPr>
          <a:xfrm>
            <a:off x="5377430" y="4923298"/>
            <a:ext cx="1888007" cy="4463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02EC85-5091-F444-B905-64C0E52D7EA4}"/>
              </a:ext>
            </a:extLst>
          </p:cNvPr>
          <p:cNvSpPr/>
          <p:nvPr/>
        </p:nvSpPr>
        <p:spPr>
          <a:xfrm>
            <a:off x="7840135" y="3602294"/>
            <a:ext cx="1888007" cy="446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CF8E13-F17C-FF43-877F-2E7A1DFA593F}"/>
              </a:ext>
            </a:extLst>
          </p:cNvPr>
          <p:cNvSpPr/>
          <p:nvPr/>
        </p:nvSpPr>
        <p:spPr>
          <a:xfrm>
            <a:off x="7840135" y="4923298"/>
            <a:ext cx="1888007" cy="446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8E0CDF-6EBA-BC48-B3E4-BBD23DF3873F}"/>
              </a:ext>
            </a:extLst>
          </p:cNvPr>
          <p:cNvCxnSpPr>
            <a:cxnSpLocks/>
          </p:cNvCxnSpPr>
          <p:nvPr/>
        </p:nvCxnSpPr>
        <p:spPr>
          <a:xfrm>
            <a:off x="1396023" y="1406819"/>
            <a:ext cx="0" cy="87461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263169-8B78-FF42-B2A3-7891969BF081}"/>
              </a:ext>
            </a:extLst>
          </p:cNvPr>
          <p:cNvCxnSpPr>
            <a:cxnSpLocks/>
          </p:cNvCxnSpPr>
          <p:nvPr/>
        </p:nvCxnSpPr>
        <p:spPr>
          <a:xfrm>
            <a:off x="1386820" y="2727750"/>
            <a:ext cx="0" cy="87454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16F982-D9E1-2E4A-A18B-40F55D4451E6}"/>
              </a:ext>
            </a:extLst>
          </p:cNvPr>
          <p:cNvCxnSpPr>
            <a:cxnSpLocks/>
          </p:cNvCxnSpPr>
          <p:nvPr/>
        </p:nvCxnSpPr>
        <p:spPr>
          <a:xfrm>
            <a:off x="1386819" y="4048608"/>
            <a:ext cx="0" cy="87469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863E019A-1F27-F141-8FEA-8243A0260B48}"/>
              </a:ext>
            </a:extLst>
          </p:cNvPr>
          <p:cNvCxnSpPr>
            <a:stCxn id="5" idx="3"/>
            <a:endCxn id="8" idx="0"/>
          </p:cNvCxnSpPr>
          <p:nvPr/>
        </p:nvCxnSpPr>
        <p:spPr>
          <a:xfrm>
            <a:off x="2340027" y="2504593"/>
            <a:ext cx="1524838" cy="1097701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9BDAAE95-FB62-2B48-A48C-948CEFA5626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340027" y="1183662"/>
            <a:ext cx="1524837" cy="2382124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FBFDB019-38CC-D442-9036-9CEE3A3F9B94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>
            <a:off x="2340027" y="1183662"/>
            <a:ext cx="3984475" cy="2418632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5A09CE64-EB75-FF44-8969-1A5933BE1B84}"/>
              </a:ext>
            </a:extLst>
          </p:cNvPr>
          <p:cNvCxnSpPr>
            <a:cxnSpLocks/>
            <a:stCxn id="4" idx="3"/>
            <a:endCxn id="12" idx="0"/>
          </p:cNvCxnSpPr>
          <p:nvPr/>
        </p:nvCxnSpPr>
        <p:spPr>
          <a:xfrm>
            <a:off x="2340027" y="1183662"/>
            <a:ext cx="6444112" cy="2418632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AEBDF3BC-F6A1-D14A-8DA6-F45F6788DF2A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2340027" y="2504593"/>
            <a:ext cx="3984475" cy="1097701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6E56493A-916E-3B4B-90D1-C7E5E346878C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2340027" y="2504593"/>
            <a:ext cx="6444112" cy="1097701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63B5692-7BE5-884A-8E34-BF2A8048B2C7}"/>
              </a:ext>
            </a:extLst>
          </p:cNvPr>
          <p:cNvSpPr txBox="1"/>
          <p:nvPr/>
        </p:nvSpPr>
        <p:spPr>
          <a:xfrm>
            <a:off x="4156000" y="1688947"/>
            <a:ext cx="4330866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FFFF">
                <a:alpha val="50196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The existing intermediate images are reused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6B9F48-A1E8-2243-8CC8-E61363CCE27A}"/>
              </a:ext>
            </a:extLst>
          </p:cNvPr>
          <p:cNvSpPr txBox="1"/>
          <p:nvPr/>
        </p:nvSpPr>
        <p:spPr>
          <a:xfrm>
            <a:off x="860585" y="5874970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Version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87BAB6-B18F-1E47-A9C9-14358441DB76}"/>
              </a:ext>
            </a:extLst>
          </p:cNvPr>
          <p:cNvSpPr txBox="1"/>
          <p:nvPr/>
        </p:nvSpPr>
        <p:spPr>
          <a:xfrm>
            <a:off x="3338630" y="5874970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Version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EDE4BC-7101-554B-AEF3-6E78A899EE1E}"/>
              </a:ext>
            </a:extLst>
          </p:cNvPr>
          <p:cNvSpPr txBox="1"/>
          <p:nvPr/>
        </p:nvSpPr>
        <p:spPr>
          <a:xfrm>
            <a:off x="5798267" y="5874970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Version 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989D8A-63BF-1948-A6E7-B98332FE226A}"/>
              </a:ext>
            </a:extLst>
          </p:cNvPr>
          <p:cNvSpPr txBox="1"/>
          <p:nvPr/>
        </p:nvSpPr>
        <p:spPr>
          <a:xfrm>
            <a:off x="8257904" y="5874970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Version 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5BBFC69-9461-564D-AA5D-08EDC47BFE9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3858729" y="4048608"/>
            <a:ext cx="6136" cy="87469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92928E7-E16A-0D4F-9FD9-985543E1C4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6321434" y="4048608"/>
            <a:ext cx="3068" cy="87469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F9FE7B8-DD02-9844-A162-0C4A4E4DC0C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784139" y="4048608"/>
            <a:ext cx="0" cy="87469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0BC0490-40EB-AB41-9573-F26A3EDAE20A}"/>
              </a:ext>
            </a:extLst>
          </p:cNvPr>
          <p:cNvSpPr txBox="1"/>
          <p:nvPr/>
        </p:nvSpPr>
        <p:spPr>
          <a:xfrm>
            <a:off x="9368185" y="2241692"/>
            <a:ext cx="2757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i="1" dirty="0"/>
              <a:t>application.jar</a:t>
            </a:r>
            <a:r>
              <a:rPr lang="en-GB" dirty="0"/>
              <a:t> file contains our code together with the dependencies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026DB1A5-0A14-4F47-A989-1CBB5E0D43C9}"/>
              </a:ext>
            </a:extLst>
          </p:cNvPr>
          <p:cNvCxnSpPr>
            <a:stCxn id="54" idx="2"/>
          </p:cNvCxnSpPr>
          <p:nvPr/>
        </p:nvCxnSpPr>
        <p:spPr>
          <a:xfrm rot="5400000">
            <a:off x="9942378" y="3021069"/>
            <a:ext cx="660429" cy="948335"/>
          </a:xfrm>
          <a:prstGeom prst="curvedConnector2">
            <a:avLst/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29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15FCEA56-2B25-3246-8B05-8386E50B044E}"/>
              </a:ext>
            </a:extLst>
          </p:cNvPr>
          <p:cNvSpPr/>
          <p:nvPr/>
        </p:nvSpPr>
        <p:spPr>
          <a:xfrm>
            <a:off x="1712260" y="2671483"/>
            <a:ext cx="1945342" cy="16495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B614D6-11D5-C04C-8ED8-D3904D3CDE8A}"/>
              </a:ext>
            </a:extLst>
          </p:cNvPr>
          <p:cNvSpPr/>
          <p:nvPr/>
        </p:nvSpPr>
        <p:spPr>
          <a:xfrm>
            <a:off x="1782648" y="799141"/>
            <a:ext cx="1800000" cy="45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FECFE4-8A74-7742-8D6E-2A5FF5163627}"/>
              </a:ext>
            </a:extLst>
          </p:cNvPr>
          <p:cNvSpPr/>
          <p:nvPr/>
        </p:nvSpPr>
        <p:spPr>
          <a:xfrm>
            <a:off x="1782648" y="1789839"/>
            <a:ext cx="1800000" cy="45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CFB0DA-68B3-B946-A35F-EF853A49DC3E}"/>
              </a:ext>
            </a:extLst>
          </p:cNvPr>
          <p:cNvSpPr/>
          <p:nvPr/>
        </p:nvSpPr>
        <p:spPr>
          <a:xfrm>
            <a:off x="1782648" y="3771235"/>
            <a:ext cx="1800000" cy="450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B2D9F9-FD99-144C-A145-7ACAAEADDFE5}"/>
              </a:ext>
            </a:extLst>
          </p:cNvPr>
          <p:cNvSpPr/>
          <p:nvPr/>
        </p:nvSpPr>
        <p:spPr>
          <a:xfrm>
            <a:off x="1782648" y="4761934"/>
            <a:ext cx="1800000" cy="45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183D38-6A9A-B54B-9AB8-CC060C578B2F}"/>
              </a:ext>
            </a:extLst>
          </p:cNvPr>
          <p:cNvSpPr/>
          <p:nvPr/>
        </p:nvSpPr>
        <p:spPr>
          <a:xfrm>
            <a:off x="3986308" y="3775116"/>
            <a:ext cx="1800000" cy="446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2B1077-F72B-194C-9D6B-8D45BDE2AE2B}"/>
              </a:ext>
            </a:extLst>
          </p:cNvPr>
          <p:cNvSpPr/>
          <p:nvPr/>
        </p:nvSpPr>
        <p:spPr>
          <a:xfrm>
            <a:off x="3986308" y="4774785"/>
            <a:ext cx="1800000" cy="446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B73A7B-8777-8245-91A8-D4ECEF75CD11}"/>
              </a:ext>
            </a:extLst>
          </p:cNvPr>
          <p:cNvSpPr/>
          <p:nvPr/>
        </p:nvSpPr>
        <p:spPr>
          <a:xfrm>
            <a:off x="6189968" y="3784087"/>
            <a:ext cx="1800000" cy="446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A7A465-ADA6-4B42-8783-74E41F7AC3D6}"/>
              </a:ext>
            </a:extLst>
          </p:cNvPr>
          <p:cNvSpPr/>
          <p:nvPr/>
        </p:nvSpPr>
        <p:spPr>
          <a:xfrm>
            <a:off x="6189968" y="4761934"/>
            <a:ext cx="1800000" cy="4463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02EC85-5091-F444-B905-64C0E52D7EA4}"/>
              </a:ext>
            </a:extLst>
          </p:cNvPr>
          <p:cNvSpPr/>
          <p:nvPr/>
        </p:nvSpPr>
        <p:spPr>
          <a:xfrm>
            <a:off x="8393628" y="3771235"/>
            <a:ext cx="1800000" cy="446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CF8E13-F17C-FF43-877F-2E7A1DFA593F}"/>
              </a:ext>
            </a:extLst>
          </p:cNvPr>
          <p:cNvSpPr/>
          <p:nvPr/>
        </p:nvSpPr>
        <p:spPr>
          <a:xfrm>
            <a:off x="8393628" y="4760090"/>
            <a:ext cx="1800000" cy="446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8E0CDF-6EBA-BC48-B3E4-BBD23DF3873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682648" y="1249141"/>
            <a:ext cx="0" cy="5406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263169-8B78-FF42-B2A3-7891969BF081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>
            <a:off x="2682648" y="2239839"/>
            <a:ext cx="0" cy="5406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16F982-D9E1-2E4A-A18B-40F55D4451E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82648" y="4221235"/>
            <a:ext cx="0" cy="54069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863E019A-1F27-F141-8FEA-8243A0260B48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3582648" y="2014839"/>
            <a:ext cx="1303660" cy="1760277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9BDAAE95-FB62-2B48-A48C-948CEFA56260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3582648" y="1024141"/>
            <a:ext cx="1303660" cy="2750975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FBFDB019-38CC-D442-9036-9CEE3A3F9B94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>
            <a:off x="3582648" y="1024141"/>
            <a:ext cx="3507320" cy="2759946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5A09CE64-EB75-FF44-8969-1A5933BE1B84}"/>
              </a:ext>
            </a:extLst>
          </p:cNvPr>
          <p:cNvCxnSpPr>
            <a:cxnSpLocks/>
            <a:stCxn id="4" idx="3"/>
            <a:endCxn id="12" idx="0"/>
          </p:cNvCxnSpPr>
          <p:nvPr/>
        </p:nvCxnSpPr>
        <p:spPr>
          <a:xfrm>
            <a:off x="3582648" y="1024141"/>
            <a:ext cx="5710980" cy="2747094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AEBDF3BC-F6A1-D14A-8DA6-F45F6788DF2A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3582648" y="2014839"/>
            <a:ext cx="3507320" cy="1769248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6E56493A-916E-3B4B-90D1-C7E5E346878C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3582648" y="2014839"/>
            <a:ext cx="5710980" cy="1756396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63B5692-7BE5-884A-8E34-BF2A8048B2C7}"/>
              </a:ext>
            </a:extLst>
          </p:cNvPr>
          <p:cNvSpPr txBox="1"/>
          <p:nvPr/>
        </p:nvSpPr>
        <p:spPr>
          <a:xfrm>
            <a:off x="5455883" y="1527583"/>
            <a:ext cx="4330866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FFFF">
                <a:alpha val="50196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The existing intermediate images are reused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6B9F48-A1E8-2243-8CC8-E61363CCE27A}"/>
              </a:ext>
            </a:extLst>
          </p:cNvPr>
          <p:cNvSpPr txBox="1"/>
          <p:nvPr/>
        </p:nvSpPr>
        <p:spPr>
          <a:xfrm>
            <a:off x="2160468" y="5713606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Version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87BAB6-B18F-1E47-A9C9-14358441DB76}"/>
              </a:ext>
            </a:extLst>
          </p:cNvPr>
          <p:cNvSpPr txBox="1"/>
          <p:nvPr/>
        </p:nvSpPr>
        <p:spPr>
          <a:xfrm>
            <a:off x="4360074" y="5713606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Version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EDE4BC-7101-554B-AEF3-6E78A899EE1E}"/>
              </a:ext>
            </a:extLst>
          </p:cNvPr>
          <p:cNvSpPr txBox="1"/>
          <p:nvPr/>
        </p:nvSpPr>
        <p:spPr>
          <a:xfrm>
            <a:off x="6559680" y="5713606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Version 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989D8A-63BF-1948-A6E7-B98332FE226A}"/>
              </a:ext>
            </a:extLst>
          </p:cNvPr>
          <p:cNvSpPr txBox="1"/>
          <p:nvPr/>
        </p:nvSpPr>
        <p:spPr>
          <a:xfrm>
            <a:off x="8767394" y="5713606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Version 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5BBFC69-9461-564D-AA5D-08EDC47BFE9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886308" y="4221430"/>
            <a:ext cx="0" cy="55335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92928E7-E16A-0D4F-9FD9-985543E1C4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7089968" y="4230401"/>
            <a:ext cx="0" cy="53153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F9FE7B8-DD02-9844-A162-0C4A4E4DC0C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9293628" y="4217549"/>
            <a:ext cx="0" cy="54254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0BC0490-40EB-AB41-9573-F26A3EDAE20A}"/>
              </a:ext>
            </a:extLst>
          </p:cNvPr>
          <p:cNvSpPr txBox="1"/>
          <p:nvPr/>
        </p:nvSpPr>
        <p:spPr>
          <a:xfrm>
            <a:off x="9786749" y="2594304"/>
            <a:ext cx="2479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layer contains our code together </a:t>
            </a:r>
            <a:r>
              <a:rPr lang="en-GB" b="1" dirty="0"/>
              <a:t>without</a:t>
            </a:r>
            <a:r>
              <a:rPr lang="en-GB" dirty="0"/>
              <a:t> the dependencies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026DB1A5-0A14-4F47-A989-1CBB5E0D43C9}"/>
              </a:ext>
            </a:extLst>
          </p:cNvPr>
          <p:cNvCxnSpPr>
            <a:cxnSpLocks/>
            <a:stCxn id="54" idx="2"/>
          </p:cNvCxnSpPr>
          <p:nvPr/>
        </p:nvCxnSpPr>
        <p:spPr>
          <a:xfrm rot="5400000">
            <a:off x="10436661" y="3417281"/>
            <a:ext cx="489611" cy="690316"/>
          </a:xfrm>
          <a:prstGeom prst="curvedConnector2">
            <a:avLst/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F9F04A3-9944-7A42-BCFE-4BF68BB113BD}"/>
              </a:ext>
            </a:extLst>
          </p:cNvPr>
          <p:cNvSpPr/>
          <p:nvPr/>
        </p:nvSpPr>
        <p:spPr>
          <a:xfrm>
            <a:off x="1782648" y="2780537"/>
            <a:ext cx="1800000" cy="450000"/>
          </a:xfrm>
          <a:prstGeom prst="rect">
            <a:avLst/>
          </a:prstGeom>
          <a:solidFill>
            <a:srgbClr val="D883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10E5A2-7FA0-7946-B366-7FB9F47AB4EA}"/>
              </a:ext>
            </a:extLst>
          </p:cNvPr>
          <p:cNvCxnSpPr>
            <a:cxnSpLocks/>
            <a:stCxn id="32" idx="2"/>
            <a:endCxn id="6" idx="0"/>
          </p:cNvCxnSpPr>
          <p:nvPr/>
        </p:nvCxnSpPr>
        <p:spPr>
          <a:xfrm>
            <a:off x="2682648" y="3230537"/>
            <a:ext cx="0" cy="5406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465D175E-9792-134E-8757-E666F204EBEE}"/>
              </a:ext>
            </a:extLst>
          </p:cNvPr>
          <p:cNvCxnSpPr>
            <a:cxnSpLocks/>
            <a:stCxn id="32" idx="3"/>
            <a:endCxn id="8" idx="0"/>
          </p:cNvCxnSpPr>
          <p:nvPr/>
        </p:nvCxnSpPr>
        <p:spPr>
          <a:xfrm>
            <a:off x="3582648" y="3005537"/>
            <a:ext cx="1303660" cy="769579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360CD16D-6CED-DE47-B5ED-01A0BDDA9030}"/>
              </a:ext>
            </a:extLst>
          </p:cNvPr>
          <p:cNvCxnSpPr>
            <a:cxnSpLocks/>
            <a:stCxn id="32" idx="3"/>
            <a:endCxn id="10" idx="0"/>
          </p:cNvCxnSpPr>
          <p:nvPr/>
        </p:nvCxnSpPr>
        <p:spPr>
          <a:xfrm>
            <a:off x="3582648" y="3005537"/>
            <a:ext cx="3507320" cy="778550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4FF4C22C-F285-7D4E-826A-BD24685974E7}"/>
              </a:ext>
            </a:extLst>
          </p:cNvPr>
          <p:cNvCxnSpPr>
            <a:cxnSpLocks/>
            <a:stCxn id="32" idx="3"/>
            <a:endCxn id="12" idx="0"/>
          </p:cNvCxnSpPr>
          <p:nvPr/>
        </p:nvCxnSpPr>
        <p:spPr>
          <a:xfrm>
            <a:off x="3582648" y="3005537"/>
            <a:ext cx="5710980" cy="765698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A3006C2-3464-BE43-858B-479599C334AB}"/>
              </a:ext>
            </a:extLst>
          </p:cNvPr>
          <p:cNvSpPr txBox="1"/>
          <p:nvPr/>
        </p:nvSpPr>
        <p:spPr>
          <a:xfrm>
            <a:off x="50699" y="2671483"/>
            <a:ext cx="164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application dependencies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1ECF04E-54D4-F147-8EDE-6258CA5AAD60}"/>
              </a:ext>
            </a:extLst>
          </p:cNvPr>
          <p:cNvSpPr txBox="1"/>
          <p:nvPr/>
        </p:nvSpPr>
        <p:spPr>
          <a:xfrm>
            <a:off x="41318" y="3671226"/>
            <a:ext cx="164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application code</a:t>
            </a:r>
          </a:p>
        </p:txBody>
      </p:sp>
    </p:spTree>
    <p:extLst>
      <p:ext uri="{BB962C8B-B14F-4D97-AF65-F5344CB8AC3E}">
        <p14:creationId xmlns:p14="http://schemas.microsoft.com/office/powerpoint/2010/main" val="311568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s And Folders, Csv, Comma Separated Values, Csv File ...">
            <a:extLst>
              <a:ext uri="{FF2B5EF4-FFF2-40B4-BE49-F238E27FC236}">
                <a16:creationId xmlns:a16="http://schemas.microsoft.com/office/drawing/2014/main" id="{1AF7294B-7DBD-6649-BCDE-D01C025A4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75" y="671379"/>
            <a:ext cx="1559560" cy="155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F3F1165-72B7-E94E-9C13-4BF99BC1DA2F}"/>
              </a:ext>
            </a:extLst>
          </p:cNvPr>
          <p:cNvSpPr/>
          <p:nvPr/>
        </p:nvSpPr>
        <p:spPr>
          <a:xfrm>
            <a:off x="7581116" y="671379"/>
            <a:ext cx="1543050" cy="155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2CD65E-60D8-A74B-8507-B059CF328F82}"/>
              </a:ext>
            </a:extLst>
          </p:cNvPr>
          <p:cNvSpPr/>
          <p:nvPr/>
        </p:nvSpPr>
        <p:spPr>
          <a:xfrm>
            <a:off x="5324475" y="671379"/>
            <a:ext cx="1543050" cy="155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352B75-F667-B940-AE22-BC91B0A0FDD1}"/>
              </a:ext>
            </a:extLst>
          </p:cNvPr>
          <p:cNvSpPr/>
          <p:nvPr/>
        </p:nvSpPr>
        <p:spPr>
          <a:xfrm>
            <a:off x="981973" y="671379"/>
            <a:ext cx="1543050" cy="155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Consumer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43E974-66BA-0049-98F8-EB14DF95A56C}"/>
              </a:ext>
            </a:extLst>
          </p:cNvPr>
          <p:cNvCxnSpPr>
            <a:cxnSpLocks/>
          </p:cNvCxnSpPr>
          <p:nvPr/>
        </p:nvCxnSpPr>
        <p:spPr>
          <a:xfrm>
            <a:off x="6092416" y="3385017"/>
            <a:ext cx="2247676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88B670-9224-EF43-8A03-FB1D08885F64}"/>
              </a:ext>
            </a:extLst>
          </p:cNvPr>
          <p:cNvCxnSpPr>
            <a:cxnSpLocks/>
          </p:cNvCxnSpPr>
          <p:nvPr/>
        </p:nvCxnSpPr>
        <p:spPr>
          <a:xfrm>
            <a:off x="1753498" y="2822762"/>
            <a:ext cx="433891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704C89-B40A-B645-81DE-1273B01F5CB0}"/>
              </a:ext>
            </a:extLst>
          </p:cNvPr>
          <p:cNvCxnSpPr>
            <a:cxnSpLocks/>
          </p:cNvCxnSpPr>
          <p:nvPr/>
        </p:nvCxnSpPr>
        <p:spPr>
          <a:xfrm flipV="1">
            <a:off x="6092416" y="4509527"/>
            <a:ext cx="2247676" cy="1008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A9AEDD-747A-B24B-9BDF-6D31D299F265}"/>
              </a:ext>
            </a:extLst>
          </p:cNvPr>
          <p:cNvCxnSpPr>
            <a:cxnSpLocks/>
          </p:cNvCxnSpPr>
          <p:nvPr/>
        </p:nvCxnSpPr>
        <p:spPr>
          <a:xfrm>
            <a:off x="1753498" y="5081868"/>
            <a:ext cx="433891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6C1109-C8EA-F145-95E4-33419C383409}"/>
              </a:ext>
            </a:extLst>
          </p:cNvPr>
          <p:cNvCxnSpPr>
            <a:stCxn id="7" idx="2"/>
          </p:cNvCxnSpPr>
          <p:nvPr/>
        </p:nvCxnSpPr>
        <p:spPr>
          <a:xfrm>
            <a:off x="1753498" y="2230939"/>
            <a:ext cx="0" cy="43760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8C9714-96A1-984F-A326-9AD9BA5469DD}"/>
              </a:ext>
            </a:extLst>
          </p:cNvPr>
          <p:cNvCxnSpPr/>
          <p:nvPr/>
        </p:nvCxnSpPr>
        <p:spPr>
          <a:xfrm>
            <a:off x="6092416" y="2230939"/>
            <a:ext cx="0" cy="43760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5D961D-D21D-494E-8542-9B33A81E64D1}"/>
              </a:ext>
            </a:extLst>
          </p:cNvPr>
          <p:cNvCxnSpPr/>
          <p:nvPr/>
        </p:nvCxnSpPr>
        <p:spPr>
          <a:xfrm>
            <a:off x="8340092" y="2220854"/>
            <a:ext cx="0" cy="43760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F495CB-F741-5E4E-B22C-CE8ABBCA5B22}"/>
              </a:ext>
            </a:extLst>
          </p:cNvPr>
          <p:cNvCxnSpPr/>
          <p:nvPr/>
        </p:nvCxnSpPr>
        <p:spPr>
          <a:xfrm>
            <a:off x="10522735" y="2220853"/>
            <a:ext cx="0" cy="43760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050B98-9C89-D44C-9E6F-5AA685CE2612}"/>
              </a:ext>
            </a:extLst>
          </p:cNvPr>
          <p:cNvCxnSpPr>
            <a:cxnSpLocks/>
          </p:cNvCxnSpPr>
          <p:nvPr/>
        </p:nvCxnSpPr>
        <p:spPr>
          <a:xfrm>
            <a:off x="8352641" y="3947272"/>
            <a:ext cx="217009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EC51F1D-9450-F14C-960E-BD408EC040CC}"/>
              </a:ext>
            </a:extLst>
          </p:cNvPr>
          <p:cNvSpPr txBox="1"/>
          <p:nvPr/>
        </p:nvSpPr>
        <p:spPr>
          <a:xfrm>
            <a:off x="3003474" y="245343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 /offices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EF8783-5E3C-3744-81EB-1056F68841B6}"/>
              </a:ext>
            </a:extLst>
          </p:cNvPr>
          <p:cNvSpPr txBox="1"/>
          <p:nvPr/>
        </p:nvSpPr>
        <p:spPr>
          <a:xfrm>
            <a:off x="6296772" y="301568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Call Service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BA6221-FE03-5541-A39F-65E467120028}"/>
              </a:ext>
            </a:extLst>
          </p:cNvPr>
          <p:cNvSpPr txBox="1"/>
          <p:nvPr/>
        </p:nvSpPr>
        <p:spPr>
          <a:xfrm>
            <a:off x="8701515" y="357794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Read File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C43D35-1A82-F14B-B3E7-B7236D3D8187}"/>
              </a:ext>
            </a:extLst>
          </p:cNvPr>
          <p:cNvSpPr txBox="1"/>
          <p:nvPr/>
        </p:nvSpPr>
        <p:spPr>
          <a:xfrm>
            <a:off x="6160378" y="416976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 Offices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4849DF-FDAE-E447-A17E-80E539C4522B}"/>
              </a:ext>
            </a:extLst>
          </p:cNvPr>
          <p:cNvSpPr txBox="1"/>
          <p:nvPr/>
        </p:nvSpPr>
        <p:spPr>
          <a:xfrm>
            <a:off x="2512475" y="4712535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 Offices (JSON)</a:t>
            </a:r>
          </a:p>
        </p:txBody>
      </p:sp>
    </p:spTree>
    <p:extLst>
      <p:ext uri="{BB962C8B-B14F-4D97-AF65-F5344CB8AC3E}">
        <p14:creationId xmlns:p14="http://schemas.microsoft.com/office/powerpoint/2010/main" val="1891040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e 3">
            <a:extLst>
              <a:ext uri="{FF2B5EF4-FFF2-40B4-BE49-F238E27FC236}">
                <a16:creationId xmlns:a16="http://schemas.microsoft.com/office/drawing/2014/main" id="{B0DF68B5-8548-994E-B850-8B9FC715EB82}"/>
              </a:ext>
            </a:extLst>
          </p:cNvPr>
          <p:cNvSpPr/>
          <p:nvPr/>
        </p:nvSpPr>
        <p:spPr>
          <a:xfrm rot="5400000">
            <a:off x="6037878" y="-3601569"/>
            <a:ext cx="533400" cy="10372164"/>
          </a:xfrm>
          <a:prstGeom prst="leftBrac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6BEDF3-3964-6041-9E3A-344C2F79796C}"/>
              </a:ext>
            </a:extLst>
          </p:cNvPr>
          <p:cNvGrpSpPr/>
          <p:nvPr/>
        </p:nvGrpSpPr>
        <p:grpSpPr>
          <a:xfrm>
            <a:off x="1240502" y="1851213"/>
            <a:ext cx="10128153" cy="3155575"/>
            <a:chOff x="1174376" y="1851213"/>
            <a:chExt cx="10128153" cy="315557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2A223D-6A85-DF41-AA06-B2CFABE471EC}"/>
                </a:ext>
              </a:extLst>
            </p:cNvPr>
            <p:cNvSpPr/>
            <p:nvPr/>
          </p:nvSpPr>
          <p:spPr>
            <a:xfrm rot="5400000">
              <a:off x="-98612" y="3124201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JDBC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F3BB54A-972A-E74A-A39D-29B45C9B435C}"/>
                </a:ext>
              </a:extLst>
            </p:cNvPr>
            <p:cNvSpPr/>
            <p:nvPr/>
          </p:nvSpPr>
          <p:spPr>
            <a:xfrm rot="5400000">
              <a:off x="634274" y="3126957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JPA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27B2560-719A-E249-9867-A5A68DB63975}"/>
                </a:ext>
              </a:extLst>
            </p:cNvPr>
            <p:cNvSpPr/>
            <p:nvPr/>
          </p:nvSpPr>
          <p:spPr>
            <a:xfrm rot="5400000">
              <a:off x="1367160" y="3127646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MongoDB</a:t>
              </a:r>
              <a:r>
                <a:rPr lang="en-DE" dirty="0"/>
                <a:t> </a:t>
              </a:r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2BD7ABC-79FB-D549-AC1F-BBA00AE8A0ED}"/>
                </a:ext>
              </a:extLst>
            </p:cNvPr>
            <p:cNvSpPr/>
            <p:nvPr/>
          </p:nvSpPr>
          <p:spPr>
            <a:xfrm rot="5400000">
              <a:off x="2100046" y="3128335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Redis</a:t>
              </a:r>
              <a:r>
                <a:rPr lang="en-DE" dirty="0"/>
                <a:t> </a:t>
              </a:r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EE6771-753F-B746-B532-40E08991BE39}"/>
                </a:ext>
              </a:extLst>
            </p:cNvPr>
            <p:cNvSpPr/>
            <p:nvPr/>
          </p:nvSpPr>
          <p:spPr>
            <a:xfrm rot="5400000">
              <a:off x="2832932" y="3129024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R2DBC</a:t>
              </a:r>
              <a:r>
                <a:rPr lang="en-DE" dirty="0"/>
                <a:t> </a:t>
              </a:r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3D5CEB3-B017-F34E-A3A9-BC20685A63A0}"/>
                </a:ext>
              </a:extLst>
            </p:cNvPr>
            <p:cNvSpPr/>
            <p:nvPr/>
          </p:nvSpPr>
          <p:spPr>
            <a:xfrm rot="5400000">
              <a:off x="3565818" y="3129713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REST</a:t>
              </a:r>
              <a:r>
                <a:rPr lang="en-DE" dirty="0"/>
                <a:t> </a:t>
              </a:r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58C01B-E886-1046-A656-BB0C7F01F3BF}"/>
                </a:ext>
              </a:extLst>
            </p:cNvPr>
            <p:cNvSpPr/>
            <p:nvPr/>
          </p:nvSpPr>
          <p:spPr>
            <a:xfrm rot="5400000">
              <a:off x="4298704" y="3130402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Apache Cassandra</a:t>
              </a:r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5777B07-8ECB-534B-8344-0320906FE71F}"/>
                </a:ext>
              </a:extLst>
            </p:cNvPr>
            <p:cNvSpPr/>
            <p:nvPr/>
          </p:nvSpPr>
          <p:spPr>
            <a:xfrm rot="5400000">
              <a:off x="5031590" y="3131091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Apache Geode</a:t>
              </a:r>
              <a:r>
                <a:rPr lang="en-DE" dirty="0"/>
                <a:t> </a:t>
              </a:r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5FECFE-BA2C-2D42-B80A-5FA4E49AA065}"/>
                </a:ext>
              </a:extLst>
            </p:cNvPr>
            <p:cNvSpPr/>
            <p:nvPr/>
          </p:nvSpPr>
          <p:spPr>
            <a:xfrm rot="5400000">
              <a:off x="5764476" y="3131780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Apache Solr</a:t>
              </a:r>
              <a:r>
                <a:rPr lang="en-DE" dirty="0"/>
                <a:t> </a:t>
              </a:r>
              <a:endParaRPr lang="en-GB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885B70-0FC3-C14D-853E-231EB7A8C282}"/>
                </a:ext>
              </a:extLst>
            </p:cNvPr>
            <p:cNvSpPr/>
            <p:nvPr/>
          </p:nvSpPr>
          <p:spPr>
            <a:xfrm rot="5400000">
              <a:off x="6497362" y="3124890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Pivotal GemFire</a:t>
              </a:r>
              <a:r>
                <a:rPr lang="en-DE" dirty="0"/>
                <a:t> </a:t>
              </a:r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D03243-2A65-FC4A-87B2-078AF9E7F81A}"/>
                </a:ext>
              </a:extLst>
            </p:cNvPr>
            <p:cNvSpPr/>
            <p:nvPr/>
          </p:nvSpPr>
          <p:spPr>
            <a:xfrm rot="5400000">
              <a:off x="7230248" y="3132469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Couchbase</a:t>
              </a:r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0B8F35A-616B-D14C-8697-8AFDDC1E12A8}"/>
                </a:ext>
              </a:extLst>
            </p:cNvPr>
            <p:cNvSpPr/>
            <p:nvPr/>
          </p:nvSpPr>
          <p:spPr>
            <a:xfrm rot="5400000">
              <a:off x="7963134" y="3125579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Elasticsearch</a:t>
              </a:r>
              <a:endParaRPr lang="en-GB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9D0BBC-AFB1-5A4C-9795-E5EE9D37B8F8}"/>
                </a:ext>
              </a:extLst>
            </p:cNvPr>
            <p:cNvSpPr/>
            <p:nvPr/>
          </p:nvSpPr>
          <p:spPr>
            <a:xfrm rot="5400000">
              <a:off x="8696024" y="3133164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Envers</a:t>
              </a:r>
              <a:r>
                <a:rPr lang="en-DE" dirty="0"/>
                <a:t> </a:t>
              </a:r>
              <a:endParaRPr lang="en-GB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6FBB0F1-FB54-2A46-BD20-E7B264FB7FD2}"/>
                </a:ext>
              </a:extLst>
            </p:cNvPr>
            <p:cNvSpPr/>
            <p:nvPr/>
          </p:nvSpPr>
          <p:spPr>
            <a:xfrm rot="5400000">
              <a:off x="9428905" y="3126268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Neo4J</a:t>
              </a:r>
              <a:r>
                <a:rPr lang="en-DE" dirty="0"/>
                <a:t> </a:t>
              </a:r>
              <a:endParaRPr lang="en-GB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28509C4-DF93-7A4C-8B6E-1F08339FB6AC}"/>
              </a:ext>
            </a:extLst>
          </p:cNvPr>
          <p:cNvSpPr txBox="1"/>
          <p:nvPr/>
        </p:nvSpPr>
        <p:spPr>
          <a:xfrm>
            <a:off x="5668213" y="939518"/>
            <a:ext cx="126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Spring Data</a:t>
            </a:r>
          </a:p>
        </p:txBody>
      </p:sp>
    </p:spTree>
    <p:extLst>
      <p:ext uri="{BB962C8B-B14F-4D97-AF65-F5344CB8AC3E}">
        <p14:creationId xmlns:p14="http://schemas.microsoft.com/office/powerpoint/2010/main" val="3779633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82F38A-DEB8-0D49-9831-4AC22BF07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42" r="12892" b="2499"/>
          <a:stretch/>
        </p:blipFill>
        <p:spPr>
          <a:xfrm>
            <a:off x="643191" y="3841376"/>
            <a:ext cx="10620260" cy="19940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4C07C-5622-5147-916C-16C5DA8231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59" r="12892" b="16698"/>
          <a:stretch/>
        </p:blipFill>
        <p:spPr>
          <a:xfrm>
            <a:off x="643191" y="786949"/>
            <a:ext cx="10620260" cy="199405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2FD2EA-891F-D04B-8C06-612AC8F202CF}"/>
              </a:ext>
            </a:extLst>
          </p:cNvPr>
          <p:cNvCxnSpPr/>
          <p:nvPr/>
        </p:nvCxnSpPr>
        <p:spPr>
          <a:xfrm flipH="1">
            <a:off x="906840" y="4812967"/>
            <a:ext cx="29415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0E8E74-909F-1149-AF4D-6EE21A29140C}"/>
              </a:ext>
            </a:extLst>
          </p:cNvPr>
          <p:cNvCxnSpPr/>
          <p:nvPr/>
        </p:nvCxnSpPr>
        <p:spPr>
          <a:xfrm>
            <a:off x="3783106" y="1918447"/>
            <a:ext cx="0" cy="2841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38D1F7-CF64-DB4A-9213-63BF8FB5615E}"/>
              </a:ext>
            </a:extLst>
          </p:cNvPr>
          <p:cNvSpPr txBox="1"/>
          <p:nvPr/>
        </p:nvSpPr>
        <p:spPr>
          <a:xfrm>
            <a:off x="3963411" y="3154686"/>
            <a:ext cx="528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Flyway is only added when the dependency is present</a:t>
            </a:r>
          </a:p>
        </p:txBody>
      </p:sp>
    </p:spTree>
    <p:extLst>
      <p:ext uri="{BB962C8B-B14F-4D97-AF65-F5344CB8AC3E}">
        <p14:creationId xmlns:p14="http://schemas.microsoft.com/office/powerpoint/2010/main" val="1728117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ACDDF-0B95-BC40-A098-5879C7A642C0}"/>
              </a:ext>
            </a:extLst>
          </p:cNvPr>
          <p:cNvSpPr/>
          <p:nvPr/>
        </p:nvSpPr>
        <p:spPr>
          <a:xfrm>
            <a:off x="5016000" y="511983"/>
            <a:ext cx="2160000" cy="2160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CSV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F1BAB2-4500-0142-B1EC-A8B808474114}"/>
              </a:ext>
            </a:extLst>
          </p:cNvPr>
          <p:cNvSpPr/>
          <p:nvPr/>
        </p:nvSpPr>
        <p:spPr>
          <a:xfrm>
            <a:off x="5016000" y="3936501"/>
            <a:ext cx="2160000" cy="2160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JPA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825D81-0BB9-4D40-8072-78AEAE0585C1}"/>
              </a:ext>
            </a:extLst>
          </p:cNvPr>
          <p:cNvSpPr/>
          <p:nvPr/>
        </p:nvSpPr>
        <p:spPr>
          <a:xfrm>
            <a:off x="1330325" y="2349000"/>
            <a:ext cx="2160000" cy="216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 Us Service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0812E0-07FC-1247-9BA5-F252108BAD37}"/>
              </a:ext>
            </a:extLst>
          </p:cNvPr>
          <p:cNvCxnSpPr>
            <a:stCxn id="4" idx="1"/>
            <a:endCxn id="6" idx="3"/>
          </p:cNvCxnSpPr>
          <p:nvPr/>
        </p:nvCxnSpPr>
        <p:spPr>
          <a:xfrm flipH="1">
            <a:off x="3490325" y="1591983"/>
            <a:ext cx="1525675" cy="183701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99BDEE-EBB4-344E-BB81-B89C7D4936F2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 flipV="1">
            <a:off x="3490325" y="3429000"/>
            <a:ext cx="1525675" cy="158750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50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E98FCB-6D71-C249-B29E-412FAB06A46C}"/>
              </a:ext>
            </a:extLst>
          </p:cNvPr>
          <p:cNvSpPr/>
          <p:nvPr/>
        </p:nvSpPr>
        <p:spPr>
          <a:xfrm>
            <a:off x="1293160" y="1246097"/>
            <a:ext cx="1407458" cy="995082"/>
          </a:xfrm>
          <a:prstGeom prst="rect">
            <a:avLst/>
          </a:prstGeom>
          <a:solidFill>
            <a:srgbClr val="FF7E7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070EFF-DA18-F143-98A0-9235EFEA8D00}"/>
              </a:ext>
            </a:extLst>
          </p:cNvPr>
          <p:cNvSpPr/>
          <p:nvPr/>
        </p:nvSpPr>
        <p:spPr>
          <a:xfrm>
            <a:off x="986118" y="5226425"/>
            <a:ext cx="7620000" cy="1057835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24CEB-5E1A-CC49-98B2-DC34F03CFB09}"/>
              </a:ext>
            </a:extLst>
          </p:cNvPr>
          <p:cNvSpPr/>
          <p:nvPr/>
        </p:nvSpPr>
        <p:spPr>
          <a:xfrm>
            <a:off x="3388668" y="3236261"/>
            <a:ext cx="4885758" cy="9950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747E77-DD54-0E4B-B8C1-F24D60B66AC8}"/>
              </a:ext>
            </a:extLst>
          </p:cNvPr>
          <p:cNvSpPr/>
          <p:nvPr/>
        </p:nvSpPr>
        <p:spPr>
          <a:xfrm>
            <a:off x="3222822" y="4231343"/>
            <a:ext cx="5217450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231BA8-F836-5C48-A126-36EB3CF1B4B9}"/>
              </a:ext>
            </a:extLst>
          </p:cNvPr>
          <p:cNvSpPr/>
          <p:nvPr/>
        </p:nvSpPr>
        <p:spPr>
          <a:xfrm>
            <a:off x="5127818" y="2241179"/>
            <a:ext cx="1407458" cy="995082"/>
          </a:xfrm>
          <a:prstGeom prst="rect">
            <a:avLst/>
          </a:prstGeom>
          <a:solidFill>
            <a:srgbClr val="76D6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C52DC2-3F87-954F-AF22-33D2FEBEE3F7}"/>
              </a:ext>
            </a:extLst>
          </p:cNvPr>
          <p:cNvSpPr/>
          <p:nvPr/>
        </p:nvSpPr>
        <p:spPr>
          <a:xfrm>
            <a:off x="6701122" y="2241179"/>
            <a:ext cx="1407458" cy="995082"/>
          </a:xfrm>
          <a:prstGeom prst="rect">
            <a:avLst/>
          </a:prstGeom>
          <a:solidFill>
            <a:srgbClr val="D883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2CFC65-67F9-2F4C-80C9-713356FB512B}"/>
              </a:ext>
            </a:extLst>
          </p:cNvPr>
          <p:cNvSpPr/>
          <p:nvPr/>
        </p:nvSpPr>
        <p:spPr>
          <a:xfrm>
            <a:off x="3554514" y="2241179"/>
            <a:ext cx="1407458" cy="9950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1ABBE960-1D7E-0149-8EC6-92609C89DA38}"/>
              </a:ext>
            </a:extLst>
          </p:cNvPr>
          <p:cNvSpPr/>
          <p:nvPr/>
        </p:nvSpPr>
        <p:spPr>
          <a:xfrm>
            <a:off x="1459006" y="1725708"/>
            <a:ext cx="2608737" cy="905436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8CC051-1E94-6F4C-A1A4-D801996476E3}"/>
              </a:ext>
            </a:extLst>
          </p:cNvPr>
          <p:cNvCxnSpPr>
            <a:cxnSpLocks/>
          </p:cNvCxnSpPr>
          <p:nvPr/>
        </p:nvCxnSpPr>
        <p:spPr>
          <a:xfrm>
            <a:off x="8032376" y="5226425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376346-8A77-C141-B5E2-0F2F7C2074C5}"/>
              </a:ext>
            </a:extLst>
          </p:cNvPr>
          <p:cNvCxnSpPr>
            <a:cxnSpLocks/>
          </p:cNvCxnSpPr>
          <p:nvPr/>
        </p:nvCxnSpPr>
        <p:spPr>
          <a:xfrm>
            <a:off x="8032376" y="6275297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F39A6E-75C4-7A45-84B2-B8532538419F}"/>
              </a:ext>
            </a:extLst>
          </p:cNvPr>
          <p:cNvCxnSpPr>
            <a:cxnSpLocks/>
          </p:cNvCxnSpPr>
          <p:nvPr/>
        </p:nvCxnSpPr>
        <p:spPr>
          <a:xfrm>
            <a:off x="8032376" y="4231343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B7F234-B0AD-B247-8EC8-EAEAA35B9BA5}"/>
              </a:ext>
            </a:extLst>
          </p:cNvPr>
          <p:cNvCxnSpPr>
            <a:cxnSpLocks/>
          </p:cNvCxnSpPr>
          <p:nvPr/>
        </p:nvCxnSpPr>
        <p:spPr>
          <a:xfrm>
            <a:off x="8032376" y="3236261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098224-A484-CE48-B2D7-780847FED2F3}"/>
              </a:ext>
            </a:extLst>
          </p:cNvPr>
          <p:cNvCxnSpPr>
            <a:cxnSpLocks/>
          </p:cNvCxnSpPr>
          <p:nvPr/>
        </p:nvCxnSpPr>
        <p:spPr>
          <a:xfrm>
            <a:off x="8032376" y="2241181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396DF49-D1A4-684B-B063-415AEF95F9D4}"/>
              </a:ext>
            </a:extLst>
          </p:cNvPr>
          <p:cNvSpPr txBox="1"/>
          <p:nvPr/>
        </p:nvSpPr>
        <p:spPr>
          <a:xfrm>
            <a:off x="9535456" y="2554054"/>
            <a:ext cx="179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Deployment Unit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619921-98BF-C84B-9C99-96A34D7EA7C8}"/>
              </a:ext>
            </a:extLst>
          </p:cNvPr>
          <p:cNvSpPr txBox="1"/>
          <p:nvPr/>
        </p:nvSpPr>
        <p:spPr>
          <a:xfrm>
            <a:off x="8903552" y="3549136"/>
            <a:ext cx="242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Application/Web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4425B5-14AA-DD47-91B8-AAFC665D6072}"/>
              </a:ext>
            </a:extLst>
          </p:cNvPr>
          <p:cNvSpPr txBox="1"/>
          <p:nvPr/>
        </p:nvSpPr>
        <p:spPr>
          <a:xfrm>
            <a:off x="10749635" y="4541514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Java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5E1E8C-633F-9B4F-B708-54CDD948B41E}"/>
              </a:ext>
            </a:extLst>
          </p:cNvPr>
          <p:cNvSpPr txBox="1"/>
          <p:nvPr/>
        </p:nvSpPr>
        <p:spPr>
          <a:xfrm>
            <a:off x="9488071" y="5566195"/>
            <a:ext cx="183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Operating System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D744D1-AB4C-4640-853C-F8AB6AD629C9}"/>
              </a:ext>
            </a:extLst>
          </p:cNvPr>
          <p:cNvSpPr txBox="1"/>
          <p:nvPr/>
        </p:nvSpPr>
        <p:spPr>
          <a:xfrm>
            <a:off x="2079825" y="471584"/>
            <a:ext cx="3047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Our application is deployed to an application or web 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897601-6298-CC43-AFA8-E946EE3E4AD7}"/>
              </a:ext>
            </a:extLst>
          </p:cNvPr>
          <p:cNvSpPr txBox="1"/>
          <p:nvPr/>
        </p:nvSpPr>
        <p:spPr>
          <a:xfrm>
            <a:off x="6786275" y="738266"/>
            <a:ext cx="3361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Other applications running on the same application or web server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4A441F-2CFE-A144-B5D3-E37B2E508D94}"/>
              </a:ext>
            </a:extLst>
          </p:cNvPr>
          <p:cNvCxnSpPr/>
          <p:nvPr/>
        </p:nvCxnSpPr>
        <p:spPr>
          <a:xfrm flipH="1">
            <a:off x="6355976" y="1384597"/>
            <a:ext cx="1317812" cy="7041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7D479A-F16C-754D-951B-2FE89D6B9397}"/>
              </a:ext>
            </a:extLst>
          </p:cNvPr>
          <p:cNvCxnSpPr>
            <a:cxnSpLocks/>
          </p:cNvCxnSpPr>
          <p:nvPr/>
        </p:nvCxnSpPr>
        <p:spPr>
          <a:xfrm flipH="1">
            <a:off x="7528116" y="1384596"/>
            <a:ext cx="145672" cy="69947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B1B35A1-1A9F-4F46-8902-BF40F7C56D73}"/>
              </a:ext>
            </a:extLst>
          </p:cNvPr>
          <p:cNvSpPr txBox="1"/>
          <p:nvPr/>
        </p:nvSpPr>
        <p:spPr>
          <a:xfrm>
            <a:off x="502024" y="3713196"/>
            <a:ext cx="178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One Java process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8C2216-B3BD-D849-99D1-C8A10DAAB3DF}"/>
              </a:ext>
            </a:extLst>
          </p:cNvPr>
          <p:cNvCxnSpPr>
            <a:cxnSpLocks/>
          </p:cNvCxnSpPr>
          <p:nvPr/>
        </p:nvCxnSpPr>
        <p:spPr>
          <a:xfrm>
            <a:off x="1967377" y="4082528"/>
            <a:ext cx="1188199" cy="45898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87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C5C018-E39C-C84E-B4E1-BAC2D24A286C}"/>
              </a:ext>
            </a:extLst>
          </p:cNvPr>
          <p:cNvSpPr/>
          <p:nvPr/>
        </p:nvSpPr>
        <p:spPr>
          <a:xfrm>
            <a:off x="640049" y="5226425"/>
            <a:ext cx="7966069" cy="1057835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7683B48-37CA-E246-9D9C-3870520ED813}"/>
              </a:ext>
            </a:extLst>
          </p:cNvPr>
          <p:cNvGrpSpPr/>
          <p:nvPr/>
        </p:nvGrpSpPr>
        <p:grpSpPr>
          <a:xfrm>
            <a:off x="6180564" y="1963280"/>
            <a:ext cx="2075322" cy="2259101"/>
            <a:chOff x="4419607" y="502027"/>
            <a:chExt cx="2075322" cy="225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6216D6C-6A1F-624A-84FF-34DC3AD3F405}"/>
                </a:ext>
              </a:extLst>
            </p:cNvPr>
            <p:cNvSpPr/>
            <p:nvPr/>
          </p:nvSpPr>
          <p:spPr>
            <a:xfrm>
              <a:off x="4419607" y="502027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32F75A-9126-5F42-B943-DA67A9B27056}"/>
                </a:ext>
              </a:extLst>
            </p:cNvPr>
            <p:cNvSpPr/>
            <p:nvPr/>
          </p:nvSpPr>
          <p:spPr>
            <a:xfrm>
              <a:off x="4755776" y="632013"/>
              <a:ext cx="1407458" cy="995082"/>
            </a:xfrm>
            <a:prstGeom prst="rect">
              <a:avLst/>
            </a:prstGeom>
            <a:solidFill>
              <a:srgbClr val="D883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669723-C0E8-F847-ACBC-B856579634B5}"/>
                </a:ext>
              </a:extLst>
            </p:cNvPr>
            <p:cNvSpPr/>
            <p:nvPr/>
          </p:nvSpPr>
          <p:spPr>
            <a:xfrm>
              <a:off x="4589929" y="1618353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11DB5C6-B227-A946-B9C8-6DA524C002C9}"/>
              </a:ext>
            </a:extLst>
          </p:cNvPr>
          <p:cNvSpPr/>
          <p:nvPr/>
        </p:nvSpPr>
        <p:spPr>
          <a:xfrm>
            <a:off x="6006336" y="4231343"/>
            <a:ext cx="2433935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6D5376-1766-4240-980C-13F33E3FA0B1}"/>
              </a:ext>
            </a:extLst>
          </p:cNvPr>
          <p:cNvCxnSpPr>
            <a:cxnSpLocks/>
          </p:cNvCxnSpPr>
          <p:nvPr/>
        </p:nvCxnSpPr>
        <p:spPr>
          <a:xfrm>
            <a:off x="8032376" y="5226425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BF631D-88B1-A94B-97DE-A89418159097}"/>
              </a:ext>
            </a:extLst>
          </p:cNvPr>
          <p:cNvCxnSpPr>
            <a:cxnSpLocks/>
          </p:cNvCxnSpPr>
          <p:nvPr/>
        </p:nvCxnSpPr>
        <p:spPr>
          <a:xfrm>
            <a:off x="8032376" y="6275297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3C489-63C8-384A-A2CB-0AF9654C0865}"/>
              </a:ext>
            </a:extLst>
          </p:cNvPr>
          <p:cNvCxnSpPr>
            <a:cxnSpLocks/>
          </p:cNvCxnSpPr>
          <p:nvPr/>
        </p:nvCxnSpPr>
        <p:spPr>
          <a:xfrm>
            <a:off x="8032376" y="4231343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CFB09E-546A-054E-BB03-636C70508C34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7019363" y="3070189"/>
            <a:ext cx="2512807" cy="94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BECCC9-711D-1C49-9130-ABC8E890D2A0}"/>
              </a:ext>
            </a:extLst>
          </p:cNvPr>
          <p:cNvCxnSpPr>
            <a:cxnSpLocks/>
          </p:cNvCxnSpPr>
          <p:nvPr/>
        </p:nvCxnSpPr>
        <p:spPr>
          <a:xfrm>
            <a:off x="8032376" y="1963280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0516857-163F-654A-96FA-944263DE876C}"/>
              </a:ext>
            </a:extLst>
          </p:cNvPr>
          <p:cNvSpPr txBox="1"/>
          <p:nvPr/>
        </p:nvSpPr>
        <p:spPr>
          <a:xfrm>
            <a:off x="8839944" y="2521121"/>
            <a:ext cx="8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Application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DC6CE8-2FB8-0D4C-B0EC-222BD4F1863F}"/>
              </a:ext>
            </a:extLst>
          </p:cNvPr>
          <p:cNvSpPr txBox="1"/>
          <p:nvPr/>
        </p:nvSpPr>
        <p:spPr>
          <a:xfrm>
            <a:off x="8440271" y="3492643"/>
            <a:ext cx="1689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Application/Web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DB0EA4-BF2E-E842-B1AA-4FFDFDCF3DA6}"/>
              </a:ext>
            </a:extLst>
          </p:cNvPr>
          <p:cNvSpPr txBox="1"/>
          <p:nvPr/>
        </p:nvSpPr>
        <p:spPr>
          <a:xfrm>
            <a:off x="10746349" y="4541514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Java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DBCAF6-A029-D641-B2DE-B5B571778882}"/>
              </a:ext>
            </a:extLst>
          </p:cNvPr>
          <p:cNvSpPr txBox="1"/>
          <p:nvPr/>
        </p:nvSpPr>
        <p:spPr>
          <a:xfrm>
            <a:off x="9484785" y="5566195"/>
            <a:ext cx="183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Operating System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09264CA-9069-CB43-BB6D-DFBF9B994B64}"/>
              </a:ext>
            </a:extLst>
          </p:cNvPr>
          <p:cNvGrpSpPr/>
          <p:nvPr/>
        </p:nvGrpSpPr>
        <p:grpSpPr>
          <a:xfrm>
            <a:off x="3594861" y="1973132"/>
            <a:ext cx="2075322" cy="2259101"/>
            <a:chOff x="7402611" y="294954"/>
            <a:chExt cx="2075322" cy="225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32E1021-963C-0542-BF80-4A47930187E2}"/>
                </a:ext>
              </a:extLst>
            </p:cNvPr>
            <p:cNvSpPr/>
            <p:nvPr/>
          </p:nvSpPr>
          <p:spPr>
            <a:xfrm>
              <a:off x="7402611" y="294954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E7034B-3BAE-6142-80B3-3EDC4265321C}"/>
                </a:ext>
              </a:extLst>
            </p:cNvPr>
            <p:cNvSpPr/>
            <p:nvPr/>
          </p:nvSpPr>
          <p:spPr>
            <a:xfrm>
              <a:off x="7738780" y="424940"/>
              <a:ext cx="1407458" cy="995082"/>
            </a:xfrm>
            <a:prstGeom prst="rect">
              <a:avLst/>
            </a:prstGeom>
            <a:solidFill>
              <a:srgbClr val="76D6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E124BE2-977F-E84B-809F-2D5F31F84862}"/>
                </a:ext>
              </a:extLst>
            </p:cNvPr>
            <p:cNvSpPr/>
            <p:nvPr/>
          </p:nvSpPr>
          <p:spPr>
            <a:xfrm>
              <a:off x="7572933" y="1411280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C89D7C-D9A1-9449-AB8A-2473801BD890}"/>
              </a:ext>
            </a:extLst>
          </p:cNvPr>
          <p:cNvGrpSpPr/>
          <p:nvPr/>
        </p:nvGrpSpPr>
        <p:grpSpPr>
          <a:xfrm>
            <a:off x="986077" y="1973132"/>
            <a:ext cx="2075322" cy="2259101"/>
            <a:chOff x="4419607" y="502027"/>
            <a:chExt cx="2075322" cy="225910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A1AA17-441A-0347-86ED-77BD3B898878}"/>
                </a:ext>
              </a:extLst>
            </p:cNvPr>
            <p:cNvSpPr/>
            <p:nvPr/>
          </p:nvSpPr>
          <p:spPr>
            <a:xfrm>
              <a:off x="4419607" y="502027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2FA2445-F305-044A-85AA-6B7072023612}"/>
                </a:ext>
              </a:extLst>
            </p:cNvPr>
            <p:cNvSpPr/>
            <p:nvPr/>
          </p:nvSpPr>
          <p:spPr>
            <a:xfrm>
              <a:off x="4755776" y="632013"/>
              <a:ext cx="1407458" cy="995082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8EA0338-4B59-9247-BE90-6DF84A707CAE}"/>
                </a:ext>
              </a:extLst>
            </p:cNvPr>
            <p:cNvSpPr/>
            <p:nvPr/>
          </p:nvSpPr>
          <p:spPr>
            <a:xfrm>
              <a:off x="4589929" y="1618353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15D87D6-B512-564B-868F-12A7CA11469F}"/>
              </a:ext>
            </a:extLst>
          </p:cNvPr>
          <p:cNvSpPr/>
          <p:nvPr/>
        </p:nvSpPr>
        <p:spPr>
          <a:xfrm>
            <a:off x="3406554" y="4233123"/>
            <a:ext cx="2433935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C47B089-EB73-2A45-9BE6-0FC9F497C38A}"/>
              </a:ext>
            </a:extLst>
          </p:cNvPr>
          <p:cNvSpPr/>
          <p:nvPr/>
        </p:nvSpPr>
        <p:spPr>
          <a:xfrm>
            <a:off x="806771" y="4231343"/>
            <a:ext cx="2433935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37A2C6-2068-4542-BBE7-1E7D0D6DDBB6}"/>
              </a:ext>
            </a:extLst>
          </p:cNvPr>
          <p:cNvCxnSpPr>
            <a:cxnSpLocks/>
          </p:cNvCxnSpPr>
          <p:nvPr/>
        </p:nvCxnSpPr>
        <p:spPr>
          <a:xfrm>
            <a:off x="6840069" y="2103118"/>
            <a:ext cx="35589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6FD385F-8EDF-424F-9C60-A422272389DA}"/>
              </a:ext>
            </a:extLst>
          </p:cNvPr>
          <p:cNvCxnSpPr>
            <a:cxnSpLocks/>
          </p:cNvCxnSpPr>
          <p:nvPr/>
        </p:nvCxnSpPr>
        <p:spPr>
          <a:xfrm>
            <a:off x="7019363" y="4084540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5A6C88A-1E00-1642-BDAE-AD2CD1ED6D01}"/>
              </a:ext>
            </a:extLst>
          </p:cNvPr>
          <p:cNvSpPr txBox="1"/>
          <p:nvPr/>
        </p:nvSpPr>
        <p:spPr>
          <a:xfrm>
            <a:off x="9532170" y="2885523"/>
            <a:ext cx="179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Deployment Unit</a:t>
            </a:r>
          </a:p>
        </p:txBody>
      </p:sp>
    </p:spTree>
    <p:extLst>
      <p:ext uri="{BB962C8B-B14F-4D97-AF65-F5344CB8AC3E}">
        <p14:creationId xmlns:p14="http://schemas.microsoft.com/office/powerpoint/2010/main" val="386066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BDBC698-EDAE-B44B-9497-313F11559763}"/>
              </a:ext>
            </a:extLst>
          </p:cNvPr>
          <p:cNvGrpSpPr/>
          <p:nvPr/>
        </p:nvGrpSpPr>
        <p:grpSpPr>
          <a:xfrm>
            <a:off x="1099693" y="740721"/>
            <a:ext cx="3147587" cy="4670610"/>
            <a:chOff x="456237" y="1801908"/>
            <a:chExt cx="3147587" cy="467061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8341BFB-E933-FB4C-BF1C-53E5C1FC52CF}"/>
                </a:ext>
              </a:extLst>
            </p:cNvPr>
            <p:cNvSpPr/>
            <p:nvPr/>
          </p:nvSpPr>
          <p:spPr>
            <a:xfrm>
              <a:off x="456237" y="1801908"/>
              <a:ext cx="3147587" cy="467061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C5C018-E39C-C84E-B4E1-BAC2D24A286C}"/>
                </a:ext>
              </a:extLst>
            </p:cNvPr>
            <p:cNvSpPr/>
            <p:nvPr/>
          </p:nvSpPr>
          <p:spPr>
            <a:xfrm>
              <a:off x="640049" y="5226425"/>
              <a:ext cx="2784469" cy="105783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A1AA17-441A-0347-86ED-77BD3B898878}"/>
                </a:ext>
              </a:extLst>
            </p:cNvPr>
            <p:cNvSpPr/>
            <p:nvPr/>
          </p:nvSpPr>
          <p:spPr>
            <a:xfrm>
              <a:off x="986077" y="1973132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2FA2445-F305-044A-85AA-6B7072023612}"/>
                </a:ext>
              </a:extLst>
            </p:cNvPr>
            <p:cNvSpPr/>
            <p:nvPr/>
          </p:nvSpPr>
          <p:spPr>
            <a:xfrm>
              <a:off x="1322246" y="2103118"/>
              <a:ext cx="1407458" cy="995082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8EA0338-4B59-9247-BE90-6DF84A707CAE}"/>
                </a:ext>
              </a:extLst>
            </p:cNvPr>
            <p:cNvSpPr/>
            <p:nvPr/>
          </p:nvSpPr>
          <p:spPr>
            <a:xfrm>
              <a:off x="1156399" y="3089458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C47B089-EB73-2A45-9BE6-0FC9F497C38A}"/>
                </a:ext>
              </a:extLst>
            </p:cNvPr>
            <p:cNvSpPr/>
            <p:nvPr/>
          </p:nvSpPr>
          <p:spPr>
            <a:xfrm>
              <a:off x="806771" y="4231343"/>
              <a:ext cx="2433935" cy="99508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EDA43C2-0215-8845-A5B3-2395EA371550}"/>
              </a:ext>
            </a:extLst>
          </p:cNvPr>
          <p:cNvGrpSpPr/>
          <p:nvPr/>
        </p:nvGrpSpPr>
        <p:grpSpPr>
          <a:xfrm>
            <a:off x="4417602" y="740721"/>
            <a:ext cx="3147587" cy="4670610"/>
            <a:chOff x="456237" y="1801908"/>
            <a:chExt cx="3147587" cy="467061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47920AE-46D5-A142-A52E-B1D3EB49F4E3}"/>
                </a:ext>
              </a:extLst>
            </p:cNvPr>
            <p:cNvSpPr/>
            <p:nvPr/>
          </p:nvSpPr>
          <p:spPr>
            <a:xfrm>
              <a:off x="456237" y="1801908"/>
              <a:ext cx="3147587" cy="467061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59A7695-AEBB-124A-8A52-3761143D2B74}"/>
                </a:ext>
              </a:extLst>
            </p:cNvPr>
            <p:cNvSpPr/>
            <p:nvPr/>
          </p:nvSpPr>
          <p:spPr>
            <a:xfrm>
              <a:off x="640049" y="5226425"/>
              <a:ext cx="2784469" cy="105783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2591309-A5D8-E644-9D33-D7C830C751A4}"/>
                </a:ext>
              </a:extLst>
            </p:cNvPr>
            <p:cNvSpPr/>
            <p:nvPr/>
          </p:nvSpPr>
          <p:spPr>
            <a:xfrm>
              <a:off x="986077" y="1973132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374045F-8718-7E46-A404-BB5B0506C9D1}"/>
                </a:ext>
              </a:extLst>
            </p:cNvPr>
            <p:cNvSpPr/>
            <p:nvPr/>
          </p:nvSpPr>
          <p:spPr>
            <a:xfrm>
              <a:off x="1322246" y="2103118"/>
              <a:ext cx="1407458" cy="995082"/>
            </a:xfrm>
            <a:prstGeom prst="rect">
              <a:avLst/>
            </a:prstGeom>
            <a:solidFill>
              <a:srgbClr val="76D6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791AF5F-6C9F-6642-A57F-1693EA8F9964}"/>
                </a:ext>
              </a:extLst>
            </p:cNvPr>
            <p:cNvSpPr/>
            <p:nvPr/>
          </p:nvSpPr>
          <p:spPr>
            <a:xfrm>
              <a:off x="1156399" y="3089458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F51D4F5-DDBB-554C-9339-9FF210B31670}"/>
                </a:ext>
              </a:extLst>
            </p:cNvPr>
            <p:cNvSpPr/>
            <p:nvPr/>
          </p:nvSpPr>
          <p:spPr>
            <a:xfrm>
              <a:off x="806771" y="4231343"/>
              <a:ext cx="2433935" cy="99508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8A0A0A4-7A57-C14E-B10B-20CA31C867D4}"/>
              </a:ext>
            </a:extLst>
          </p:cNvPr>
          <p:cNvGrpSpPr/>
          <p:nvPr/>
        </p:nvGrpSpPr>
        <p:grpSpPr>
          <a:xfrm>
            <a:off x="7744495" y="740721"/>
            <a:ext cx="3147587" cy="4670610"/>
            <a:chOff x="456237" y="1801908"/>
            <a:chExt cx="3147587" cy="467061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C7F5DB4-35CA-7E49-95FC-84517514C5F3}"/>
                </a:ext>
              </a:extLst>
            </p:cNvPr>
            <p:cNvSpPr/>
            <p:nvPr/>
          </p:nvSpPr>
          <p:spPr>
            <a:xfrm>
              <a:off x="456237" y="1801908"/>
              <a:ext cx="3147587" cy="467061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FFB0543-4B84-D447-A25D-2FB6CEAD3515}"/>
                </a:ext>
              </a:extLst>
            </p:cNvPr>
            <p:cNvSpPr/>
            <p:nvPr/>
          </p:nvSpPr>
          <p:spPr>
            <a:xfrm>
              <a:off x="640049" y="5226425"/>
              <a:ext cx="2784469" cy="105783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C9624B0-2E07-154B-9E7E-42C16040DD38}"/>
                </a:ext>
              </a:extLst>
            </p:cNvPr>
            <p:cNvSpPr/>
            <p:nvPr/>
          </p:nvSpPr>
          <p:spPr>
            <a:xfrm>
              <a:off x="986077" y="1973132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570B636-DE83-F141-81A7-4A9B08795959}"/>
                </a:ext>
              </a:extLst>
            </p:cNvPr>
            <p:cNvSpPr/>
            <p:nvPr/>
          </p:nvSpPr>
          <p:spPr>
            <a:xfrm>
              <a:off x="1322246" y="2103118"/>
              <a:ext cx="1407458" cy="995082"/>
            </a:xfrm>
            <a:prstGeom prst="rect">
              <a:avLst/>
            </a:prstGeom>
            <a:solidFill>
              <a:srgbClr val="D883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7C26107-7ADF-864A-B8CA-E8AEF92F4370}"/>
                </a:ext>
              </a:extLst>
            </p:cNvPr>
            <p:cNvSpPr/>
            <p:nvPr/>
          </p:nvSpPr>
          <p:spPr>
            <a:xfrm>
              <a:off x="1156399" y="3089458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8CFB8D9-11D3-474F-AC23-79A2BE3C85A5}"/>
                </a:ext>
              </a:extLst>
            </p:cNvPr>
            <p:cNvSpPr/>
            <p:nvPr/>
          </p:nvSpPr>
          <p:spPr>
            <a:xfrm>
              <a:off x="806771" y="4231343"/>
              <a:ext cx="2433935" cy="99508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3F03FDA-050B-A945-B1D4-5E202B310F6F}"/>
              </a:ext>
            </a:extLst>
          </p:cNvPr>
          <p:cNvSpPr txBox="1"/>
          <p:nvPr/>
        </p:nvSpPr>
        <p:spPr>
          <a:xfrm>
            <a:off x="3186260" y="5709416"/>
            <a:ext cx="5597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The container became the deployment unit</a:t>
            </a:r>
          </a:p>
        </p:txBody>
      </p:sp>
    </p:spTree>
    <p:extLst>
      <p:ext uri="{BB962C8B-B14F-4D97-AF65-F5344CB8AC3E}">
        <p14:creationId xmlns:p14="http://schemas.microsoft.com/office/powerpoint/2010/main" val="401484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FE1B8B-F805-A94A-BB87-1DB68C8B5BEE}"/>
              </a:ext>
            </a:extLst>
          </p:cNvPr>
          <p:cNvCxnSpPr/>
          <p:nvPr/>
        </p:nvCxnSpPr>
        <p:spPr>
          <a:xfrm>
            <a:off x="5315039" y="1623109"/>
            <a:ext cx="1345737" cy="151404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D07A2C-4A18-4349-B5AA-E5745E6FF439}"/>
              </a:ext>
            </a:extLst>
          </p:cNvPr>
          <p:cNvCxnSpPr>
            <a:cxnSpLocks/>
          </p:cNvCxnSpPr>
          <p:nvPr/>
        </p:nvCxnSpPr>
        <p:spPr>
          <a:xfrm flipV="1">
            <a:off x="5315039" y="3289549"/>
            <a:ext cx="1498137" cy="17755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D7224C-0FFD-C748-ACFF-BF22A05B0DF2}"/>
              </a:ext>
            </a:extLst>
          </p:cNvPr>
          <p:cNvCxnSpPr>
            <a:cxnSpLocks/>
          </p:cNvCxnSpPr>
          <p:nvPr/>
        </p:nvCxnSpPr>
        <p:spPr>
          <a:xfrm flipV="1">
            <a:off x="7124189" y="1431359"/>
            <a:ext cx="1498137" cy="17755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300CF9-A696-C94A-A87D-B516C694CE52}"/>
              </a:ext>
            </a:extLst>
          </p:cNvPr>
          <p:cNvCxnSpPr/>
          <p:nvPr/>
        </p:nvCxnSpPr>
        <p:spPr>
          <a:xfrm>
            <a:off x="7031951" y="3206869"/>
            <a:ext cx="1345737" cy="151404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9EA5F5-A5FE-8346-BC02-5C25685C2E1C}"/>
              </a:ext>
            </a:extLst>
          </p:cNvPr>
          <p:cNvCxnSpPr>
            <a:cxnSpLocks/>
          </p:cNvCxnSpPr>
          <p:nvPr/>
        </p:nvCxnSpPr>
        <p:spPr>
          <a:xfrm flipV="1">
            <a:off x="9326745" y="2741956"/>
            <a:ext cx="1498137" cy="17755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E8C2DB-6F7A-3A49-BAAE-463BEC5BA7E7}"/>
              </a:ext>
            </a:extLst>
          </p:cNvPr>
          <p:cNvCxnSpPr>
            <a:cxnSpLocks/>
          </p:cNvCxnSpPr>
          <p:nvPr/>
        </p:nvCxnSpPr>
        <p:spPr>
          <a:xfrm>
            <a:off x="9305891" y="1549027"/>
            <a:ext cx="1518991" cy="119292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B0F4593-25DA-0A4D-95D5-70EA7927941D}"/>
              </a:ext>
            </a:extLst>
          </p:cNvPr>
          <p:cNvSpPr/>
          <p:nvPr/>
        </p:nvSpPr>
        <p:spPr>
          <a:xfrm>
            <a:off x="7583453" y="1130548"/>
            <a:ext cx="1847418" cy="98512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Repository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9FDE0297-0FC7-994C-8C4E-874B946E415A}"/>
              </a:ext>
            </a:extLst>
          </p:cNvPr>
          <p:cNvSpPr/>
          <p:nvPr/>
        </p:nvSpPr>
        <p:spPr>
          <a:xfrm>
            <a:off x="10354235" y="1954306"/>
            <a:ext cx="941294" cy="1380565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C1BB8E-324D-B04F-8741-9CA8CEF7C4C9}"/>
              </a:ext>
            </a:extLst>
          </p:cNvPr>
          <p:cNvSpPr/>
          <p:nvPr/>
        </p:nvSpPr>
        <p:spPr>
          <a:xfrm>
            <a:off x="5857402" y="2644588"/>
            <a:ext cx="1847418" cy="98512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18565D-90DF-2542-918F-8FFCE174D801}"/>
              </a:ext>
            </a:extLst>
          </p:cNvPr>
          <p:cNvSpPr/>
          <p:nvPr/>
        </p:nvSpPr>
        <p:spPr>
          <a:xfrm>
            <a:off x="4391330" y="4494309"/>
            <a:ext cx="1847418" cy="98512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REST Controller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FAAF24-9A8F-7D44-8838-331A7C8D3D12}"/>
              </a:ext>
            </a:extLst>
          </p:cNvPr>
          <p:cNvSpPr/>
          <p:nvPr/>
        </p:nvSpPr>
        <p:spPr>
          <a:xfrm>
            <a:off x="3920337" y="886006"/>
            <a:ext cx="1847418" cy="98512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REST Controller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ADE880-9311-264E-BBD2-415E4CA41F95}"/>
              </a:ext>
            </a:extLst>
          </p:cNvPr>
          <p:cNvSpPr/>
          <p:nvPr/>
        </p:nvSpPr>
        <p:spPr>
          <a:xfrm>
            <a:off x="8085477" y="3913094"/>
            <a:ext cx="1847418" cy="98512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196773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A880C2-7957-7F45-B656-94FC83934130}"/>
              </a:ext>
            </a:extLst>
          </p:cNvPr>
          <p:cNvSpPr/>
          <p:nvPr/>
        </p:nvSpPr>
        <p:spPr>
          <a:xfrm>
            <a:off x="8044395" y="996077"/>
            <a:ext cx="2160000" cy="2160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Dependency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B37A0D8-A495-CF4D-895E-E6A77944AB73}"/>
              </a:ext>
            </a:extLst>
          </p:cNvPr>
          <p:cNvCxnSpPr>
            <a:cxnSpLocks/>
          </p:cNvCxnSpPr>
          <p:nvPr/>
        </p:nvCxnSpPr>
        <p:spPr>
          <a:xfrm flipH="1" flipV="1">
            <a:off x="5122394" y="2893324"/>
            <a:ext cx="1524001" cy="173069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21425D-C943-1E47-9F5A-4A96C0389D5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84395" y="1783130"/>
            <a:ext cx="2160000" cy="29294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5D285A-CEDF-D945-9D86-CC5B8C4C3D3A}"/>
              </a:ext>
            </a:extLst>
          </p:cNvPr>
          <p:cNvCxnSpPr>
            <a:cxnSpLocks/>
          </p:cNvCxnSpPr>
          <p:nvPr/>
        </p:nvCxnSpPr>
        <p:spPr>
          <a:xfrm flipV="1">
            <a:off x="7261412" y="3156077"/>
            <a:ext cx="1129553" cy="162584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13EBD60-04BD-C040-B054-3E2B909A5754}"/>
              </a:ext>
            </a:extLst>
          </p:cNvPr>
          <p:cNvSpPr/>
          <p:nvPr/>
        </p:nvSpPr>
        <p:spPr>
          <a:xfrm>
            <a:off x="3724395" y="703130"/>
            <a:ext cx="2160000" cy="21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Autoconfigure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3C1D8B-FCE1-E841-9C87-60B79071EE61}"/>
              </a:ext>
            </a:extLst>
          </p:cNvPr>
          <p:cNvSpPr/>
          <p:nvPr/>
        </p:nvSpPr>
        <p:spPr>
          <a:xfrm>
            <a:off x="5884395" y="3815415"/>
            <a:ext cx="2160000" cy="216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0ACC0F-328C-3F4C-9547-A3FD220F91A5}"/>
              </a:ext>
            </a:extLst>
          </p:cNvPr>
          <p:cNvSpPr/>
          <p:nvPr/>
        </p:nvSpPr>
        <p:spPr>
          <a:xfrm>
            <a:off x="396811" y="3815415"/>
            <a:ext cx="2160000" cy="21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spring-boot-starter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153B01-21BA-854F-B014-8B1D8FC60E95}"/>
              </a:ext>
            </a:extLst>
          </p:cNvPr>
          <p:cNvCxnSpPr>
            <a:cxnSpLocks/>
            <a:stCxn id="4" idx="1"/>
            <a:endCxn id="23" idx="3"/>
          </p:cNvCxnSpPr>
          <p:nvPr/>
        </p:nvCxnSpPr>
        <p:spPr>
          <a:xfrm flipH="1">
            <a:off x="2556811" y="4895415"/>
            <a:ext cx="332758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85E45CC-A3CE-E040-974F-86404914320D}"/>
              </a:ext>
            </a:extLst>
          </p:cNvPr>
          <p:cNvSpPr/>
          <p:nvPr/>
        </p:nvSpPr>
        <p:spPr>
          <a:xfrm>
            <a:off x="396811" y="703130"/>
            <a:ext cx="2160000" cy="21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spring-boot-autoconfigure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7F6E50-0AF8-E64E-865C-6295F362C57D}"/>
              </a:ext>
            </a:extLst>
          </p:cNvPr>
          <p:cNvCxnSpPr>
            <a:cxnSpLocks/>
            <a:stCxn id="5" idx="1"/>
            <a:endCxn id="27" idx="3"/>
          </p:cNvCxnSpPr>
          <p:nvPr/>
        </p:nvCxnSpPr>
        <p:spPr>
          <a:xfrm flipH="1">
            <a:off x="2556811" y="1783130"/>
            <a:ext cx="116758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4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18B765-531F-F34A-BE72-2094C2BEFD39}"/>
              </a:ext>
            </a:extLst>
          </p:cNvPr>
          <p:cNvSpPr/>
          <p:nvPr/>
        </p:nvSpPr>
        <p:spPr>
          <a:xfrm>
            <a:off x="514041" y="1865653"/>
            <a:ext cx="1574735" cy="2160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Dependency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C03817-DAD7-B546-B492-4FBB61CA4AA7}"/>
              </a:ext>
            </a:extLst>
          </p:cNvPr>
          <p:cNvSpPr/>
          <p:nvPr/>
        </p:nvSpPr>
        <p:spPr>
          <a:xfrm>
            <a:off x="2659325" y="1865653"/>
            <a:ext cx="1574735" cy="21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Configuration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44B28B-F377-8B4E-A6AC-208761C26968}"/>
              </a:ext>
            </a:extLst>
          </p:cNvPr>
          <p:cNvSpPr/>
          <p:nvPr/>
        </p:nvSpPr>
        <p:spPr>
          <a:xfrm>
            <a:off x="6024282" y="1865653"/>
            <a:ext cx="2967318" cy="2160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Dependency</a:t>
            </a:r>
          </a:p>
          <a:p>
            <a:r>
              <a:rPr lang="en-GB" sz="1600" dirty="0"/>
              <a:t>     (starter)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BEA60-C67D-E94F-8781-5A4901C064D6}"/>
              </a:ext>
            </a:extLst>
          </p:cNvPr>
          <p:cNvSpPr/>
          <p:nvPr/>
        </p:nvSpPr>
        <p:spPr>
          <a:xfrm>
            <a:off x="7440706" y="1941356"/>
            <a:ext cx="1443317" cy="20085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Configuration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10DD2-5292-4E4A-9D7D-65A9762D4C81}"/>
              </a:ext>
            </a:extLst>
          </p:cNvPr>
          <p:cNvSpPr txBox="1"/>
          <p:nvPr/>
        </p:nvSpPr>
        <p:spPr>
          <a:xfrm>
            <a:off x="2224010" y="27609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30114E-9FAC-FD4B-80FE-64E6CDA2E379}"/>
              </a:ext>
            </a:extLst>
          </p:cNvPr>
          <p:cNvSpPr txBox="1"/>
          <p:nvPr/>
        </p:nvSpPr>
        <p:spPr>
          <a:xfrm>
            <a:off x="1321519" y="1147482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Spring Boot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9511B7-1271-1D43-BE74-8B9C5572BC8A}"/>
              </a:ext>
            </a:extLst>
          </p:cNvPr>
          <p:cNvSpPr txBox="1"/>
          <p:nvPr/>
        </p:nvSpPr>
        <p:spPr>
          <a:xfrm>
            <a:off x="6548474" y="1147482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Spring 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08DBC-2B95-B84E-B812-54A1C164A60C}"/>
              </a:ext>
            </a:extLst>
          </p:cNvPr>
          <p:cNvSpPr txBox="1"/>
          <p:nvPr/>
        </p:nvSpPr>
        <p:spPr>
          <a:xfrm>
            <a:off x="6024282" y="4215066"/>
            <a:ext cx="2967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 the starter that comes with the configuration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1B9B9C-922B-4643-A09C-291F5BB28CBE}"/>
              </a:ext>
            </a:extLst>
          </p:cNvPr>
          <p:cNvSpPr txBox="1"/>
          <p:nvPr/>
        </p:nvSpPr>
        <p:spPr>
          <a:xfrm>
            <a:off x="514040" y="4215066"/>
            <a:ext cx="157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 the dependency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CF89F3-C56A-0C4E-B881-DC6F4FB52558}"/>
              </a:ext>
            </a:extLst>
          </p:cNvPr>
          <p:cNvSpPr txBox="1"/>
          <p:nvPr/>
        </p:nvSpPr>
        <p:spPr>
          <a:xfrm>
            <a:off x="2639214" y="4215066"/>
            <a:ext cx="157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Configure the dependency</a:t>
            </a:r>
          </a:p>
        </p:txBody>
      </p:sp>
      <p:sp>
        <p:nvSpPr>
          <p:cNvPr id="26" name="Striped Right Arrow 25">
            <a:extLst>
              <a:ext uri="{FF2B5EF4-FFF2-40B4-BE49-F238E27FC236}">
                <a16:creationId xmlns:a16="http://schemas.microsoft.com/office/drawing/2014/main" id="{43EFFDCB-5FF2-3441-B245-0FE059169AAB}"/>
              </a:ext>
            </a:extLst>
          </p:cNvPr>
          <p:cNvSpPr/>
          <p:nvPr/>
        </p:nvSpPr>
        <p:spPr>
          <a:xfrm>
            <a:off x="4369293" y="3325906"/>
            <a:ext cx="2963836" cy="466165"/>
          </a:xfrm>
          <a:prstGeom prst="striped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34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E193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pring_framework">
            <a:extLst>
              <a:ext uri="{FF2B5EF4-FFF2-40B4-BE49-F238E27FC236}">
                <a16:creationId xmlns:a16="http://schemas.microsoft.com/office/drawing/2014/main" id="{E96AF57F-AB65-4F45-A557-BF836A500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180" y="1730376"/>
            <a:ext cx="5129784" cy="341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76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E193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pring_boot2">
            <a:extLst>
              <a:ext uri="{FF2B5EF4-FFF2-40B4-BE49-F238E27FC236}">
                <a16:creationId xmlns:a16="http://schemas.microsoft.com/office/drawing/2014/main" id="{288B669B-F95F-7244-9D65-88B6A18AB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1034" y="1986248"/>
            <a:ext cx="5129784" cy="288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43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E63344-BAA0-C448-BB6D-3BE0EC00AE19}"/>
              </a:ext>
            </a:extLst>
          </p:cNvPr>
          <p:cNvCxnSpPr>
            <a:cxnSpLocks/>
          </p:cNvCxnSpPr>
          <p:nvPr/>
        </p:nvCxnSpPr>
        <p:spPr>
          <a:xfrm>
            <a:off x="4670607" y="430306"/>
            <a:ext cx="0" cy="619461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F03F53-3104-2747-AD2E-DABC40F907E5}"/>
              </a:ext>
            </a:extLst>
          </p:cNvPr>
          <p:cNvCxnSpPr>
            <a:cxnSpLocks/>
          </p:cNvCxnSpPr>
          <p:nvPr/>
        </p:nvCxnSpPr>
        <p:spPr>
          <a:xfrm>
            <a:off x="8889245" y="430306"/>
            <a:ext cx="0" cy="619461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7EED4F8-254C-6E49-8F0D-2FFD1334D45B}"/>
              </a:ext>
            </a:extLst>
          </p:cNvPr>
          <p:cNvSpPr/>
          <p:nvPr/>
        </p:nvSpPr>
        <p:spPr>
          <a:xfrm>
            <a:off x="9044302" y="1337023"/>
            <a:ext cx="1800000" cy="446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98F7D-B159-804D-89CF-FDF6E9737634}"/>
              </a:ext>
            </a:extLst>
          </p:cNvPr>
          <p:cNvSpPr/>
          <p:nvPr/>
        </p:nvSpPr>
        <p:spPr>
          <a:xfrm>
            <a:off x="4814039" y="2657954"/>
            <a:ext cx="1800000" cy="44631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B9917D-3002-3541-8D0A-59761E90FCC6}"/>
              </a:ext>
            </a:extLst>
          </p:cNvPr>
          <p:cNvSpPr/>
          <p:nvPr/>
        </p:nvSpPr>
        <p:spPr>
          <a:xfrm>
            <a:off x="6934187" y="2657954"/>
            <a:ext cx="1800000" cy="446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2C4C3C-84BE-C047-BEE2-AED410FC0E4F}"/>
              </a:ext>
            </a:extLst>
          </p:cNvPr>
          <p:cNvSpPr txBox="1"/>
          <p:nvPr/>
        </p:nvSpPr>
        <p:spPr>
          <a:xfrm>
            <a:off x="6624072" y="26964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8D8FEA-C354-5A46-8AA9-49CFCB51BD59}"/>
              </a:ext>
            </a:extLst>
          </p:cNvPr>
          <p:cNvSpPr/>
          <p:nvPr/>
        </p:nvSpPr>
        <p:spPr>
          <a:xfrm>
            <a:off x="9054334" y="2657954"/>
            <a:ext cx="1800000" cy="44631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6795EF-7BE9-6046-A32C-D39F3A70C4F9}"/>
              </a:ext>
            </a:extLst>
          </p:cNvPr>
          <p:cNvSpPr txBox="1"/>
          <p:nvPr/>
        </p:nvSpPr>
        <p:spPr>
          <a:xfrm>
            <a:off x="8744220" y="26964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4CA0FD-CDFC-ED48-86E1-CD2FC04BB77C}"/>
              </a:ext>
            </a:extLst>
          </p:cNvPr>
          <p:cNvSpPr/>
          <p:nvPr/>
        </p:nvSpPr>
        <p:spPr>
          <a:xfrm>
            <a:off x="4814039" y="3978885"/>
            <a:ext cx="1800000" cy="44631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2AB00D-ED15-9A40-BC11-9C7A4577A846}"/>
              </a:ext>
            </a:extLst>
          </p:cNvPr>
          <p:cNvSpPr/>
          <p:nvPr/>
        </p:nvSpPr>
        <p:spPr>
          <a:xfrm>
            <a:off x="6934187" y="3978885"/>
            <a:ext cx="1800000" cy="44631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C763C5-9376-2047-9FB9-494B70D3DB9D}"/>
              </a:ext>
            </a:extLst>
          </p:cNvPr>
          <p:cNvSpPr txBox="1"/>
          <p:nvPr/>
        </p:nvSpPr>
        <p:spPr>
          <a:xfrm>
            <a:off x="6624072" y="40173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12F3F9-2BE5-9A48-945A-A5A8B136F6FB}"/>
              </a:ext>
            </a:extLst>
          </p:cNvPr>
          <p:cNvSpPr/>
          <p:nvPr/>
        </p:nvSpPr>
        <p:spPr>
          <a:xfrm>
            <a:off x="9054334" y="3978885"/>
            <a:ext cx="1800000" cy="44631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0871FA-A434-344C-AF9A-90A75A50E19A}"/>
              </a:ext>
            </a:extLst>
          </p:cNvPr>
          <p:cNvSpPr txBox="1"/>
          <p:nvPr/>
        </p:nvSpPr>
        <p:spPr>
          <a:xfrm>
            <a:off x="8744220" y="40173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5A33C1-30E3-CA47-85F0-E265AD6EB1B5}"/>
              </a:ext>
            </a:extLst>
          </p:cNvPr>
          <p:cNvSpPr/>
          <p:nvPr/>
        </p:nvSpPr>
        <p:spPr>
          <a:xfrm>
            <a:off x="4814039" y="5299816"/>
            <a:ext cx="1800000" cy="4463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C83B01-F587-E148-8EF5-2C3FEC47E1CE}"/>
              </a:ext>
            </a:extLst>
          </p:cNvPr>
          <p:cNvSpPr/>
          <p:nvPr/>
        </p:nvSpPr>
        <p:spPr>
          <a:xfrm>
            <a:off x="6934187" y="5299816"/>
            <a:ext cx="1800000" cy="44631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B33217-19D7-7B45-A42F-5BFB567FCE13}"/>
              </a:ext>
            </a:extLst>
          </p:cNvPr>
          <p:cNvSpPr txBox="1"/>
          <p:nvPr/>
        </p:nvSpPr>
        <p:spPr>
          <a:xfrm>
            <a:off x="6624072" y="53383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BE67C0-F650-E246-826B-95DE02F3C412}"/>
              </a:ext>
            </a:extLst>
          </p:cNvPr>
          <p:cNvSpPr/>
          <p:nvPr/>
        </p:nvSpPr>
        <p:spPr>
          <a:xfrm>
            <a:off x="9054334" y="5299816"/>
            <a:ext cx="1800000" cy="44631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71BCAB-6D88-464A-A1D7-C59E9891A6C1}"/>
              </a:ext>
            </a:extLst>
          </p:cNvPr>
          <p:cNvSpPr txBox="1"/>
          <p:nvPr/>
        </p:nvSpPr>
        <p:spPr>
          <a:xfrm>
            <a:off x="8744220" y="53383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3E1BDEFE-6D43-6046-8E21-86D111D32E85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rot="5400000">
            <a:off x="8456953" y="2481503"/>
            <a:ext cx="874617" cy="2120147"/>
          </a:xfrm>
          <a:prstGeom prst="curved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F74B0729-A913-9243-9C97-B72FA176B78E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 rot="5400000">
            <a:off x="8456953" y="3802434"/>
            <a:ext cx="874617" cy="21201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A9CBFC7-0177-0A44-80B9-5329E708FB8A}"/>
              </a:ext>
            </a:extLst>
          </p:cNvPr>
          <p:cNvSpPr/>
          <p:nvPr/>
        </p:nvSpPr>
        <p:spPr>
          <a:xfrm>
            <a:off x="344443" y="1337023"/>
            <a:ext cx="4191936" cy="4463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adoptopenjdk/openjdk14:jre-14.0.1_7-alpine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1AB184-AA86-7647-A1C7-2C4C641AFDBA}"/>
              </a:ext>
            </a:extLst>
          </p:cNvPr>
          <p:cNvSpPr/>
          <p:nvPr/>
        </p:nvSpPr>
        <p:spPr>
          <a:xfrm>
            <a:off x="344443" y="2657954"/>
            <a:ext cx="4191936" cy="4463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WORKDIR</a:t>
            </a:r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/opt/app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F41E0D-452E-5141-A83B-002B2536543C}"/>
              </a:ext>
            </a:extLst>
          </p:cNvPr>
          <p:cNvSpPr/>
          <p:nvPr/>
        </p:nvSpPr>
        <p:spPr>
          <a:xfrm>
            <a:off x="344443" y="3978812"/>
            <a:ext cx="4191936" cy="446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./build/libs/*.jar ./application.jar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452236F-ADA6-1A4C-A0B9-B05412FBD8BF}"/>
              </a:ext>
            </a:extLst>
          </p:cNvPr>
          <p:cNvSpPr/>
          <p:nvPr/>
        </p:nvSpPr>
        <p:spPr>
          <a:xfrm>
            <a:off x="344443" y="5299816"/>
            <a:ext cx="4191936" cy="446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["java", "-jar", "application.jar"]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B7DFD106-892D-6546-8A52-62AE1B69FCD4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8451937" y="1165588"/>
            <a:ext cx="874617" cy="2110115"/>
          </a:xfrm>
          <a:prstGeom prst="curved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19A2CD-CF32-064F-8CD3-52B20C0A30CE}"/>
              </a:ext>
            </a:extLst>
          </p:cNvPr>
          <p:cNvSpPr txBox="1"/>
          <p:nvPr/>
        </p:nvSpPr>
        <p:spPr>
          <a:xfrm>
            <a:off x="1736341" y="531329"/>
            <a:ext cx="1860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Docker Command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E11339-3DCF-E640-A3BE-8F9F108CD95B}"/>
              </a:ext>
            </a:extLst>
          </p:cNvPr>
          <p:cNvSpPr txBox="1"/>
          <p:nvPr/>
        </p:nvSpPr>
        <p:spPr>
          <a:xfrm>
            <a:off x="9601451" y="531329"/>
            <a:ext cx="68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Layer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6E8899-6461-B240-8176-A4BF1FB94EE1}"/>
              </a:ext>
            </a:extLst>
          </p:cNvPr>
          <p:cNvSpPr txBox="1"/>
          <p:nvPr/>
        </p:nvSpPr>
        <p:spPr>
          <a:xfrm>
            <a:off x="5384982" y="531329"/>
            <a:ext cx="277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Builds on the previous layer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B5830641-39E6-6144-A84B-266EDB0936BC}"/>
              </a:ext>
            </a:extLst>
          </p:cNvPr>
          <p:cNvSpPr/>
          <p:nvPr/>
        </p:nvSpPr>
        <p:spPr>
          <a:xfrm rot="10800000">
            <a:off x="10814082" y="1249060"/>
            <a:ext cx="657415" cy="3287082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8786-F621-0F4A-A5B2-1C26EB2510A7}"/>
              </a:ext>
            </a:extLst>
          </p:cNvPr>
          <p:cNvSpPr txBox="1"/>
          <p:nvPr/>
        </p:nvSpPr>
        <p:spPr>
          <a:xfrm rot="5400000">
            <a:off x="10597187" y="2614721"/>
            <a:ext cx="211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Intermediate images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977FE0-8076-694D-ABB9-FC6D94E74884}"/>
              </a:ext>
            </a:extLst>
          </p:cNvPr>
          <p:cNvSpPr txBox="1"/>
          <p:nvPr/>
        </p:nvSpPr>
        <p:spPr>
          <a:xfrm>
            <a:off x="10404217" y="6140472"/>
            <a:ext cx="125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Final image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1182ED-EB3C-0B46-8232-2C4A0EE8D9BE}"/>
              </a:ext>
            </a:extLst>
          </p:cNvPr>
          <p:cNvCxnSpPr/>
          <p:nvPr/>
        </p:nvCxnSpPr>
        <p:spPr>
          <a:xfrm flipH="1" flipV="1">
            <a:off x="10479741" y="5827059"/>
            <a:ext cx="268941" cy="31341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44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350</Words>
  <Application>Microsoft Macintosh PowerPoint</Application>
  <PresentationFormat>Widescreen</PresentationFormat>
  <Paragraphs>101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43</cp:revision>
  <dcterms:created xsi:type="dcterms:W3CDTF">2020-06-12T13:38:45Z</dcterms:created>
  <dcterms:modified xsi:type="dcterms:W3CDTF">2020-06-18T15:14:59Z</dcterms:modified>
</cp:coreProperties>
</file>