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56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A177789-6DB9-E742-B5CE-422A2667597D}">
          <p14:sldIdLst>
            <p14:sldId id="259"/>
            <p14:sldId id="256"/>
            <p14:sldId id="257"/>
            <p14:sldId id="258"/>
          </p14:sldIdLst>
        </p14:section>
        <p14:section name="Primer - Demo - Contcat Us" id="{CD463FAA-F783-204C-8F4A-ACCF9AB96981}">
          <p14:sldIdLst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83FF"/>
    <a:srgbClr val="76D6FF"/>
    <a:srgbClr val="929000"/>
    <a:srgbClr val="FFFD78"/>
    <a:srgbClr val="9437FF"/>
    <a:srgbClr val="D6D6D6"/>
    <a:srgbClr val="FF7E79"/>
    <a:srgbClr val="009193"/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22"/>
    <p:restoredTop sz="94710"/>
  </p:normalViewPr>
  <p:slideViewPr>
    <p:cSldViewPr snapToGrid="0" snapToObjects="1">
      <p:cViewPr varScale="1">
        <p:scale>
          <a:sx n="142" d="100"/>
          <a:sy n="142" d="100"/>
        </p:scale>
        <p:origin x="2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1D679-22EB-6043-9AB0-12F23534C6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5B06C3-780C-BB49-A3F1-6FD5EAAEDB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0B5DD-F94A-A244-80DA-B96A7ECAC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0B838-6512-4C44-80A6-882B4E57F739}" type="datetimeFigureOut">
              <a:rPr lang="en-GB" smtClean="0"/>
              <a:t>14/06/2020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47F8B-9489-EC43-89DE-BDC5305B3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257EB-097D-BA40-ACC2-87FC8AEDF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1F38C-8BB9-4D43-81BF-7D3A3AAF3E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7867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10A49-D8EA-1541-A8D4-697531DD3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83F806-4362-0A4D-B076-6C11E41C89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989B6-C885-EB4A-860C-AC0A09269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0B838-6512-4C44-80A6-882B4E57F739}" type="datetimeFigureOut">
              <a:rPr lang="en-GB" smtClean="0"/>
              <a:t>14/06/2020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D885D4-F0DB-5941-BD0B-ACD0A04C6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693A6-2A09-124C-8384-06295A97A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1F38C-8BB9-4D43-81BF-7D3A3AAF3E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2497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006A10-938B-AC41-94FF-6717FED667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799FF3-9F7C-5441-B4C8-CF8308F27E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DB96F0-7C08-1A4E-A076-C8B595D8D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0B838-6512-4C44-80A6-882B4E57F739}" type="datetimeFigureOut">
              <a:rPr lang="en-GB" smtClean="0"/>
              <a:t>14/06/2020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C90B0-786F-444F-A81D-D26DDFDAF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2A53A-A81B-C84F-86F3-E93AE0CAB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1F38C-8BB9-4D43-81BF-7D3A3AAF3E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0413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1EC68-572E-2C48-9B8F-642109C4B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63512-5ED4-E544-89C6-A9C97065F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1B76-535B-2F40-B550-37D85144F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0B838-6512-4C44-80A6-882B4E57F739}" type="datetimeFigureOut">
              <a:rPr lang="en-GB" smtClean="0"/>
              <a:t>14/06/2020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C6210-FAC3-3442-9C67-CE73A7F1B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2F75F-B21C-2844-8E18-390C0A4AE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1F38C-8BB9-4D43-81BF-7D3A3AAF3E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5803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C7C3A-1D37-714D-93DA-08473D14E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00F709-97F3-A043-9E13-D2300CDE96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4F4CA-D5A5-2549-B807-F08C2D3D6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0B838-6512-4C44-80A6-882B4E57F739}" type="datetimeFigureOut">
              <a:rPr lang="en-GB" smtClean="0"/>
              <a:t>14/06/2020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56FDE-E6BA-4140-B2CE-5264D6C77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B8956-147A-ED4B-BC89-B065DF29B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1F38C-8BB9-4D43-81BF-7D3A3AAF3E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2355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65048-937B-F049-8AB9-A0F723248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3896A-9D65-2E4E-A831-1EDFBEE2E8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1E28C9-C11D-2845-B251-8DD3A51F40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A7F213-820F-304C-B8E6-458D7D844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0B838-6512-4C44-80A6-882B4E57F739}" type="datetimeFigureOut">
              <a:rPr lang="en-GB" smtClean="0"/>
              <a:t>14/06/2020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DE5E65-645A-8046-9214-588ECDD82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A43203-F909-7B4A-A8E5-EA26F9F25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1F38C-8BB9-4D43-81BF-7D3A3AAF3E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6162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973AE-91AE-2C41-9C04-388799E95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DD120B-91EE-8341-B76C-D07686F6D8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408BED-410F-0D4A-A77A-2FC5DB7534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0B0CAD-537F-3D40-9A6A-2D0992D337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BF61BA-B963-A145-AC95-707515229A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7F300E-CD38-8643-BB71-EDF1F7660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0B838-6512-4C44-80A6-882B4E57F739}" type="datetimeFigureOut">
              <a:rPr lang="en-GB" smtClean="0"/>
              <a:t>14/06/2020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B07148-AAC3-BB4E-89E2-0EE6A42CC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7479BA-4EF7-BA46-B932-1338BEC2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1F38C-8BB9-4D43-81BF-7D3A3AAF3E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7206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384B3-DD86-D04F-9EAC-9E4049F8F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DD1F67-37A2-424B-9D8B-7430C0662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0B838-6512-4C44-80A6-882B4E57F739}" type="datetimeFigureOut">
              <a:rPr lang="en-GB" smtClean="0"/>
              <a:t>14/06/2020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B4D68C-76F5-F14F-95C9-D34BCA0ED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77157D-7588-214F-B4DE-DD3134F58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1F38C-8BB9-4D43-81BF-7D3A3AAF3E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4179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185130-7C97-EC4D-B4EA-07466F879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0B838-6512-4C44-80A6-882B4E57F739}" type="datetimeFigureOut">
              <a:rPr lang="en-GB" smtClean="0"/>
              <a:t>14/06/2020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D89978-1932-4D4A-B4F7-31C29D3C3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2490F1-0F40-E040-8A9B-006E11148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1F38C-8BB9-4D43-81BF-7D3A3AAF3E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3534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2F48F-F684-7A49-B186-14797585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22816-7EDF-1447-82E8-5985E5975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B50725-5671-4D46-AC3C-138010AAE1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9DEE32-6928-384E-BE95-2216AE637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0B838-6512-4C44-80A6-882B4E57F739}" type="datetimeFigureOut">
              <a:rPr lang="en-GB" smtClean="0"/>
              <a:t>14/06/2020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47A5CF-61EA-4346-9DE3-87BEF7D3B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D617E4-796F-C647-AB8B-19B89C117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1F38C-8BB9-4D43-81BF-7D3A3AAF3E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3388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6EF6-C335-9541-B5F2-3F4EB3538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E63138-840B-D145-8700-548C5321E6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A51E28-5DD8-9349-B632-E68E751E2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29A790-0FCE-2B49-A623-0870C0EF9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0B838-6512-4C44-80A6-882B4E57F739}" type="datetimeFigureOut">
              <a:rPr lang="en-GB" smtClean="0"/>
              <a:t>14/06/2020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755688-8DA5-9648-B1DB-67221710B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CE404B-1996-B440-907D-197BC5063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1F38C-8BB9-4D43-81BF-7D3A3AAF3E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6870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69F9BF-9F82-1C4E-8871-3B01AE3BA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C8869E-5AB5-DB46-A162-D248D71ED3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1705D2-71DA-B442-B3EF-EEE218C41B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0B838-6512-4C44-80A6-882B4E57F739}" type="datetimeFigureOut">
              <a:rPr lang="en-GB" smtClean="0"/>
              <a:t>14/06/2020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3FBA3D-C018-664C-8C90-A5579731B2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79C835-31B0-404E-B455-2AE5975AF6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01F38C-8BB9-4D43-81BF-7D3A3AAF3E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9343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erver- und Rechenzentrumslösungen – Kingston Technology">
            <a:extLst>
              <a:ext uri="{FF2B5EF4-FFF2-40B4-BE49-F238E27FC236}">
                <a16:creationId xmlns:a16="http://schemas.microsoft.com/office/drawing/2014/main" id="{A6CAE863-6BD5-4140-82F0-75D7C3B628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8827" y="1778000"/>
            <a:ext cx="4384051" cy="2561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oogle – Wikipedia">
            <a:extLst>
              <a:ext uri="{FF2B5EF4-FFF2-40B4-BE49-F238E27FC236}">
                <a16:creationId xmlns:a16="http://schemas.microsoft.com/office/drawing/2014/main" id="{AF9C3875-2596-4040-9642-2C12234215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1119" y="3199176"/>
            <a:ext cx="4371759" cy="1478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BBCF14A1-C0A7-FA43-A62D-15C641B6A9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926" y="2248198"/>
            <a:ext cx="2755820" cy="1621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525DC05-F862-0442-8D5A-FB009808F893}"/>
              </a:ext>
            </a:extLst>
          </p:cNvPr>
          <p:cNvCxnSpPr/>
          <p:nvPr/>
        </p:nvCxnSpPr>
        <p:spPr>
          <a:xfrm>
            <a:off x="3622876" y="2446797"/>
            <a:ext cx="3449256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DC1E0A3-7DF2-5E4D-85A0-46E24376F79B}"/>
              </a:ext>
            </a:extLst>
          </p:cNvPr>
          <p:cNvSpPr txBox="1"/>
          <p:nvPr/>
        </p:nvSpPr>
        <p:spPr>
          <a:xfrm>
            <a:off x="3345844" y="2101947"/>
            <a:ext cx="39517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$ curl -s -o /dev/null -v http://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www.google.com</a:t>
            </a: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4A9F4E-8880-CF4F-85EC-A733B5179752}"/>
              </a:ext>
            </a:extLst>
          </p:cNvPr>
          <p:cNvSpPr txBox="1"/>
          <p:nvPr/>
        </p:nvSpPr>
        <p:spPr>
          <a:xfrm>
            <a:off x="3121646" y="4229395"/>
            <a:ext cx="549381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*   Trying 2a00:1450:4001:801::2004...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* TCP_NODELAY set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* Connected to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www.google.com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(2a00:1450:4001:801::2004) port 80 (#0)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 GET / HTTP/1.1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 Host: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www.google.com</a:t>
            </a: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 User-Agent: curl/7.64.1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 Accept: */*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735F1D1-1167-BA45-81B4-316D0F0CC496}"/>
              </a:ext>
            </a:extLst>
          </p:cNvPr>
          <p:cNvCxnSpPr>
            <a:cxnSpLocks/>
          </p:cNvCxnSpPr>
          <p:nvPr/>
        </p:nvCxnSpPr>
        <p:spPr>
          <a:xfrm flipH="1">
            <a:off x="3583688" y="3560545"/>
            <a:ext cx="3449255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9777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0E98FCB-6D71-C249-B29E-412FAB06A46C}"/>
              </a:ext>
            </a:extLst>
          </p:cNvPr>
          <p:cNvSpPr/>
          <p:nvPr/>
        </p:nvSpPr>
        <p:spPr>
          <a:xfrm>
            <a:off x="1293160" y="1246097"/>
            <a:ext cx="1407458" cy="995082"/>
          </a:xfrm>
          <a:prstGeom prst="rect">
            <a:avLst/>
          </a:prstGeom>
          <a:solidFill>
            <a:srgbClr val="FF7E79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070EFF-DA18-F143-98A0-9235EFEA8D00}"/>
              </a:ext>
            </a:extLst>
          </p:cNvPr>
          <p:cNvSpPr/>
          <p:nvPr/>
        </p:nvSpPr>
        <p:spPr>
          <a:xfrm>
            <a:off x="986118" y="5226425"/>
            <a:ext cx="7620000" cy="1057835"/>
          </a:xfrm>
          <a:prstGeom prst="rect">
            <a:avLst/>
          </a:prstGeom>
          <a:solidFill>
            <a:schemeClr val="tx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C24CEB-5E1A-CC49-98B2-DC34F03CFB09}"/>
              </a:ext>
            </a:extLst>
          </p:cNvPr>
          <p:cNvSpPr/>
          <p:nvPr/>
        </p:nvSpPr>
        <p:spPr>
          <a:xfrm>
            <a:off x="3388668" y="3236261"/>
            <a:ext cx="4885758" cy="99508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747E77-DD54-0E4B-B8C1-F24D60B66AC8}"/>
              </a:ext>
            </a:extLst>
          </p:cNvPr>
          <p:cNvSpPr/>
          <p:nvPr/>
        </p:nvSpPr>
        <p:spPr>
          <a:xfrm>
            <a:off x="3222822" y="4231343"/>
            <a:ext cx="5217450" cy="995082"/>
          </a:xfrm>
          <a:prstGeom prst="rect">
            <a:avLst/>
          </a:prstGeom>
          <a:solidFill>
            <a:schemeClr val="accent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231BA8-F836-5C48-A126-36EB3CF1B4B9}"/>
              </a:ext>
            </a:extLst>
          </p:cNvPr>
          <p:cNvSpPr/>
          <p:nvPr/>
        </p:nvSpPr>
        <p:spPr>
          <a:xfrm>
            <a:off x="5127818" y="2241179"/>
            <a:ext cx="1407458" cy="995082"/>
          </a:xfrm>
          <a:prstGeom prst="rect">
            <a:avLst/>
          </a:prstGeom>
          <a:solidFill>
            <a:srgbClr val="76D6FF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C52DC2-3F87-954F-AF22-33D2FEBEE3F7}"/>
              </a:ext>
            </a:extLst>
          </p:cNvPr>
          <p:cNvSpPr/>
          <p:nvPr/>
        </p:nvSpPr>
        <p:spPr>
          <a:xfrm>
            <a:off x="6701122" y="2241179"/>
            <a:ext cx="1407458" cy="995082"/>
          </a:xfrm>
          <a:prstGeom prst="rect">
            <a:avLst/>
          </a:prstGeom>
          <a:solidFill>
            <a:srgbClr val="D883FF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2CFC65-67F9-2F4C-80C9-713356FB512B}"/>
              </a:ext>
            </a:extLst>
          </p:cNvPr>
          <p:cNvSpPr/>
          <p:nvPr/>
        </p:nvSpPr>
        <p:spPr>
          <a:xfrm>
            <a:off x="3554514" y="2241179"/>
            <a:ext cx="1407458" cy="99508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1ABBE960-1D7E-0149-8EC6-92609C89DA38}"/>
              </a:ext>
            </a:extLst>
          </p:cNvPr>
          <p:cNvSpPr/>
          <p:nvPr/>
        </p:nvSpPr>
        <p:spPr>
          <a:xfrm>
            <a:off x="1459006" y="1725708"/>
            <a:ext cx="2608737" cy="905436"/>
          </a:xfrm>
          <a:prstGeom prst="arc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28CC051-1E94-6F4C-A1A4-D801996476E3}"/>
              </a:ext>
            </a:extLst>
          </p:cNvPr>
          <p:cNvCxnSpPr>
            <a:cxnSpLocks/>
          </p:cNvCxnSpPr>
          <p:nvPr/>
        </p:nvCxnSpPr>
        <p:spPr>
          <a:xfrm>
            <a:off x="8032376" y="5226425"/>
            <a:ext cx="337969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1376346-8A77-C141-B5E2-0F2F7C2074C5}"/>
              </a:ext>
            </a:extLst>
          </p:cNvPr>
          <p:cNvCxnSpPr>
            <a:cxnSpLocks/>
          </p:cNvCxnSpPr>
          <p:nvPr/>
        </p:nvCxnSpPr>
        <p:spPr>
          <a:xfrm>
            <a:off x="8032376" y="6275297"/>
            <a:ext cx="337969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6F39A6E-75C4-7A45-84B2-B8532538419F}"/>
              </a:ext>
            </a:extLst>
          </p:cNvPr>
          <p:cNvCxnSpPr>
            <a:cxnSpLocks/>
          </p:cNvCxnSpPr>
          <p:nvPr/>
        </p:nvCxnSpPr>
        <p:spPr>
          <a:xfrm>
            <a:off x="8032376" y="4231343"/>
            <a:ext cx="337969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0B7F234-B0AD-B247-8EC8-EAEAA35B9BA5}"/>
              </a:ext>
            </a:extLst>
          </p:cNvPr>
          <p:cNvCxnSpPr>
            <a:cxnSpLocks/>
          </p:cNvCxnSpPr>
          <p:nvPr/>
        </p:nvCxnSpPr>
        <p:spPr>
          <a:xfrm>
            <a:off x="8032376" y="3236261"/>
            <a:ext cx="337969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4098224-A484-CE48-B2D7-780847FED2F3}"/>
              </a:ext>
            </a:extLst>
          </p:cNvPr>
          <p:cNvCxnSpPr>
            <a:cxnSpLocks/>
          </p:cNvCxnSpPr>
          <p:nvPr/>
        </p:nvCxnSpPr>
        <p:spPr>
          <a:xfrm>
            <a:off x="8032376" y="2241181"/>
            <a:ext cx="337969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396DF49-D1A4-684B-B063-415AEF95F9D4}"/>
              </a:ext>
            </a:extLst>
          </p:cNvPr>
          <p:cNvSpPr txBox="1"/>
          <p:nvPr/>
        </p:nvSpPr>
        <p:spPr>
          <a:xfrm>
            <a:off x="9535456" y="2554054"/>
            <a:ext cx="1790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Deployment Unit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E619921-98BF-C84B-9C99-96A34D7EA7C8}"/>
              </a:ext>
            </a:extLst>
          </p:cNvPr>
          <p:cNvSpPr txBox="1"/>
          <p:nvPr/>
        </p:nvSpPr>
        <p:spPr>
          <a:xfrm>
            <a:off x="8903552" y="3549136"/>
            <a:ext cx="2422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Application/Web Server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54425B5-14AA-DD47-91B8-AAFC665D6072}"/>
              </a:ext>
            </a:extLst>
          </p:cNvPr>
          <p:cNvSpPr txBox="1"/>
          <p:nvPr/>
        </p:nvSpPr>
        <p:spPr>
          <a:xfrm>
            <a:off x="10749635" y="4541514"/>
            <a:ext cx="576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Java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75E1E8C-633F-9B4F-B708-54CDD948B41E}"/>
              </a:ext>
            </a:extLst>
          </p:cNvPr>
          <p:cNvSpPr txBox="1"/>
          <p:nvPr/>
        </p:nvSpPr>
        <p:spPr>
          <a:xfrm>
            <a:off x="9488071" y="5566195"/>
            <a:ext cx="1838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Operating System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DD744D1-AB4C-4640-853C-F8AB6AD629C9}"/>
              </a:ext>
            </a:extLst>
          </p:cNvPr>
          <p:cNvSpPr txBox="1"/>
          <p:nvPr/>
        </p:nvSpPr>
        <p:spPr>
          <a:xfrm>
            <a:off x="2079825" y="471584"/>
            <a:ext cx="3047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Our application is deployed to an application or web server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F897601-6298-CC43-AFA8-E946EE3E4AD7}"/>
              </a:ext>
            </a:extLst>
          </p:cNvPr>
          <p:cNvSpPr txBox="1"/>
          <p:nvPr/>
        </p:nvSpPr>
        <p:spPr>
          <a:xfrm>
            <a:off x="6786275" y="738266"/>
            <a:ext cx="3361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Other applications running on the same application or web server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A4A441F-2CFE-A144-B5D3-E37B2E508D94}"/>
              </a:ext>
            </a:extLst>
          </p:cNvPr>
          <p:cNvCxnSpPr/>
          <p:nvPr/>
        </p:nvCxnSpPr>
        <p:spPr>
          <a:xfrm flipH="1">
            <a:off x="6355976" y="1384597"/>
            <a:ext cx="1317812" cy="704179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07D479A-F16C-754D-951B-2FE89D6B9397}"/>
              </a:ext>
            </a:extLst>
          </p:cNvPr>
          <p:cNvCxnSpPr>
            <a:cxnSpLocks/>
          </p:cNvCxnSpPr>
          <p:nvPr/>
        </p:nvCxnSpPr>
        <p:spPr>
          <a:xfrm flipH="1">
            <a:off x="7528116" y="1384596"/>
            <a:ext cx="145672" cy="699476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B1B35A1-1A9F-4F46-8902-BF40F7C56D73}"/>
              </a:ext>
            </a:extLst>
          </p:cNvPr>
          <p:cNvSpPr txBox="1"/>
          <p:nvPr/>
        </p:nvSpPr>
        <p:spPr>
          <a:xfrm>
            <a:off x="502024" y="3713196"/>
            <a:ext cx="1784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One Java process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18C2216-B3BD-D849-99D1-C8A10DAAB3DF}"/>
              </a:ext>
            </a:extLst>
          </p:cNvPr>
          <p:cNvCxnSpPr>
            <a:cxnSpLocks/>
          </p:cNvCxnSpPr>
          <p:nvPr/>
        </p:nvCxnSpPr>
        <p:spPr>
          <a:xfrm>
            <a:off x="1967377" y="4082528"/>
            <a:ext cx="1188199" cy="458986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4876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4C5C018-E39C-C84E-B4E1-BAC2D24A286C}"/>
              </a:ext>
            </a:extLst>
          </p:cNvPr>
          <p:cNvSpPr/>
          <p:nvPr/>
        </p:nvSpPr>
        <p:spPr>
          <a:xfrm>
            <a:off x="640049" y="5226425"/>
            <a:ext cx="7966069" cy="1057835"/>
          </a:xfrm>
          <a:prstGeom prst="rect">
            <a:avLst/>
          </a:prstGeom>
          <a:solidFill>
            <a:schemeClr val="tx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7683B48-37CA-E246-9D9C-3870520ED813}"/>
              </a:ext>
            </a:extLst>
          </p:cNvPr>
          <p:cNvGrpSpPr/>
          <p:nvPr/>
        </p:nvGrpSpPr>
        <p:grpSpPr>
          <a:xfrm>
            <a:off x="6180564" y="1963280"/>
            <a:ext cx="2075322" cy="2259101"/>
            <a:chOff x="4419607" y="502027"/>
            <a:chExt cx="2075322" cy="2259101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6216D6C-6A1F-624A-84FF-34DC3AD3F405}"/>
                </a:ext>
              </a:extLst>
            </p:cNvPr>
            <p:cNvSpPr/>
            <p:nvPr/>
          </p:nvSpPr>
          <p:spPr>
            <a:xfrm>
              <a:off x="4419607" y="502027"/>
              <a:ext cx="2075322" cy="2259101"/>
            </a:xfrm>
            <a:prstGeom prst="rect">
              <a:avLst/>
            </a:prstGeom>
            <a:solidFill>
              <a:srgbClr val="D6D6D6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532F75A-9126-5F42-B943-DA67A9B27056}"/>
                </a:ext>
              </a:extLst>
            </p:cNvPr>
            <p:cNvSpPr/>
            <p:nvPr/>
          </p:nvSpPr>
          <p:spPr>
            <a:xfrm>
              <a:off x="4755776" y="632013"/>
              <a:ext cx="1407458" cy="995082"/>
            </a:xfrm>
            <a:prstGeom prst="rect">
              <a:avLst/>
            </a:prstGeom>
            <a:solidFill>
              <a:srgbClr val="D883FF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B669723-C0E8-F847-ACBC-B856579634B5}"/>
                </a:ext>
              </a:extLst>
            </p:cNvPr>
            <p:cNvSpPr/>
            <p:nvPr/>
          </p:nvSpPr>
          <p:spPr>
            <a:xfrm>
              <a:off x="4589929" y="1618353"/>
              <a:ext cx="1743627" cy="99508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11DB5C6-B227-A946-B9C8-6DA524C002C9}"/>
              </a:ext>
            </a:extLst>
          </p:cNvPr>
          <p:cNvSpPr/>
          <p:nvPr/>
        </p:nvSpPr>
        <p:spPr>
          <a:xfrm>
            <a:off x="6006336" y="4231343"/>
            <a:ext cx="2433935" cy="995082"/>
          </a:xfrm>
          <a:prstGeom prst="rect">
            <a:avLst/>
          </a:prstGeom>
          <a:solidFill>
            <a:schemeClr val="accent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6D5376-1766-4240-980C-13F33E3FA0B1}"/>
              </a:ext>
            </a:extLst>
          </p:cNvPr>
          <p:cNvCxnSpPr>
            <a:cxnSpLocks/>
          </p:cNvCxnSpPr>
          <p:nvPr/>
        </p:nvCxnSpPr>
        <p:spPr>
          <a:xfrm>
            <a:off x="8032376" y="5226425"/>
            <a:ext cx="337969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BBF631D-88B1-A94B-97DE-A89418159097}"/>
              </a:ext>
            </a:extLst>
          </p:cNvPr>
          <p:cNvCxnSpPr>
            <a:cxnSpLocks/>
          </p:cNvCxnSpPr>
          <p:nvPr/>
        </p:nvCxnSpPr>
        <p:spPr>
          <a:xfrm>
            <a:off x="8032376" y="6275297"/>
            <a:ext cx="337969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953C489-63C8-384A-A2CB-0AF9654C0865}"/>
              </a:ext>
            </a:extLst>
          </p:cNvPr>
          <p:cNvCxnSpPr>
            <a:cxnSpLocks/>
          </p:cNvCxnSpPr>
          <p:nvPr/>
        </p:nvCxnSpPr>
        <p:spPr>
          <a:xfrm>
            <a:off x="8032376" y="4231343"/>
            <a:ext cx="337969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ACFB09E-546A-054E-BB03-636C70508C34}"/>
              </a:ext>
            </a:extLst>
          </p:cNvPr>
          <p:cNvCxnSpPr>
            <a:cxnSpLocks/>
            <a:endCxn id="49" idx="1"/>
          </p:cNvCxnSpPr>
          <p:nvPr/>
        </p:nvCxnSpPr>
        <p:spPr>
          <a:xfrm flipV="1">
            <a:off x="7019363" y="3070189"/>
            <a:ext cx="2512807" cy="941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ABECCC9-711D-1C49-9130-ABC8E890D2A0}"/>
              </a:ext>
            </a:extLst>
          </p:cNvPr>
          <p:cNvCxnSpPr>
            <a:cxnSpLocks/>
          </p:cNvCxnSpPr>
          <p:nvPr/>
        </p:nvCxnSpPr>
        <p:spPr>
          <a:xfrm>
            <a:off x="8032376" y="1963280"/>
            <a:ext cx="337969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0516857-163F-654A-96FA-944263DE876C}"/>
              </a:ext>
            </a:extLst>
          </p:cNvPr>
          <p:cNvSpPr txBox="1"/>
          <p:nvPr/>
        </p:nvSpPr>
        <p:spPr>
          <a:xfrm>
            <a:off x="8839944" y="2521121"/>
            <a:ext cx="8905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Application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DC6CE8-2FB8-0D4C-B0EC-222BD4F1863F}"/>
              </a:ext>
            </a:extLst>
          </p:cNvPr>
          <p:cNvSpPr txBox="1"/>
          <p:nvPr/>
        </p:nvSpPr>
        <p:spPr>
          <a:xfrm>
            <a:off x="8440271" y="3492643"/>
            <a:ext cx="16898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Application/Web Server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4DB0EA4-BF2E-E842-B1AA-4FFDFDCF3DA6}"/>
              </a:ext>
            </a:extLst>
          </p:cNvPr>
          <p:cNvSpPr txBox="1"/>
          <p:nvPr/>
        </p:nvSpPr>
        <p:spPr>
          <a:xfrm>
            <a:off x="10746349" y="4541514"/>
            <a:ext cx="576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Java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DBCAF6-A029-D641-B2DE-B5B571778882}"/>
              </a:ext>
            </a:extLst>
          </p:cNvPr>
          <p:cNvSpPr txBox="1"/>
          <p:nvPr/>
        </p:nvSpPr>
        <p:spPr>
          <a:xfrm>
            <a:off x="9484785" y="5566195"/>
            <a:ext cx="1838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Operating System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09264CA-9069-CB43-BB6D-DFBF9B994B64}"/>
              </a:ext>
            </a:extLst>
          </p:cNvPr>
          <p:cNvGrpSpPr/>
          <p:nvPr/>
        </p:nvGrpSpPr>
        <p:grpSpPr>
          <a:xfrm>
            <a:off x="3594861" y="1973132"/>
            <a:ext cx="2075322" cy="2259101"/>
            <a:chOff x="7402611" y="294954"/>
            <a:chExt cx="2075322" cy="2259101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32E1021-963C-0542-BF80-4A47930187E2}"/>
                </a:ext>
              </a:extLst>
            </p:cNvPr>
            <p:cNvSpPr/>
            <p:nvPr/>
          </p:nvSpPr>
          <p:spPr>
            <a:xfrm>
              <a:off x="7402611" y="294954"/>
              <a:ext cx="2075322" cy="2259101"/>
            </a:xfrm>
            <a:prstGeom prst="rect">
              <a:avLst/>
            </a:prstGeom>
            <a:solidFill>
              <a:srgbClr val="D6D6D6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2E7034B-3BAE-6142-80B3-3EDC4265321C}"/>
                </a:ext>
              </a:extLst>
            </p:cNvPr>
            <p:cNvSpPr/>
            <p:nvPr/>
          </p:nvSpPr>
          <p:spPr>
            <a:xfrm>
              <a:off x="7738780" y="424940"/>
              <a:ext cx="1407458" cy="995082"/>
            </a:xfrm>
            <a:prstGeom prst="rect">
              <a:avLst/>
            </a:prstGeom>
            <a:solidFill>
              <a:srgbClr val="76D6FF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E124BE2-977F-E84B-809F-2D5F31F84862}"/>
                </a:ext>
              </a:extLst>
            </p:cNvPr>
            <p:cNvSpPr/>
            <p:nvPr/>
          </p:nvSpPr>
          <p:spPr>
            <a:xfrm>
              <a:off x="7572933" y="1411280"/>
              <a:ext cx="1743627" cy="99508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4C89D7C-D9A1-9449-AB8A-2473801BD890}"/>
              </a:ext>
            </a:extLst>
          </p:cNvPr>
          <p:cNvGrpSpPr/>
          <p:nvPr/>
        </p:nvGrpSpPr>
        <p:grpSpPr>
          <a:xfrm>
            <a:off x="986077" y="1973132"/>
            <a:ext cx="2075322" cy="2259101"/>
            <a:chOff x="4419607" y="502027"/>
            <a:chExt cx="2075322" cy="2259101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AA1AA17-441A-0347-86ED-77BD3B898878}"/>
                </a:ext>
              </a:extLst>
            </p:cNvPr>
            <p:cNvSpPr/>
            <p:nvPr/>
          </p:nvSpPr>
          <p:spPr>
            <a:xfrm>
              <a:off x="4419607" y="502027"/>
              <a:ext cx="2075322" cy="2259101"/>
            </a:xfrm>
            <a:prstGeom prst="rect">
              <a:avLst/>
            </a:prstGeom>
            <a:solidFill>
              <a:srgbClr val="D6D6D6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2FA2445-F305-044A-85AA-6B7072023612}"/>
                </a:ext>
              </a:extLst>
            </p:cNvPr>
            <p:cNvSpPr/>
            <p:nvPr/>
          </p:nvSpPr>
          <p:spPr>
            <a:xfrm>
              <a:off x="4755776" y="632013"/>
              <a:ext cx="1407458" cy="995082"/>
            </a:xfrm>
            <a:prstGeom prst="rect">
              <a:avLst/>
            </a:prstGeom>
            <a:solidFill>
              <a:srgbClr val="FF7E79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8EA0338-4B59-9247-BE90-6DF84A707CAE}"/>
                </a:ext>
              </a:extLst>
            </p:cNvPr>
            <p:cNvSpPr/>
            <p:nvPr/>
          </p:nvSpPr>
          <p:spPr>
            <a:xfrm>
              <a:off x="4589929" y="1618353"/>
              <a:ext cx="1743627" cy="99508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F15D87D6-B512-564B-868F-12A7CA11469F}"/>
              </a:ext>
            </a:extLst>
          </p:cNvPr>
          <p:cNvSpPr/>
          <p:nvPr/>
        </p:nvSpPr>
        <p:spPr>
          <a:xfrm>
            <a:off x="3406554" y="4233123"/>
            <a:ext cx="2433935" cy="995082"/>
          </a:xfrm>
          <a:prstGeom prst="rect">
            <a:avLst/>
          </a:prstGeom>
          <a:solidFill>
            <a:schemeClr val="accent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C47B089-EB73-2A45-9BE6-0FC9F497C38A}"/>
              </a:ext>
            </a:extLst>
          </p:cNvPr>
          <p:cNvSpPr/>
          <p:nvPr/>
        </p:nvSpPr>
        <p:spPr>
          <a:xfrm>
            <a:off x="806771" y="4231343"/>
            <a:ext cx="2433935" cy="995082"/>
          </a:xfrm>
          <a:prstGeom prst="rect">
            <a:avLst/>
          </a:prstGeom>
          <a:solidFill>
            <a:schemeClr val="accent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E37A2C6-2068-4542-BBE7-1E7D0D6DDBB6}"/>
              </a:ext>
            </a:extLst>
          </p:cNvPr>
          <p:cNvCxnSpPr>
            <a:cxnSpLocks/>
          </p:cNvCxnSpPr>
          <p:nvPr/>
        </p:nvCxnSpPr>
        <p:spPr>
          <a:xfrm>
            <a:off x="6840069" y="2103118"/>
            <a:ext cx="355898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6FD385F-8EDF-424F-9C60-A422272389DA}"/>
              </a:ext>
            </a:extLst>
          </p:cNvPr>
          <p:cNvCxnSpPr>
            <a:cxnSpLocks/>
          </p:cNvCxnSpPr>
          <p:nvPr/>
        </p:nvCxnSpPr>
        <p:spPr>
          <a:xfrm>
            <a:off x="7019363" y="4084540"/>
            <a:ext cx="337969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C5A6C88A-1E00-1642-BDAE-AD2CD1ED6D01}"/>
              </a:ext>
            </a:extLst>
          </p:cNvPr>
          <p:cNvSpPr txBox="1"/>
          <p:nvPr/>
        </p:nvSpPr>
        <p:spPr>
          <a:xfrm>
            <a:off x="9532170" y="2885523"/>
            <a:ext cx="1790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Deployment Unit</a:t>
            </a:r>
          </a:p>
        </p:txBody>
      </p:sp>
    </p:spTree>
    <p:extLst>
      <p:ext uri="{BB962C8B-B14F-4D97-AF65-F5344CB8AC3E}">
        <p14:creationId xmlns:p14="http://schemas.microsoft.com/office/powerpoint/2010/main" val="3860668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BDBC698-EDAE-B44B-9497-313F11559763}"/>
              </a:ext>
            </a:extLst>
          </p:cNvPr>
          <p:cNvGrpSpPr/>
          <p:nvPr/>
        </p:nvGrpSpPr>
        <p:grpSpPr>
          <a:xfrm>
            <a:off x="1099693" y="740721"/>
            <a:ext cx="3147587" cy="4670610"/>
            <a:chOff x="456237" y="1801908"/>
            <a:chExt cx="3147587" cy="467061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8341BFB-E933-FB4C-BF1C-53E5C1FC52CF}"/>
                </a:ext>
              </a:extLst>
            </p:cNvPr>
            <p:cNvSpPr/>
            <p:nvPr/>
          </p:nvSpPr>
          <p:spPr>
            <a:xfrm>
              <a:off x="456237" y="1801908"/>
              <a:ext cx="3147587" cy="467061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4C5C018-E39C-C84E-B4E1-BAC2D24A286C}"/>
                </a:ext>
              </a:extLst>
            </p:cNvPr>
            <p:cNvSpPr/>
            <p:nvPr/>
          </p:nvSpPr>
          <p:spPr>
            <a:xfrm>
              <a:off x="640049" y="5226425"/>
              <a:ext cx="2784469" cy="1057835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AA1AA17-441A-0347-86ED-77BD3B898878}"/>
                </a:ext>
              </a:extLst>
            </p:cNvPr>
            <p:cNvSpPr/>
            <p:nvPr/>
          </p:nvSpPr>
          <p:spPr>
            <a:xfrm>
              <a:off x="986077" y="1973132"/>
              <a:ext cx="2075322" cy="2259101"/>
            </a:xfrm>
            <a:prstGeom prst="rect">
              <a:avLst/>
            </a:prstGeom>
            <a:solidFill>
              <a:srgbClr val="D6D6D6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2FA2445-F305-044A-85AA-6B7072023612}"/>
                </a:ext>
              </a:extLst>
            </p:cNvPr>
            <p:cNvSpPr/>
            <p:nvPr/>
          </p:nvSpPr>
          <p:spPr>
            <a:xfrm>
              <a:off x="1322246" y="2103118"/>
              <a:ext cx="1407458" cy="995082"/>
            </a:xfrm>
            <a:prstGeom prst="rect">
              <a:avLst/>
            </a:prstGeom>
            <a:solidFill>
              <a:srgbClr val="FF7E79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8EA0338-4B59-9247-BE90-6DF84A707CAE}"/>
                </a:ext>
              </a:extLst>
            </p:cNvPr>
            <p:cNvSpPr/>
            <p:nvPr/>
          </p:nvSpPr>
          <p:spPr>
            <a:xfrm>
              <a:off x="1156399" y="3089458"/>
              <a:ext cx="1743627" cy="99508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C47B089-EB73-2A45-9BE6-0FC9F497C38A}"/>
                </a:ext>
              </a:extLst>
            </p:cNvPr>
            <p:cNvSpPr/>
            <p:nvPr/>
          </p:nvSpPr>
          <p:spPr>
            <a:xfrm>
              <a:off x="806771" y="4231343"/>
              <a:ext cx="2433935" cy="99508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EDA43C2-0215-8845-A5B3-2395EA371550}"/>
              </a:ext>
            </a:extLst>
          </p:cNvPr>
          <p:cNvGrpSpPr/>
          <p:nvPr/>
        </p:nvGrpSpPr>
        <p:grpSpPr>
          <a:xfrm>
            <a:off x="4417602" y="740721"/>
            <a:ext cx="3147587" cy="4670610"/>
            <a:chOff x="456237" y="1801908"/>
            <a:chExt cx="3147587" cy="4670610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47920AE-46D5-A142-A52E-B1D3EB49F4E3}"/>
                </a:ext>
              </a:extLst>
            </p:cNvPr>
            <p:cNvSpPr/>
            <p:nvPr/>
          </p:nvSpPr>
          <p:spPr>
            <a:xfrm>
              <a:off x="456237" y="1801908"/>
              <a:ext cx="3147587" cy="467061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59A7695-AEBB-124A-8A52-3761143D2B74}"/>
                </a:ext>
              </a:extLst>
            </p:cNvPr>
            <p:cNvSpPr/>
            <p:nvPr/>
          </p:nvSpPr>
          <p:spPr>
            <a:xfrm>
              <a:off x="640049" y="5226425"/>
              <a:ext cx="2784469" cy="1057835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2591309-A5D8-E644-9D33-D7C830C751A4}"/>
                </a:ext>
              </a:extLst>
            </p:cNvPr>
            <p:cNvSpPr/>
            <p:nvPr/>
          </p:nvSpPr>
          <p:spPr>
            <a:xfrm>
              <a:off x="986077" y="1973132"/>
              <a:ext cx="2075322" cy="2259101"/>
            </a:xfrm>
            <a:prstGeom prst="rect">
              <a:avLst/>
            </a:prstGeom>
            <a:solidFill>
              <a:srgbClr val="D6D6D6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E374045F-8718-7E46-A404-BB5B0506C9D1}"/>
                </a:ext>
              </a:extLst>
            </p:cNvPr>
            <p:cNvSpPr/>
            <p:nvPr/>
          </p:nvSpPr>
          <p:spPr>
            <a:xfrm>
              <a:off x="1322246" y="2103118"/>
              <a:ext cx="1407458" cy="995082"/>
            </a:xfrm>
            <a:prstGeom prst="rect">
              <a:avLst/>
            </a:prstGeom>
            <a:solidFill>
              <a:srgbClr val="76D6FF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791AF5F-6C9F-6642-A57F-1693EA8F9964}"/>
                </a:ext>
              </a:extLst>
            </p:cNvPr>
            <p:cNvSpPr/>
            <p:nvPr/>
          </p:nvSpPr>
          <p:spPr>
            <a:xfrm>
              <a:off x="1156399" y="3089458"/>
              <a:ext cx="1743627" cy="99508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F51D4F5-DDBB-554C-9339-9FF210B31670}"/>
                </a:ext>
              </a:extLst>
            </p:cNvPr>
            <p:cNvSpPr/>
            <p:nvPr/>
          </p:nvSpPr>
          <p:spPr>
            <a:xfrm>
              <a:off x="806771" y="4231343"/>
              <a:ext cx="2433935" cy="99508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8A0A0A4-7A57-C14E-B10B-20CA31C867D4}"/>
              </a:ext>
            </a:extLst>
          </p:cNvPr>
          <p:cNvGrpSpPr/>
          <p:nvPr/>
        </p:nvGrpSpPr>
        <p:grpSpPr>
          <a:xfrm>
            <a:off x="7744495" y="740721"/>
            <a:ext cx="3147587" cy="4670610"/>
            <a:chOff x="456237" y="1801908"/>
            <a:chExt cx="3147587" cy="467061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3C7F5DB4-35CA-7E49-95FC-84517514C5F3}"/>
                </a:ext>
              </a:extLst>
            </p:cNvPr>
            <p:cNvSpPr/>
            <p:nvPr/>
          </p:nvSpPr>
          <p:spPr>
            <a:xfrm>
              <a:off x="456237" y="1801908"/>
              <a:ext cx="3147587" cy="467061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0FFB0543-4B84-D447-A25D-2FB6CEAD3515}"/>
                </a:ext>
              </a:extLst>
            </p:cNvPr>
            <p:cNvSpPr/>
            <p:nvPr/>
          </p:nvSpPr>
          <p:spPr>
            <a:xfrm>
              <a:off x="640049" y="5226425"/>
              <a:ext cx="2784469" cy="1057835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C9624B0-2E07-154B-9E7E-42C16040DD38}"/>
                </a:ext>
              </a:extLst>
            </p:cNvPr>
            <p:cNvSpPr/>
            <p:nvPr/>
          </p:nvSpPr>
          <p:spPr>
            <a:xfrm>
              <a:off x="986077" y="1973132"/>
              <a:ext cx="2075322" cy="2259101"/>
            </a:xfrm>
            <a:prstGeom prst="rect">
              <a:avLst/>
            </a:prstGeom>
            <a:solidFill>
              <a:srgbClr val="D6D6D6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E570B636-DE83-F141-81A7-4A9B08795959}"/>
                </a:ext>
              </a:extLst>
            </p:cNvPr>
            <p:cNvSpPr/>
            <p:nvPr/>
          </p:nvSpPr>
          <p:spPr>
            <a:xfrm>
              <a:off x="1322246" y="2103118"/>
              <a:ext cx="1407458" cy="995082"/>
            </a:xfrm>
            <a:prstGeom prst="rect">
              <a:avLst/>
            </a:prstGeom>
            <a:solidFill>
              <a:srgbClr val="D883FF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7C26107-7ADF-864A-B8CA-E8AEF92F4370}"/>
                </a:ext>
              </a:extLst>
            </p:cNvPr>
            <p:cNvSpPr/>
            <p:nvPr/>
          </p:nvSpPr>
          <p:spPr>
            <a:xfrm>
              <a:off x="1156399" y="3089458"/>
              <a:ext cx="1743627" cy="99508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48CFB8D9-11D3-474F-AC23-79A2BE3C85A5}"/>
                </a:ext>
              </a:extLst>
            </p:cNvPr>
            <p:cNvSpPr/>
            <p:nvPr/>
          </p:nvSpPr>
          <p:spPr>
            <a:xfrm>
              <a:off x="806771" y="4231343"/>
              <a:ext cx="2433935" cy="99508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23F03FDA-050B-A945-B1D4-5E202B310F6F}"/>
              </a:ext>
            </a:extLst>
          </p:cNvPr>
          <p:cNvSpPr txBox="1"/>
          <p:nvPr/>
        </p:nvSpPr>
        <p:spPr>
          <a:xfrm>
            <a:off x="3186260" y="5709416"/>
            <a:ext cx="5597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The container became the deployment unit</a:t>
            </a:r>
          </a:p>
        </p:txBody>
      </p:sp>
    </p:spTree>
    <p:extLst>
      <p:ext uri="{BB962C8B-B14F-4D97-AF65-F5344CB8AC3E}">
        <p14:creationId xmlns:p14="http://schemas.microsoft.com/office/powerpoint/2010/main" val="4014846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les And Folders, Csv, Comma Separated Values, Csv File ...">
            <a:extLst>
              <a:ext uri="{FF2B5EF4-FFF2-40B4-BE49-F238E27FC236}">
                <a16:creationId xmlns:a16="http://schemas.microsoft.com/office/drawing/2014/main" id="{1AF7294B-7DBD-6649-BCDE-D01C025A47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075" y="671379"/>
            <a:ext cx="1559560" cy="1559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F3F1165-72B7-E94E-9C13-4BF99BC1DA2F}"/>
              </a:ext>
            </a:extLst>
          </p:cNvPr>
          <p:cNvSpPr/>
          <p:nvPr/>
        </p:nvSpPr>
        <p:spPr>
          <a:xfrm>
            <a:off x="7581116" y="671379"/>
            <a:ext cx="1543050" cy="1559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Service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2CD65E-60D8-A74B-8507-B059CF328F82}"/>
              </a:ext>
            </a:extLst>
          </p:cNvPr>
          <p:cNvSpPr/>
          <p:nvPr/>
        </p:nvSpPr>
        <p:spPr>
          <a:xfrm>
            <a:off x="5324475" y="671379"/>
            <a:ext cx="1543050" cy="1559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Controller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352B75-F667-B940-AE22-BC91B0A0FDD1}"/>
              </a:ext>
            </a:extLst>
          </p:cNvPr>
          <p:cNvSpPr/>
          <p:nvPr/>
        </p:nvSpPr>
        <p:spPr>
          <a:xfrm>
            <a:off x="981973" y="671379"/>
            <a:ext cx="1543050" cy="1559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Consumer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B43E974-66BA-0049-98F8-EB14DF95A56C}"/>
              </a:ext>
            </a:extLst>
          </p:cNvPr>
          <p:cNvCxnSpPr>
            <a:cxnSpLocks/>
          </p:cNvCxnSpPr>
          <p:nvPr/>
        </p:nvCxnSpPr>
        <p:spPr>
          <a:xfrm>
            <a:off x="6092416" y="3385017"/>
            <a:ext cx="2247676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588B670-9224-EF43-8A03-FB1D08885F64}"/>
              </a:ext>
            </a:extLst>
          </p:cNvPr>
          <p:cNvCxnSpPr>
            <a:cxnSpLocks/>
          </p:cNvCxnSpPr>
          <p:nvPr/>
        </p:nvCxnSpPr>
        <p:spPr>
          <a:xfrm>
            <a:off x="1753498" y="2822762"/>
            <a:ext cx="4338918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2704C89-B40A-B645-81DE-1273B01F5CB0}"/>
              </a:ext>
            </a:extLst>
          </p:cNvPr>
          <p:cNvCxnSpPr>
            <a:cxnSpLocks/>
          </p:cNvCxnSpPr>
          <p:nvPr/>
        </p:nvCxnSpPr>
        <p:spPr>
          <a:xfrm flipV="1">
            <a:off x="6092416" y="4509527"/>
            <a:ext cx="2247676" cy="10086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FA9AEDD-747A-B24B-9BDF-6D31D299F265}"/>
              </a:ext>
            </a:extLst>
          </p:cNvPr>
          <p:cNvCxnSpPr>
            <a:cxnSpLocks/>
          </p:cNvCxnSpPr>
          <p:nvPr/>
        </p:nvCxnSpPr>
        <p:spPr>
          <a:xfrm>
            <a:off x="1753498" y="5081868"/>
            <a:ext cx="4338918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36C1109-C8EA-F145-95E4-33419C383409}"/>
              </a:ext>
            </a:extLst>
          </p:cNvPr>
          <p:cNvCxnSpPr>
            <a:stCxn id="7" idx="2"/>
          </p:cNvCxnSpPr>
          <p:nvPr/>
        </p:nvCxnSpPr>
        <p:spPr>
          <a:xfrm>
            <a:off x="1753498" y="2230939"/>
            <a:ext cx="0" cy="437604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B8C9714-96A1-984F-A326-9AD9BA5469DD}"/>
              </a:ext>
            </a:extLst>
          </p:cNvPr>
          <p:cNvCxnSpPr/>
          <p:nvPr/>
        </p:nvCxnSpPr>
        <p:spPr>
          <a:xfrm>
            <a:off x="6092416" y="2230939"/>
            <a:ext cx="0" cy="437604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E5D961D-D21D-494E-8542-9B33A81E64D1}"/>
              </a:ext>
            </a:extLst>
          </p:cNvPr>
          <p:cNvCxnSpPr/>
          <p:nvPr/>
        </p:nvCxnSpPr>
        <p:spPr>
          <a:xfrm>
            <a:off x="8340092" y="2220854"/>
            <a:ext cx="0" cy="437604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BF495CB-F741-5E4E-B22C-CE8ABBCA5B22}"/>
              </a:ext>
            </a:extLst>
          </p:cNvPr>
          <p:cNvCxnSpPr/>
          <p:nvPr/>
        </p:nvCxnSpPr>
        <p:spPr>
          <a:xfrm>
            <a:off x="10522735" y="2220853"/>
            <a:ext cx="0" cy="437604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1050B98-9C89-D44C-9E6F-5AA685CE2612}"/>
              </a:ext>
            </a:extLst>
          </p:cNvPr>
          <p:cNvCxnSpPr>
            <a:cxnSpLocks/>
          </p:cNvCxnSpPr>
          <p:nvPr/>
        </p:nvCxnSpPr>
        <p:spPr>
          <a:xfrm>
            <a:off x="8352641" y="3947272"/>
            <a:ext cx="2170094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EC51F1D-9450-F14C-960E-BD408EC040CC}"/>
              </a:ext>
            </a:extLst>
          </p:cNvPr>
          <p:cNvSpPr txBox="1"/>
          <p:nvPr/>
        </p:nvSpPr>
        <p:spPr>
          <a:xfrm>
            <a:off x="3003474" y="2453430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GET /offices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FEF8783-5E3C-3744-81EB-1056F68841B6}"/>
              </a:ext>
            </a:extLst>
          </p:cNvPr>
          <p:cNvSpPr txBox="1"/>
          <p:nvPr/>
        </p:nvSpPr>
        <p:spPr>
          <a:xfrm>
            <a:off x="6296772" y="3015685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Call Service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4BA6221-FE03-5541-A39F-65E467120028}"/>
              </a:ext>
            </a:extLst>
          </p:cNvPr>
          <p:cNvSpPr txBox="1"/>
          <p:nvPr/>
        </p:nvSpPr>
        <p:spPr>
          <a:xfrm>
            <a:off x="8701515" y="3577940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Read File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BC43D35-1A82-F14B-B3E7-B7236D3D8187}"/>
              </a:ext>
            </a:extLst>
          </p:cNvPr>
          <p:cNvSpPr txBox="1"/>
          <p:nvPr/>
        </p:nvSpPr>
        <p:spPr>
          <a:xfrm>
            <a:off x="6160378" y="4169763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Return Offices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74849DF-FDAE-E447-A17E-80E539C4522B}"/>
              </a:ext>
            </a:extLst>
          </p:cNvPr>
          <p:cNvSpPr txBox="1"/>
          <p:nvPr/>
        </p:nvSpPr>
        <p:spPr>
          <a:xfrm>
            <a:off x="2512475" y="4712535"/>
            <a:ext cx="3079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Return Offices (JSON)</a:t>
            </a:r>
          </a:p>
        </p:txBody>
      </p:sp>
    </p:spTree>
    <p:extLst>
      <p:ext uri="{BB962C8B-B14F-4D97-AF65-F5344CB8AC3E}">
        <p14:creationId xmlns:p14="http://schemas.microsoft.com/office/powerpoint/2010/main" val="1891040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139</Words>
  <Application>Microsoft Macintosh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 Attard</dc:creator>
  <cp:lastModifiedBy>Albert Attard</cp:lastModifiedBy>
  <cp:revision>14</cp:revision>
  <dcterms:created xsi:type="dcterms:W3CDTF">2020-06-12T13:38:45Z</dcterms:created>
  <dcterms:modified xsi:type="dcterms:W3CDTF">2020-06-14T13:49:29Z</dcterms:modified>
</cp:coreProperties>
</file>