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Ammar Ahmed</a:t>
            </a:r>
          </a:p>
          <a:p>
            <a:r>
              <a:rPr lang="en-US" dirty="0" smtClean="0"/>
              <a:t>CS 122004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b="1" dirty="0" smtClean="0"/>
              <a:t> Random forest</a:t>
            </a:r>
            <a:r>
              <a:rPr lang="en-US" sz="3600" dirty="0" smtClean="0"/>
              <a:t> </a:t>
            </a:r>
            <a:r>
              <a:rPr lang="en-US" sz="3600" dirty="0"/>
              <a:t>is an </a:t>
            </a:r>
            <a:r>
              <a:rPr lang="en-US" sz="3600" dirty="0" smtClean="0"/>
              <a:t>ensemble classifier </a:t>
            </a:r>
            <a:r>
              <a:rPr lang="en-US" sz="3600" dirty="0"/>
              <a:t>that consists of many decision trees and outputs the class that is the mode of the class's output by individual trees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One </a:t>
            </a:r>
            <a:r>
              <a:rPr lang="en-US" sz="3200" dirty="0"/>
              <a:t>of the most accurate learning </a:t>
            </a:r>
            <a:r>
              <a:rPr lang="en-US" sz="3200" dirty="0" smtClean="0"/>
              <a:t>algorithms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Produces </a:t>
            </a:r>
            <a:r>
              <a:rPr lang="en-US" sz="3200" dirty="0"/>
              <a:t>a highly accurate </a:t>
            </a:r>
            <a:r>
              <a:rPr lang="en-US" sz="3200" dirty="0" smtClean="0"/>
              <a:t>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Runs </a:t>
            </a:r>
            <a:r>
              <a:rPr lang="en-US" sz="3200" dirty="0"/>
              <a:t>efficiently on large </a:t>
            </a:r>
            <a:r>
              <a:rPr lang="en-US" sz="3200" dirty="0" smtClean="0"/>
              <a:t>databases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Can </a:t>
            </a:r>
            <a:r>
              <a:rPr lang="en-US" sz="3200" dirty="0"/>
              <a:t>handle thousands of input variables without variable </a:t>
            </a:r>
            <a:r>
              <a:rPr lang="en-US" sz="3200" dirty="0" smtClean="0"/>
              <a:t>deletion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Estimates </a:t>
            </a:r>
            <a:r>
              <a:rPr lang="en-US" sz="3200" dirty="0"/>
              <a:t>of what variables are important in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609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Biased </a:t>
            </a:r>
            <a:r>
              <a:rPr lang="en-US" sz="3600" dirty="0"/>
              <a:t>in favor of those attributes with more levels</a:t>
            </a:r>
          </a:p>
        </p:txBody>
      </p:sp>
    </p:spTree>
    <p:extLst>
      <p:ext uri="{BB962C8B-B14F-4D97-AF65-F5344CB8AC3E}">
        <p14:creationId xmlns:p14="http://schemas.microsoft.com/office/powerpoint/2010/main" val="287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thankyou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</TotalTime>
  <Words>84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Tw Cen MT</vt:lpstr>
      <vt:lpstr>Tw Cen MT Condensed</vt:lpstr>
      <vt:lpstr>Wingdings</vt:lpstr>
      <vt:lpstr>Wingdings 3</vt:lpstr>
      <vt:lpstr>Integral</vt:lpstr>
      <vt:lpstr>Random Forest</vt:lpstr>
      <vt:lpstr>Definition</vt:lpstr>
      <vt:lpstr>Advantages</vt:lpstr>
      <vt:lpstr>Disadvantage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Ammar Ahmed</dc:creator>
  <cp:lastModifiedBy>Ammar Ahmed</cp:lastModifiedBy>
  <cp:revision>5</cp:revision>
  <dcterms:created xsi:type="dcterms:W3CDTF">2017-01-02T05:10:10Z</dcterms:created>
  <dcterms:modified xsi:type="dcterms:W3CDTF">2017-01-02T08:22:42Z</dcterms:modified>
</cp:coreProperties>
</file>