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1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1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1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0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8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6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2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7F78-1CC6-4439-BA87-A4B49FD1D08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C764D-27A1-4070-A44E-AF8FB34C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" r="16171" b="53865"/>
          <a:stretch/>
        </p:blipFill>
        <p:spPr bwMode="auto">
          <a:xfrm>
            <a:off x="368828" y="260648"/>
            <a:ext cx="8775172" cy="635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660232" y="404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Bloco 5 Sarah Jane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3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4885" r="23045" b="58329"/>
          <a:stretch/>
        </p:blipFill>
        <p:spPr bwMode="auto">
          <a:xfrm>
            <a:off x="309031" y="116632"/>
            <a:ext cx="8834969" cy="633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04248" y="2260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Bloco 4 Rose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52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" t="3000" r="23426" b="58366"/>
          <a:stretch/>
        </p:blipFill>
        <p:spPr bwMode="auto">
          <a:xfrm>
            <a:off x="539552" y="620688"/>
            <a:ext cx="8094299" cy="61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660232" y="404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Bloco 2 Martha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496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</dc:creator>
  <cp:lastModifiedBy>Henrique</cp:lastModifiedBy>
  <cp:revision>3</cp:revision>
  <dcterms:created xsi:type="dcterms:W3CDTF">2015-06-02T22:03:07Z</dcterms:created>
  <dcterms:modified xsi:type="dcterms:W3CDTF">2015-06-02T22:25:47Z</dcterms:modified>
</cp:coreProperties>
</file>