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6A44206-D71C-184A-AB4C-CBB2A4569C1A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58D9198-C04B-5642-ACCA-86DC39D11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 Traffic Dataset</a:t>
            </a:r>
            <a:br>
              <a:rPr lang="en-US" dirty="0" smtClean="0"/>
            </a:br>
            <a:r>
              <a:rPr lang="en-US" dirty="0" smtClean="0"/>
              <a:t>Aarhus Denmark</a:t>
            </a:r>
            <a:br>
              <a:rPr lang="en-US" dirty="0" smtClean="0"/>
            </a:br>
            <a:r>
              <a:rPr lang="en-US" dirty="0" smtClean="0"/>
              <a:t>DS-670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Kapil Bastola</a:t>
            </a:r>
          </a:p>
          <a:p>
            <a:r>
              <a:rPr lang="en-US" dirty="0" smtClean="0"/>
              <a:t>Competitor Article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0271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prediction scheme, only previous 3 days of flow observations was considered as input for predicting the next day (24 h. ahead forecast) flow values. </a:t>
            </a:r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term prediction of traffic flow during morning and evening peak periods was also attempted using both historic and real time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results were promising and the prediction scheme proposed in this study for traffic flow prediction could be considered in situations where database is a major constraint during model development using ARIMA.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7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0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9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Set Introduction and Data Processing</a:t>
            </a:r>
          </a:p>
          <a:p>
            <a:r>
              <a:rPr lang="en-US" dirty="0" smtClean="0"/>
              <a:t>Competitor Article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Results</a:t>
            </a:r>
          </a:p>
          <a:p>
            <a:r>
              <a:rPr lang="en-US" dirty="0" smtClean="0"/>
              <a:t>Data Visualizations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9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Introduction and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dataset consists of data from traffic in a city called Aarhus in Denmark. This dataset is collection of traffic data between two points for certain duration of </a:t>
            </a:r>
            <a:r>
              <a:rPr lang="en-US" dirty="0" smtClean="0"/>
              <a:t>time in CSV format for different durations. A CSV </a:t>
            </a:r>
            <a:r>
              <a:rPr lang="en-US" dirty="0"/>
              <a:t>metadata file </a:t>
            </a:r>
            <a:r>
              <a:rPr lang="en-US" dirty="0" smtClean="0"/>
              <a:t>is also available that </a:t>
            </a:r>
            <a:r>
              <a:rPr lang="en-US" dirty="0"/>
              <a:t>provides additional information regarding </a:t>
            </a:r>
            <a:r>
              <a:rPr lang="en-US" dirty="0" smtClean="0"/>
              <a:t>the different two points.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2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Introduction and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Among the different duration of data set present in the website, I picked dataset 1 which is from Feb 2014 to June 2014</a:t>
            </a:r>
          </a:p>
          <a:p>
            <a:r>
              <a:rPr lang="en-US" dirty="0" smtClean="0"/>
              <a:t>The downloaded dataset zip file had 449 CSV files in total. </a:t>
            </a:r>
          </a:p>
          <a:p>
            <a:r>
              <a:rPr lang="en-US" dirty="0" smtClean="0"/>
              <a:t>I used zeppelin to bring these files together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206157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Introduction and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Upon further analysis it was found that the dataset has 9 columns. These are: </a:t>
            </a:r>
          </a:p>
          <a:p>
            <a:pPr lvl="1"/>
            <a:r>
              <a:rPr lang="en-US" dirty="0" smtClean="0"/>
              <a:t>status, </a:t>
            </a:r>
          </a:p>
          <a:p>
            <a:pPr lvl="1"/>
            <a:r>
              <a:rPr lang="en-US" dirty="0" err="1" smtClean="0"/>
              <a:t>avgMeasuredTime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avgSpeed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extID</a:t>
            </a:r>
            <a:r>
              <a:rPr lang="en-US" dirty="0" smtClean="0"/>
              <a:t>, </a:t>
            </a:r>
          </a:p>
          <a:p>
            <a:pPr lvl="1"/>
            <a:r>
              <a:rPr lang="en-US" dirty="0" err="1" smtClean="0"/>
              <a:t>medianMeasuredTime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TIMESTAMP, </a:t>
            </a:r>
          </a:p>
          <a:p>
            <a:pPr lvl="1"/>
            <a:r>
              <a:rPr lang="en-US" dirty="0" err="1" smtClean="0"/>
              <a:t>vehicleCount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_id, and </a:t>
            </a:r>
          </a:p>
          <a:p>
            <a:pPr lvl="1"/>
            <a:r>
              <a:rPr lang="en-US" dirty="0" smtClean="0"/>
              <a:t>REPORT_ID.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5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Introduction and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further data analysis I </a:t>
            </a:r>
            <a:r>
              <a:rPr lang="en-US" dirty="0"/>
              <a:t>combined all the files in the directory mentioned above into one table called “</a:t>
            </a:r>
            <a:r>
              <a:rPr lang="en-US" dirty="0" err="1" smtClean="0"/>
              <a:t>roadtraffic</a:t>
            </a:r>
            <a:r>
              <a:rPr lang="en-US" dirty="0" smtClean="0"/>
              <a:t>” using Spark </a:t>
            </a:r>
          </a:p>
          <a:p>
            <a:r>
              <a:rPr lang="en-US" dirty="0" smtClean="0"/>
              <a:t>I </a:t>
            </a:r>
            <a:r>
              <a:rPr lang="en-US" dirty="0"/>
              <a:t>registered the table as an SQL table </a:t>
            </a:r>
            <a:r>
              <a:rPr lang="en-US" dirty="0" smtClean="0"/>
              <a:t>and ran queries </a:t>
            </a:r>
            <a:r>
              <a:rPr lang="en-US" dirty="0"/>
              <a:t>to see what the dataset looks like and obtain data summary.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840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article I am going to make better is: </a:t>
            </a:r>
          </a:p>
          <a:p>
            <a:pPr lvl="1"/>
            <a:r>
              <a:rPr lang="en-US" b="1" dirty="0"/>
              <a:t>Short-term traffic flow prediction using seasonal ARIMA model with limited input </a:t>
            </a:r>
            <a:r>
              <a:rPr lang="en-US" b="1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Kumar</a:t>
            </a:r>
            <a:r>
              <a:rPr lang="en-US" dirty="0"/>
              <a:t>, S. V., &amp; </a:t>
            </a:r>
            <a:r>
              <a:rPr lang="en-US" dirty="0" err="1"/>
              <a:t>Vanajakshi</a:t>
            </a:r>
            <a:r>
              <a:rPr lang="en-US" dirty="0"/>
              <a:t>, L. (2015). Short-term traffic flow prediction using seasonal ARIMA model with limited input data.</a:t>
            </a:r>
            <a:r>
              <a:rPr lang="en-US" i="1" dirty="0"/>
              <a:t> European Transport Research Review, 7</a:t>
            </a:r>
            <a:r>
              <a:rPr lang="en-US" dirty="0"/>
              <a:t>(3), 1-9. </a:t>
            </a:r>
            <a:r>
              <a:rPr lang="en-US" dirty="0" err="1"/>
              <a:t>doi:http</a:t>
            </a:r>
            <a:r>
              <a:rPr lang="en-US" dirty="0"/>
              <a:t>://</a:t>
            </a:r>
            <a:r>
              <a:rPr lang="en-US" dirty="0" err="1"/>
              <a:t>dx.doi.org</a:t>
            </a:r>
            <a:r>
              <a:rPr lang="en-US" dirty="0"/>
              <a:t>/10.1007/s12544-015-0170-8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76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data driven approach using Box-Jenkins Autoregressive Integrated Moving Average (ARIMA) models reported in most studies demands sound database for model building.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applicability of these models remains a question in places where the data availability could be an issue. </a:t>
            </a:r>
            <a:endParaRPr lang="en-US" dirty="0" smtClean="0"/>
          </a:p>
          <a:p>
            <a:r>
              <a:rPr lang="en-US" dirty="0" smtClean="0"/>
              <a:t>In this study the authors try </a:t>
            </a:r>
            <a:r>
              <a:rPr lang="en-US" dirty="0"/>
              <a:t>to overcome the above issue by proposing a prediction scheme using Seasonal ARIMA (SARIMA) model for short term prediction of traffic flow using only limited input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authors plotted the autocorrelation </a:t>
            </a:r>
            <a:r>
              <a:rPr lang="en-US" dirty="0"/>
              <a:t>function (ACF) and partial autocorrelation function (PACF) </a:t>
            </a:r>
            <a:r>
              <a:rPr lang="en-US" dirty="0" smtClean="0"/>
              <a:t>to </a:t>
            </a:r>
            <a:r>
              <a:rPr lang="en-US" dirty="0"/>
              <a:t>identify the suitable order of the SARIMA model. </a:t>
            </a:r>
            <a:endParaRPr lang="en-US" dirty="0" smtClean="0"/>
          </a:p>
          <a:p>
            <a:r>
              <a:rPr lang="en-US" dirty="0" smtClean="0"/>
              <a:t>They found  </a:t>
            </a:r>
            <a:r>
              <a:rPr lang="en-US" dirty="0"/>
              <a:t>model parameters </a:t>
            </a:r>
            <a:r>
              <a:rPr lang="en-US" dirty="0" smtClean="0"/>
              <a:t>using </a:t>
            </a:r>
            <a:r>
              <a:rPr lang="en-US" dirty="0"/>
              <a:t>maximum likelihood method in R. </a:t>
            </a:r>
            <a:r>
              <a:rPr lang="en-US" dirty="0" smtClean="0"/>
              <a:t>A </a:t>
            </a:r>
            <a:r>
              <a:rPr lang="en-US" dirty="0"/>
              <a:t>comparison of the proposed model with historic average and naive method was also attempted. The effect of increase in sample size of input data on prediction results was studied. </a:t>
            </a:r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term prediction of traffic flow during morning and evening peak periods was also attempted using both historic and real time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mean absolute percentage error (MAPE) </a:t>
            </a:r>
            <a:r>
              <a:rPr lang="en-US" dirty="0" smtClean="0"/>
              <a:t>was used to calculate error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63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40</TotalTime>
  <Words>572</Words>
  <Application>Microsoft Macintosh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Road Traffic Dataset Aarhus Denmark DS-670 </vt:lpstr>
      <vt:lpstr>Content</vt:lpstr>
      <vt:lpstr>Data Set Introduction and Data Processing</vt:lpstr>
      <vt:lpstr>Data Set Introduction and Data Processing</vt:lpstr>
      <vt:lpstr>Data Set Introduction and Data Processing</vt:lpstr>
      <vt:lpstr>Data Set Introduction and Data Processing</vt:lpstr>
      <vt:lpstr>Competitor Article</vt:lpstr>
      <vt:lpstr>Background </vt:lpstr>
      <vt:lpstr>Method</vt:lpstr>
      <vt:lpstr>Results</vt:lpstr>
      <vt:lpstr>How to make it better</vt:lpstr>
      <vt:lpstr>Experiment Flow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Dataset Aarhus Denmark DS-670 </dc:title>
  <dc:creator>Kapil Bastola</dc:creator>
  <cp:lastModifiedBy>Kapil Bastola</cp:lastModifiedBy>
  <cp:revision>4</cp:revision>
  <dcterms:created xsi:type="dcterms:W3CDTF">2017-02-16T04:12:33Z</dcterms:created>
  <dcterms:modified xsi:type="dcterms:W3CDTF">2017-02-16T04:52:56Z</dcterms:modified>
</cp:coreProperties>
</file>