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50B4-3375-FF4B-A462-506AAA5126E9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C2ED-ED54-B44A-A1C6-024AF100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6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50B4-3375-FF4B-A462-506AAA5126E9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C2ED-ED54-B44A-A1C6-024AF100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1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50B4-3375-FF4B-A462-506AAA5126E9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C2ED-ED54-B44A-A1C6-024AF100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50B4-3375-FF4B-A462-506AAA5126E9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C2ED-ED54-B44A-A1C6-024AF100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2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50B4-3375-FF4B-A462-506AAA5126E9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C2ED-ED54-B44A-A1C6-024AF100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50B4-3375-FF4B-A462-506AAA5126E9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C2ED-ED54-B44A-A1C6-024AF100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9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50B4-3375-FF4B-A462-506AAA5126E9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C2ED-ED54-B44A-A1C6-024AF100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50B4-3375-FF4B-A462-506AAA5126E9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C2ED-ED54-B44A-A1C6-024AF100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50B4-3375-FF4B-A462-506AAA5126E9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C2ED-ED54-B44A-A1C6-024AF100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0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50B4-3375-FF4B-A462-506AAA5126E9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C2ED-ED54-B44A-A1C6-024AF100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0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50B4-3375-FF4B-A462-506AAA5126E9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C2ED-ED54-B44A-A1C6-024AF100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5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50B4-3375-FF4B-A462-506AAA5126E9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C2ED-ED54-B44A-A1C6-024AF100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a University in UAE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err="1" smtClean="0"/>
              <a:t>Aamna</a:t>
            </a:r>
            <a:r>
              <a:rPr lang="en-US" dirty="0" smtClean="0"/>
              <a:t> Khalid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the right location for opening up a university within UAE based on the following factors:</a:t>
            </a:r>
          </a:p>
          <a:p>
            <a:pPr lvl="1"/>
            <a:r>
              <a:rPr lang="en-US" dirty="0" smtClean="0"/>
              <a:t>Frequency of universities in the selected city</a:t>
            </a:r>
          </a:p>
          <a:p>
            <a:pPr lvl="1"/>
            <a:r>
              <a:rPr lang="en-US" dirty="0" smtClean="0"/>
              <a:t>Distance of the existing universities from the city center</a:t>
            </a:r>
          </a:p>
          <a:p>
            <a:pPr lvl="1"/>
            <a:r>
              <a:rPr lang="en-US" dirty="0" smtClean="0"/>
              <a:t>Significance of the city from an international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1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following methodology was used: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Importing Libraries</a:t>
            </a:r>
          </a:p>
          <a:p>
            <a:pPr marL="914400" lvl="1" indent="-514350">
              <a:buFont typeface="Wingdings" charset="2"/>
              <a:buChar char="§"/>
            </a:pPr>
            <a:r>
              <a:rPr lang="en-US" dirty="0" err="1" smtClean="0"/>
              <a:t>Numpy</a:t>
            </a:r>
            <a:endParaRPr lang="en-US" dirty="0" smtClean="0"/>
          </a:p>
          <a:p>
            <a:pPr marL="914400" lvl="1" indent="-514350">
              <a:buFont typeface="Wingdings" charset="2"/>
              <a:buChar char="§"/>
            </a:pPr>
            <a:r>
              <a:rPr lang="en-US" dirty="0" smtClean="0"/>
              <a:t>Panda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Four Square API</a:t>
            </a:r>
          </a:p>
          <a:p>
            <a:pPr marL="857250" lvl="1" indent="-457200">
              <a:buFont typeface="Wingdings" charset="2"/>
              <a:buChar char="§"/>
            </a:pPr>
            <a:r>
              <a:rPr lang="en-US" dirty="0" smtClean="0"/>
              <a:t>Venues </a:t>
            </a:r>
          </a:p>
          <a:p>
            <a:pPr marL="857250" lvl="1" indent="-457200">
              <a:buFont typeface="Wingdings" charset="2"/>
              <a:buChar char="§"/>
            </a:pPr>
            <a:r>
              <a:rPr lang="en-US" dirty="0" smtClean="0"/>
              <a:t>Near Query</a:t>
            </a:r>
          </a:p>
          <a:p>
            <a:pPr marL="857250" lvl="1" indent="-457200">
              <a:buFont typeface="Wingdings" charset="2"/>
              <a:buChar char="§"/>
            </a:pPr>
            <a:r>
              <a:rPr lang="en-US" dirty="0" smtClean="0"/>
              <a:t>Category 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Folium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Three Cities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City Centre Coordinates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Visualization of Universities in Dubai</a:t>
            </a:r>
            <a:endParaRPr lang="en-US" dirty="0"/>
          </a:p>
        </p:txBody>
      </p:sp>
      <p:pic>
        <p:nvPicPr>
          <p:cNvPr id="4" name="Content Placeholder 3" descr="Screen Shot 2020-08-06 at 11.13.4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1" r="19391"/>
          <a:stretch>
            <a:fillRect/>
          </a:stretch>
        </p:blipFill>
        <p:spPr>
          <a:xfrm>
            <a:off x="334795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52392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Visualization of Universities in</a:t>
            </a:r>
            <a:br>
              <a:rPr lang="en-US" dirty="0" smtClean="0"/>
            </a:br>
            <a:r>
              <a:rPr lang="en-US" dirty="0" smtClean="0"/>
              <a:t> Abu Dhabi</a:t>
            </a:r>
            <a:endParaRPr lang="en-US" dirty="0"/>
          </a:p>
        </p:txBody>
      </p:sp>
      <p:pic>
        <p:nvPicPr>
          <p:cNvPr id="4" name="Content Placeholder 3" descr="Screen Shot 2020-08-06 at 11.14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" b="35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902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Visualization of Universities in </a:t>
            </a:r>
            <a:r>
              <a:rPr lang="en-US" dirty="0" err="1" smtClean="0"/>
              <a:t>Sharjah</a:t>
            </a:r>
            <a:endParaRPr lang="en-US" dirty="0"/>
          </a:p>
        </p:txBody>
      </p:sp>
      <p:pic>
        <p:nvPicPr>
          <p:cNvPr id="4" name="Content Placeholder 3" descr="Screen Shot 2020-08-06 at 11.14.2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0" b="32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460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following factors were used to finalize on the ideal location for the client: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Frequency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Distance from City Centre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City’s Significance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 a final result, Abu Dhabi was selected as the location for the client. </a:t>
            </a:r>
          </a:p>
        </p:txBody>
      </p:sp>
    </p:spTree>
    <p:extLst>
      <p:ext uri="{BB962C8B-B14F-4D97-AF65-F5344CB8AC3E}">
        <p14:creationId xmlns:p14="http://schemas.microsoft.com/office/powerpoint/2010/main" val="25006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130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Setting up a University in UAE</vt:lpstr>
      <vt:lpstr>Problem</vt:lpstr>
      <vt:lpstr>Research Methodology</vt:lpstr>
      <vt:lpstr>Visualization of Universities in Dubai</vt:lpstr>
      <vt:lpstr>Visualization of Universities in  Abu Dhabi</vt:lpstr>
      <vt:lpstr>Visualization of Universities in Sharjah</vt:lpstr>
      <vt:lpstr>Conclusion</vt:lpstr>
    </vt:vector>
  </TitlesOfParts>
  <Company>AfiqHasan.Com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a University in UAE</dc:title>
  <dc:creator>Afiq Hasan</dc:creator>
  <cp:lastModifiedBy>Afiq Hasan</cp:lastModifiedBy>
  <cp:revision>2</cp:revision>
  <dcterms:created xsi:type="dcterms:W3CDTF">2020-08-06T06:32:03Z</dcterms:created>
  <dcterms:modified xsi:type="dcterms:W3CDTF">2020-08-06T07:55:09Z</dcterms:modified>
</cp:coreProperties>
</file>