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62" r:id="rId5"/>
  </p:sldIdLst>
  <p:sldSz cx="24120475" cy="34920238"/>
  <p:notesSz cx="9926638" cy="14355763"/>
  <p:defaultTextStyle>
    <a:defPPr>
      <a:defRPr lang="en-US"/>
    </a:defPPr>
    <a:lvl1pPr marL="0" algn="l" defTabSz="3373300" rtl="0" eaLnBrk="1" latinLnBrk="0" hangingPunct="1">
      <a:defRPr sz="6626" kern="1200">
        <a:solidFill>
          <a:schemeClr val="tx1"/>
        </a:solidFill>
        <a:latin typeface="+mn-lt"/>
        <a:ea typeface="+mn-ea"/>
        <a:cs typeface="+mn-cs"/>
      </a:defRPr>
    </a:lvl1pPr>
    <a:lvl2pPr marL="1686650" algn="l" defTabSz="3373300" rtl="0" eaLnBrk="1" latinLnBrk="0" hangingPunct="1">
      <a:defRPr sz="6626" kern="1200">
        <a:solidFill>
          <a:schemeClr val="tx1"/>
        </a:solidFill>
        <a:latin typeface="+mn-lt"/>
        <a:ea typeface="+mn-ea"/>
        <a:cs typeface="+mn-cs"/>
      </a:defRPr>
    </a:lvl2pPr>
    <a:lvl3pPr marL="3373300" algn="l" defTabSz="3373300" rtl="0" eaLnBrk="1" latinLnBrk="0" hangingPunct="1">
      <a:defRPr sz="6626" kern="1200">
        <a:solidFill>
          <a:schemeClr val="tx1"/>
        </a:solidFill>
        <a:latin typeface="+mn-lt"/>
        <a:ea typeface="+mn-ea"/>
        <a:cs typeface="+mn-cs"/>
      </a:defRPr>
    </a:lvl3pPr>
    <a:lvl4pPr marL="5059950" algn="l" defTabSz="3373300" rtl="0" eaLnBrk="1" latinLnBrk="0" hangingPunct="1">
      <a:defRPr sz="6626" kern="1200">
        <a:solidFill>
          <a:schemeClr val="tx1"/>
        </a:solidFill>
        <a:latin typeface="+mn-lt"/>
        <a:ea typeface="+mn-ea"/>
        <a:cs typeface="+mn-cs"/>
      </a:defRPr>
    </a:lvl4pPr>
    <a:lvl5pPr marL="6746600" algn="l" defTabSz="3373300" rtl="0" eaLnBrk="1" latinLnBrk="0" hangingPunct="1">
      <a:defRPr sz="6626" kern="1200">
        <a:solidFill>
          <a:schemeClr val="tx1"/>
        </a:solidFill>
        <a:latin typeface="+mn-lt"/>
        <a:ea typeface="+mn-ea"/>
        <a:cs typeface="+mn-cs"/>
      </a:defRPr>
    </a:lvl5pPr>
    <a:lvl6pPr marL="8433250" algn="l" defTabSz="3373300" rtl="0" eaLnBrk="1" latinLnBrk="0" hangingPunct="1">
      <a:defRPr sz="6626" kern="1200">
        <a:solidFill>
          <a:schemeClr val="tx1"/>
        </a:solidFill>
        <a:latin typeface="+mn-lt"/>
        <a:ea typeface="+mn-ea"/>
        <a:cs typeface="+mn-cs"/>
      </a:defRPr>
    </a:lvl6pPr>
    <a:lvl7pPr marL="10119899" algn="l" defTabSz="3373300" rtl="0" eaLnBrk="1" latinLnBrk="0" hangingPunct="1">
      <a:defRPr sz="6626" kern="1200">
        <a:solidFill>
          <a:schemeClr val="tx1"/>
        </a:solidFill>
        <a:latin typeface="+mn-lt"/>
        <a:ea typeface="+mn-ea"/>
        <a:cs typeface="+mn-cs"/>
      </a:defRPr>
    </a:lvl7pPr>
    <a:lvl8pPr marL="11806549" algn="l" defTabSz="3373300" rtl="0" eaLnBrk="1" latinLnBrk="0" hangingPunct="1">
      <a:defRPr sz="6626" kern="1200">
        <a:solidFill>
          <a:schemeClr val="tx1"/>
        </a:solidFill>
        <a:latin typeface="+mn-lt"/>
        <a:ea typeface="+mn-ea"/>
        <a:cs typeface="+mn-cs"/>
      </a:defRPr>
    </a:lvl8pPr>
    <a:lvl9pPr marL="13493199" algn="l" defTabSz="3373300" rtl="0" eaLnBrk="1" latinLnBrk="0" hangingPunct="1">
      <a:defRPr sz="662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04" userDrawn="1">
          <p15:clr>
            <a:srgbClr val="A4A3A4"/>
          </p15:clr>
        </p15:guide>
        <p15:guide id="2" pos="759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anan Erez" initials="JE" lastIdx="1" clrIdx="0">
    <p:extLst>
      <p:ext uri="{19B8F6BF-5375-455C-9EA6-DF929625EA0E}">
        <p15:presenceInfo xmlns:p15="http://schemas.microsoft.com/office/powerpoint/2012/main" userId="Johanan Ere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3048"/>
    <a:srgbClr val="EEE0BC"/>
    <a:srgbClr val="CBCBCB"/>
    <a:srgbClr val="0066CC"/>
    <a:srgbClr val="D6C89C"/>
    <a:srgbClr val="0000FF"/>
    <a:srgbClr val="BDBDBD"/>
    <a:srgbClr val="B0B0B0"/>
    <a:srgbClr val="A47D00"/>
    <a:srgbClr val="6A22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56" autoAdjust="0"/>
    <p:restoredTop sz="96310" autoAdjust="0"/>
  </p:normalViewPr>
  <p:slideViewPr>
    <p:cSldViewPr>
      <p:cViewPr>
        <p:scale>
          <a:sx n="50" d="100"/>
          <a:sy n="50" d="100"/>
        </p:scale>
        <p:origin x="1488" y="-5940"/>
      </p:cViewPr>
      <p:guideLst>
        <p:guide orient="horz" pos="21104"/>
        <p:guide pos="7597"/>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401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1543" cy="717788"/>
          </a:xfrm>
          <a:prstGeom prst="rect">
            <a:avLst/>
          </a:prstGeom>
        </p:spPr>
        <p:txBody>
          <a:bodyPr vert="horz" lIns="132286" tIns="66143" rIns="132286" bIns="66143" rtlCol="0"/>
          <a:lstStyle>
            <a:lvl1pPr algn="l">
              <a:defRPr sz="1700"/>
            </a:lvl1pPr>
          </a:lstStyle>
          <a:p>
            <a:endParaRPr lang="en-US"/>
          </a:p>
        </p:txBody>
      </p:sp>
      <p:sp>
        <p:nvSpPr>
          <p:cNvPr id="3" name="Date Placeholder 2"/>
          <p:cNvSpPr>
            <a:spLocks noGrp="1"/>
          </p:cNvSpPr>
          <p:nvPr>
            <p:ph type="dt" idx="1"/>
          </p:nvPr>
        </p:nvSpPr>
        <p:spPr>
          <a:xfrm>
            <a:off x="5622798" y="0"/>
            <a:ext cx="4301543" cy="717788"/>
          </a:xfrm>
          <a:prstGeom prst="rect">
            <a:avLst/>
          </a:prstGeom>
        </p:spPr>
        <p:txBody>
          <a:bodyPr vert="horz" lIns="132286" tIns="66143" rIns="132286" bIns="66143" rtlCol="0"/>
          <a:lstStyle>
            <a:lvl1pPr algn="r">
              <a:defRPr sz="1700"/>
            </a:lvl1pPr>
          </a:lstStyle>
          <a:p>
            <a:fld id="{23A40088-17DA-4D44-8E63-AED8F83EFA44}" type="datetimeFigureOut">
              <a:rPr lang="en-US" smtClean="0"/>
              <a:pPr/>
              <a:t>2019-09-22</a:t>
            </a:fld>
            <a:endParaRPr lang="en-US"/>
          </a:p>
        </p:txBody>
      </p:sp>
      <p:sp>
        <p:nvSpPr>
          <p:cNvPr id="4" name="Slide Image Placeholder 3"/>
          <p:cNvSpPr>
            <a:spLocks noGrp="1" noRot="1" noChangeAspect="1"/>
          </p:cNvSpPr>
          <p:nvPr>
            <p:ph type="sldImg" idx="2"/>
          </p:nvPr>
        </p:nvSpPr>
        <p:spPr>
          <a:xfrm>
            <a:off x="3103563" y="1076325"/>
            <a:ext cx="3719512" cy="5384800"/>
          </a:xfrm>
          <a:prstGeom prst="rect">
            <a:avLst/>
          </a:prstGeom>
          <a:noFill/>
          <a:ln w="12700">
            <a:solidFill>
              <a:prstClr val="black"/>
            </a:solidFill>
          </a:ln>
        </p:spPr>
        <p:txBody>
          <a:bodyPr vert="horz" lIns="132286" tIns="66143" rIns="132286" bIns="66143" rtlCol="0" anchor="ctr"/>
          <a:lstStyle/>
          <a:p>
            <a:endParaRPr lang="en-US"/>
          </a:p>
        </p:txBody>
      </p:sp>
      <p:sp>
        <p:nvSpPr>
          <p:cNvPr id="5" name="Notes Placeholder 4"/>
          <p:cNvSpPr>
            <a:spLocks noGrp="1"/>
          </p:cNvSpPr>
          <p:nvPr>
            <p:ph type="body" sz="quarter" idx="3"/>
          </p:nvPr>
        </p:nvSpPr>
        <p:spPr>
          <a:xfrm>
            <a:off x="992664" y="6818988"/>
            <a:ext cx="7941310" cy="6460093"/>
          </a:xfrm>
          <a:prstGeom prst="rect">
            <a:avLst/>
          </a:prstGeom>
        </p:spPr>
        <p:txBody>
          <a:bodyPr vert="horz" lIns="132286" tIns="66143" rIns="132286" bIns="6614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635483"/>
            <a:ext cx="4301543" cy="717788"/>
          </a:xfrm>
          <a:prstGeom prst="rect">
            <a:avLst/>
          </a:prstGeom>
        </p:spPr>
        <p:txBody>
          <a:bodyPr vert="horz" lIns="132286" tIns="66143" rIns="132286" bIns="66143" rtlCol="0" anchor="b"/>
          <a:lstStyle>
            <a:lvl1pPr algn="l">
              <a:defRPr sz="1700"/>
            </a:lvl1pPr>
          </a:lstStyle>
          <a:p>
            <a:endParaRPr lang="en-US"/>
          </a:p>
        </p:txBody>
      </p:sp>
      <p:sp>
        <p:nvSpPr>
          <p:cNvPr id="7" name="Slide Number Placeholder 6"/>
          <p:cNvSpPr>
            <a:spLocks noGrp="1"/>
          </p:cNvSpPr>
          <p:nvPr>
            <p:ph type="sldNum" sz="quarter" idx="5"/>
          </p:nvPr>
        </p:nvSpPr>
        <p:spPr>
          <a:xfrm>
            <a:off x="5622798" y="13635483"/>
            <a:ext cx="4301543" cy="717788"/>
          </a:xfrm>
          <a:prstGeom prst="rect">
            <a:avLst/>
          </a:prstGeom>
        </p:spPr>
        <p:txBody>
          <a:bodyPr vert="horz" lIns="132286" tIns="66143" rIns="132286" bIns="66143" rtlCol="0" anchor="b"/>
          <a:lstStyle>
            <a:lvl1pPr algn="r">
              <a:defRPr sz="1700"/>
            </a:lvl1pPr>
          </a:lstStyle>
          <a:p>
            <a:fld id="{17A9B2E4-B145-4A6A-B770-021E5AFEFBEB}" type="slidenum">
              <a:rPr lang="en-US" smtClean="0"/>
              <a:pPr/>
              <a:t>‹#›</a:t>
            </a:fld>
            <a:endParaRPr lang="en-US"/>
          </a:p>
        </p:txBody>
      </p:sp>
    </p:spTree>
    <p:extLst>
      <p:ext uri="{BB962C8B-B14F-4D97-AF65-F5344CB8AC3E}">
        <p14:creationId xmlns:p14="http://schemas.microsoft.com/office/powerpoint/2010/main" val="1062585591"/>
      </p:ext>
    </p:extLst>
  </p:cSld>
  <p:clrMap bg1="lt1" tx1="dk1" bg2="lt2" tx2="dk2" accent1="accent1" accent2="accent2" accent3="accent3" accent4="accent4" accent5="accent5" accent6="accent6" hlink="hlink" folHlink="folHlink"/>
  <p:notesStyle>
    <a:lvl1pPr marL="0" algn="l" defTabSz="3373300" rtl="0" eaLnBrk="1" latinLnBrk="0" hangingPunct="1">
      <a:defRPr sz="4444" kern="1200">
        <a:solidFill>
          <a:schemeClr val="tx1"/>
        </a:solidFill>
        <a:latin typeface="+mn-lt"/>
        <a:ea typeface="+mn-ea"/>
        <a:cs typeface="+mn-cs"/>
      </a:defRPr>
    </a:lvl1pPr>
    <a:lvl2pPr marL="1686650" algn="l" defTabSz="3373300" rtl="0" eaLnBrk="1" latinLnBrk="0" hangingPunct="1">
      <a:defRPr sz="4444" kern="1200">
        <a:solidFill>
          <a:schemeClr val="tx1"/>
        </a:solidFill>
        <a:latin typeface="+mn-lt"/>
        <a:ea typeface="+mn-ea"/>
        <a:cs typeface="+mn-cs"/>
      </a:defRPr>
    </a:lvl2pPr>
    <a:lvl3pPr marL="3373300" algn="l" defTabSz="3373300" rtl="0" eaLnBrk="1" latinLnBrk="0" hangingPunct="1">
      <a:defRPr sz="4444" kern="1200">
        <a:solidFill>
          <a:schemeClr val="tx1"/>
        </a:solidFill>
        <a:latin typeface="+mn-lt"/>
        <a:ea typeface="+mn-ea"/>
        <a:cs typeface="+mn-cs"/>
      </a:defRPr>
    </a:lvl3pPr>
    <a:lvl4pPr marL="5059950" algn="l" defTabSz="3373300" rtl="0" eaLnBrk="1" latinLnBrk="0" hangingPunct="1">
      <a:defRPr sz="4444" kern="1200">
        <a:solidFill>
          <a:schemeClr val="tx1"/>
        </a:solidFill>
        <a:latin typeface="+mn-lt"/>
        <a:ea typeface="+mn-ea"/>
        <a:cs typeface="+mn-cs"/>
      </a:defRPr>
    </a:lvl4pPr>
    <a:lvl5pPr marL="6746600" algn="l" defTabSz="3373300" rtl="0" eaLnBrk="1" latinLnBrk="0" hangingPunct="1">
      <a:defRPr sz="4444" kern="1200">
        <a:solidFill>
          <a:schemeClr val="tx1"/>
        </a:solidFill>
        <a:latin typeface="+mn-lt"/>
        <a:ea typeface="+mn-ea"/>
        <a:cs typeface="+mn-cs"/>
      </a:defRPr>
    </a:lvl5pPr>
    <a:lvl6pPr marL="8433250" algn="l" defTabSz="3373300" rtl="0" eaLnBrk="1" latinLnBrk="0" hangingPunct="1">
      <a:defRPr sz="4444" kern="1200">
        <a:solidFill>
          <a:schemeClr val="tx1"/>
        </a:solidFill>
        <a:latin typeface="+mn-lt"/>
        <a:ea typeface="+mn-ea"/>
        <a:cs typeface="+mn-cs"/>
      </a:defRPr>
    </a:lvl6pPr>
    <a:lvl7pPr marL="10119899" algn="l" defTabSz="3373300" rtl="0" eaLnBrk="1" latinLnBrk="0" hangingPunct="1">
      <a:defRPr sz="4444" kern="1200">
        <a:solidFill>
          <a:schemeClr val="tx1"/>
        </a:solidFill>
        <a:latin typeface="+mn-lt"/>
        <a:ea typeface="+mn-ea"/>
        <a:cs typeface="+mn-cs"/>
      </a:defRPr>
    </a:lvl7pPr>
    <a:lvl8pPr marL="11806549" algn="l" defTabSz="3373300" rtl="0" eaLnBrk="1" latinLnBrk="0" hangingPunct="1">
      <a:defRPr sz="4444" kern="1200">
        <a:solidFill>
          <a:schemeClr val="tx1"/>
        </a:solidFill>
        <a:latin typeface="+mn-lt"/>
        <a:ea typeface="+mn-ea"/>
        <a:cs typeface="+mn-cs"/>
      </a:defRPr>
    </a:lvl8pPr>
    <a:lvl9pPr marL="13493199" algn="l" defTabSz="3373300" rtl="0" eaLnBrk="1" latinLnBrk="0" hangingPunct="1">
      <a:defRPr sz="444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103563" y="1076325"/>
            <a:ext cx="3719512" cy="5383213"/>
          </a:xfrm>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FE17252-711D-4EFF-A4D2-45A85DEAE651}" type="slidenum">
              <a:rPr lang="he-IL" smtClean="0">
                <a:solidFill>
                  <a:prstClr val="black"/>
                </a:solidFill>
              </a:rPr>
              <a:pPr/>
              <a:t>1</a:t>
            </a:fld>
            <a:endParaRPr lang="he-IL">
              <a:solidFill>
                <a:prstClr val="black"/>
              </a:solidFill>
            </a:endParaRPr>
          </a:p>
        </p:txBody>
      </p:sp>
    </p:spTree>
    <p:extLst>
      <p:ext uri="{BB962C8B-B14F-4D97-AF65-F5344CB8AC3E}">
        <p14:creationId xmlns:p14="http://schemas.microsoft.com/office/powerpoint/2010/main" val="3370080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412048" y="12814396"/>
            <a:ext cx="19296380" cy="13213603"/>
          </a:xfrm>
        </p:spPr>
        <p:txBody>
          <a:bodyPr>
            <a:normAutofit/>
          </a:bodyPr>
          <a:lstStyle>
            <a:lvl1pPr>
              <a:defRPr sz="17452"/>
            </a:lvl1pPr>
          </a:lstStyle>
          <a:p>
            <a:r>
              <a:rPr lang="he-IL"/>
              <a:t>לחץ כדי לערוך סגנון כותרת של תבנית בסיס</a:t>
            </a:r>
            <a:endParaRPr lang="en-US"/>
          </a:p>
        </p:txBody>
      </p:sp>
      <p:sp>
        <p:nvSpPr>
          <p:cNvPr id="3" name="Subtitle 2"/>
          <p:cNvSpPr>
            <a:spLocks noGrp="1"/>
          </p:cNvSpPr>
          <p:nvPr>
            <p:ph type="subTitle" idx="1"/>
          </p:nvPr>
        </p:nvSpPr>
        <p:spPr>
          <a:xfrm>
            <a:off x="2412048" y="26307445"/>
            <a:ext cx="19296380" cy="5828350"/>
          </a:xfrm>
        </p:spPr>
        <p:txBody>
          <a:bodyPr>
            <a:normAutofit/>
          </a:bodyPr>
          <a:lstStyle>
            <a:lvl1pPr marL="0" indent="0" algn="l">
              <a:buNone/>
              <a:defRPr sz="7969">
                <a:solidFill>
                  <a:schemeClr val="tx1"/>
                </a:solidFill>
              </a:defRPr>
            </a:lvl1pPr>
            <a:lvl2pPr marL="1663479" indent="0" algn="ctr">
              <a:buNone/>
              <a:defRPr>
                <a:solidFill>
                  <a:schemeClr val="tx1">
                    <a:tint val="75000"/>
                  </a:schemeClr>
                </a:solidFill>
              </a:defRPr>
            </a:lvl2pPr>
            <a:lvl3pPr marL="3326959" indent="0" algn="ctr">
              <a:buNone/>
              <a:defRPr>
                <a:solidFill>
                  <a:schemeClr val="tx1">
                    <a:tint val="75000"/>
                  </a:schemeClr>
                </a:solidFill>
              </a:defRPr>
            </a:lvl3pPr>
            <a:lvl4pPr marL="4990438" indent="0" algn="ctr">
              <a:buNone/>
              <a:defRPr>
                <a:solidFill>
                  <a:schemeClr val="tx1">
                    <a:tint val="75000"/>
                  </a:schemeClr>
                </a:solidFill>
              </a:defRPr>
            </a:lvl4pPr>
            <a:lvl5pPr marL="6653917" indent="0" algn="ctr">
              <a:buNone/>
              <a:defRPr>
                <a:solidFill>
                  <a:schemeClr val="tx1">
                    <a:tint val="75000"/>
                  </a:schemeClr>
                </a:solidFill>
              </a:defRPr>
            </a:lvl5pPr>
            <a:lvl6pPr marL="8317397" indent="0" algn="ctr">
              <a:buNone/>
              <a:defRPr>
                <a:solidFill>
                  <a:schemeClr val="tx1">
                    <a:tint val="75000"/>
                  </a:schemeClr>
                </a:solidFill>
              </a:defRPr>
            </a:lvl6pPr>
            <a:lvl7pPr marL="9980876" indent="0" algn="ctr">
              <a:buNone/>
              <a:defRPr>
                <a:solidFill>
                  <a:schemeClr val="tx1">
                    <a:tint val="75000"/>
                  </a:schemeClr>
                </a:solidFill>
              </a:defRPr>
            </a:lvl7pPr>
            <a:lvl8pPr marL="11644355" indent="0" algn="ctr">
              <a:buNone/>
              <a:defRPr>
                <a:solidFill>
                  <a:schemeClr val="tx1">
                    <a:tint val="75000"/>
                  </a:schemeClr>
                </a:solidFill>
              </a:defRPr>
            </a:lvl8pPr>
            <a:lvl9pPr marL="13307835"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7" name="Date Placeholder 6"/>
          <p:cNvSpPr>
            <a:spLocks noGrp="1"/>
          </p:cNvSpPr>
          <p:nvPr>
            <p:ph type="dt" sz="half" idx="10"/>
          </p:nvPr>
        </p:nvSpPr>
        <p:spPr/>
        <p:txBody>
          <a:bodyPr/>
          <a:lstStyle/>
          <a:p>
            <a:fld id="{B3EEDD2A-026F-41E0-AC53-136BB8FCE086}" type="datetime8">
              <a:rPr lang="he-IL" smtClean="0">
                <a:solidFill>
                  <a:prstClr val="white">
                    <a:alpha val="50000"/>
                  </a:prstClr>
                </a:solidFill>
              </a:rPr>
              <a:pPr/>
              <a:t>22 ספטמבר 19</a:t>
            </a:fld>
            <a:endParaRPr lang="he-IL">
              <a:solidFill>
                <a:prstClr val="white">
                  <a:alpha val="50000"/>
                </a:prstClr>
              </a:solidFill>
            </a:endParaRPr>
          </a:p>
        </p:txBody>
      </p:sp>
      <p:sp>
        <p:nvSpPr>
          <p:cNvPr id="8" name="Slide Number Placeholder 7"/>
          <p:cNvSpPr>
            <a:spLocks noGrp="1"/>
          </p:cNvSpPr>
          <p:nvPr>
            <p:ph type="sldNum" sz="quarter" idx="11"/>
          </p:nvPr>
        </p:nvSpPr>
        <p:spPr/>
        <p:txBody>
          <a:bodyPr/>
          <a:lstStyle/>
          <a:p>
            <a:fld id="{7923F949-EA78-4331-A13A-058ED4CC80EB}" type="slidenum">
              <a:rPr lang="he-IL" smtClean="0">
                <a:solidFill>
                  <a:prstClr val="white"/>
                </a:solidFill>
              </a:rPr>
              <a:pPr/>
              <a:t>‹#›</a:t>
            </a:fld>
            <a:endParaRPr lang="he-IL">
              <a:solidFill>
                <a:prstClr val="white"/>
              </a:solidFill>
            </a:endParaRPr>
          </a:p>
        </p:txBody>
      </p:sp>
      <p:sp>
        <p:nvSpPr>
          <p:cNvPr id="9" name="Footer Placeholder 8"/>
          <p:cNvSpPr>
            <a:spLocks noGrp="1"/>
          </p:cNvSpPr>
          <p:nvPr>
            <p:ph type="ftr" sz="quarter" idx="12"/>
          </p:nvPr>
        </p:nvSpPr>
        <p:spPr/>
        <p:txBody>
          <a:bodyPr/>
          <a:lstStyle/>
          <a:p>
            <a:endParaRPr lang="he-IL">
              <a:solidFill>
                <a:prstClr val="white"/>
              </a:solidFill>
            </a:endParaRPr>
          </a:p>
        </p:txBody>
      </p:sp>
    </p:spTree>
    <p:extLst>
      <p:ext uri="{BB962C8B-B14F-4D97-AF65-F5344CB8AC3E}">
        <p14:creationId xmlns:p14="http://schemas.microsoft.com/office/powerpoint/2010/main" val="184391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7F21A0D5-4492-4C8A-ABF7-64A6A0CE0DB7}" type="datetime8">
              <a:rPr lang="he-IL" smtClean="0">
                <a:solidFill>
                  <a:prstClr val="white">
                    <a:alpha val="50000"/>
                  </a:prstClr>
                </a:solidFill>
              </a:rPr>
              <a:pPr/>
              <a:t>22 ספטמבר 19</a:t>
            </a:fld>
            <a:endParaRPr lang="he-IL">
              <a:solidFill>
                <a:prstClr val="white">
                  <a:alpha val="50000"/>
                </a:prstClr>
              </a:solidFill>
            </a:endParaRPr>
          </a:p>
        </p:txBody>
      </p:sp>
      <p:sp>
        <p:nvSpPr>
          <p:cNvPr id="5" name="Footer Placeholder 4"/>
          <p:cNvSpPr>
            <a:spLocks noGrp="1"/>
          </p:cNvSpPr>
          <p:nvPr>
            <p:ph type="ftr" sz="quarter" idx="11"/>
          </p:nvPr>
        </p:nvSpPr>
        <p:spPr/>
        <p:txBody>
          <a:bodyPr/>
          <a:lstStyle/>
          <a:p>
            <a:endParaRPr lang="he-IL">
              <a:solidFill>
                <a:prstClr val="white"/>
              </a:solidFill>
            </a:endParaRPr>
          </a:p>
        </p:txBody>
      </p:sp>
      <p:sp>
        <p:nvSpPr>
          <p:cNvPr id="6" name="Slide Number Placeholder 5"/>
          <p:cNvSpPr>
            <a:spLocks noGrp="1"/>
          </p:cNvSpPr>
          <p:nvPr>
            <p:ph type="sldNum" sz="quarter" idx="12"/>
          </p:nvPr>
        </p:nvSpPr>
        <p:spPr/>
        <p:txBody>
          <a:bodyPr/>
          <a:lstStyle/>
          <a:p>
            <a:fld id="{7923F949-EA78-4331-A13A-058ED4CC80EB}" type="slidenum">
              <a:rPr lang="he-IL" smtClean="0">
                <a:solidFill>
                  <a:prstClr val="white"/>
                </a:solidFill>
              </a:rPr>
              <a:pPr/>
              <a:t>‹#›</a:t>
            </a:fld>
            <a:endParaRPr lang="he-IL">
              <a:solidFill>
                <a:prstClr val="white"/>
              </a:solidFill>
            </a:endParaRPr>
          </a:p>
        </p:txBody>
      </p:sp>
    </p:spTree>
    <p:extLst>
      <p:ext uri="{BB962C8B-B14F-4D97-AF65-F5344CB8AC3E}">
        <p14:creationId xmlns:p14="http://schemas.microsoft.com/office/powerpoint/2010/main" val="296154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482327" y="9301417"/>
            <a:ext cx="3936984" cy="22834383"/>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2254104" y="9301417"/>
            <a:ext cx="13826213" cy="22834383"/>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B997507C-771B-4F87-A804-6D4AF57EB68A}" type="datetime8">
              <a:rPr lang="he-IL" smtClean="0">
                <a:solidFill>
                  <a:prstClr val="white">
                    <a:alpha val="50000"/>
                  </a:prstClr>
                </a:solidFill>
              </a:rPr>
              <a:pPr/>
              <a:t>22 ספטמבר 19</a:t>
            </a:fld>
            <a:endParaRPr lang="he-IL">
              <a:solidFill>
                <a:prstClr val="white">
                  <a:alpha val="50000"/>
                </a:prstClr>
              </a:solidFill>
            </a:endParaRPr>
          </a:p>
        </p:txBody>
      </p:sp>
      <p:sp>
        <p:nvSpPr>
          <p:cNvPr id="5" name="Footer Placeholder 4"/>
          <p:cNvSpPr>
            <a:spLocks noGrp="1"/>
          </p:cNvSpPr>
          <p:nvPr>
            <p:ph type="ftr" sz="quarter" idx="11"/>
          </p:nvPr>
        </p:nvSpPr>
        <p:spPr/>
        <p:txBody>
          <a:bodyPr/>
          <a:lstStyle/>
          <a:p>
            <a:endParaRPr lang="he-IL">
              <a:solidFill>
                <a:prstClr val="white"/>
              </a:solidFill>
            </a:endParaRPr>
          </a:p>
        </p:txBody>
      </p:sp>
      <p:sp>
        <p:nvSpPr>
          <p:cNvPr id="6" name="Slide Number Placeholder 5"/>
          <p:cNvSpPr>
            <a:spLocks noGrp="1"/>
          </p:cNvSpPr>
          <p:nvPr>
            <p:ph type="sldNum" sz="quarter" idx="12"/>
          </p:nvPr>
        </p:nvSpPr>
        <p:spPr/>
        <p:txBody>
          <a:bodyPr/>
          <a:lstStyle/>
          <a:p>
            <a:fld id="{7923F949-EA78-4331-A13A-058ED4CC80EB}" type="slidenum">
              <a:rPr lang="he-IL" smtClean="0">
                <a:solidFill>
                  <a:prstClr val="white"/>
                </a:solidFill>
              </a:rPr>
              <a:pPr/>
              <a:t>‹#›</a:t>
            </a:fld>
            <a:endParaRPr lang="he-IL">
              <a:solidFill>
                <a:prstClr val="white"/>
              </a:solidFill>
            </a:endParaRPr>
          </a:p>
        </p:txBody>
      </p:sp>
    </p:spTree>
    <p:extLst>
      <p:ext uri="{BB962C8B-B14F-4D97-AF65-F5344CB8AC3E}">
        <p14:creationId xmlns:p14="http://schemas.microsoft.com/office/powerpoint/2010/main" val="3806818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B6305B6-730A-48D4-A620-7F70E0E64FE1}" type="datetime8">
              <a:rPr lang="he-IL" smtClean="0">
                <a:solidFill>
                  <a:prstClr val="white">
                    <a:alpha val="50000"/>
                  </a:prstClr>
                </a:solidFill>
              </a:rPr>
              <a:pPr/>
              <a:t>22 ספטמבר 19</a:t>
            </a:fld>
            <a:endParaRPr lang="he-IL">
              <a:solidFill>
                <a:prstClr val="white">
                  <a:alpha val="50000"/>
                </a:prstClr>
              </a:solidFill>
            </a:endParaRPr>
          </a:p>
        </p:txBody>
      </p:sp>
      <p:sp>
        <p:nvSpPr>
          <p:cNvPr id="5" name="Footer Placeholder 4"/>
          <p:cNvSpPr>
            <a:spLocks noGrp="1"/>
          </p:cNvSpPr>
          <p:nvPr>
            <p:ph type="ftr" sz="quarter" idx="11"/>
          </p:nvPr>
        </p:nvSpPr>
        <p:spPr/>
        <p:txBody>
          <a:bodyPr/>
          <a:lstStyle/>
          <a:p>
            <a:endParaRPr lang="he-IL">
              <a:solidFill>
                <a:prstClr val="white"/>
              </a:solidFill>
            </a:endParaRPr>
          </a:p>
        </p:txBody>
      </p:sp>
      <p:sp>
        <p:nvSpPr>
          <p:cNvPr id="6" name="Slide Number Placeholder 5"/>
          <p:cNvSpPr>
            <a:spLocks noGrp="1"/>
          </p:cNvSpPr>
          <p:nvPr>
            <p:ph type="sldNum" sz="quarter" idx="12"/>
          </p:nvPr>
        </p:nvSpPr>
        <p:spPr/>
        <p:txBody>
          <a:bodyPr/>
          <a:lstStyle/>
          <a:p>
            <a:fld id="{7923F949-EA78-4331-A13A-058ED4CC80EB}" type="slidenum">
              <a:rPr lang="he-IL" smtClean="0">
                <a:solidFill>
                  <a:prstClr val="white"/>
                </a:solidFill>
              </a:rPr>
              <a:pPr/>
              <a:t>‹#›</a:t>
            </a:fld>
            <a:endParaRPr lang="he-IL">
              <a:solidFill>
                <a:prstClr val="white"/>
              </a:solidFill>
            </a:endParaRPr>
          </a:p>
        </p:txBody>
      </p:sp>
    </p:spTree>
    <p:extLst>
      <p:ext uri="{BB962C8B-B14F-4D97-AF65-F5344CB8AC3E}">
        <p14:creationId xmlns:p14="http://schemas.microsoft.com/office/powerpoint/2010/main" val="334847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412048" y="25548966"/>
            <a:ext cx="19296380" cy="6586839"/>
          </a:xfrm>
        </p:spPr>
        <p:txBody>
          <a:bodyPr anchor="t"/>
          <a:lstStyle>
            <a:lvl1pPr algn="l">
              <a:defRPr sz="14583" b="0" cap="none"/>
            </a:lvl1pPr>
          </a:lstStyle>
          <a:p>
            <a:r>
              <a:rPr lang="he-IL"/>
              <a:t>לחץ כדי לערוך סגנון כותרת של תבנית בסיס</a:t>
            </a:r>
            <a:endParaRPr lang="en-US"/>
          </a:p>
        </p:txBody>
      </p:sp>
      <p:sp>
        <p:nvSpPr>
          <p:cNvPr id="3" name="Text Placeholder 2"/>
          <p:cNvSpPr>
            <a:spLocks noGrp="1"/>
          </p:cNvSpPr>
          <p:nvPr>
            <p:ph type="body" idx="1"/>
          </p:nvPr>
        </p:nvSpPr>
        <p:spPr>
          <a:xfrm>
            <a:off x="2412048" y="19680684"/>
            <a:ext cx="19296380" cy="5593139"/>
          </a:xfrm>
        </p:spPr>
        <p:txBody>
          <a:bodyPr anchor="b"/>
          <a:lstStyle>
            <a:lvl1pPr marL="0" indent="0">
              <a:buNone/>
              <a:defRPr sz="7252">
                <a:solidFill>
                  <a:schemeClr val="tx1"/>
                </a:solidFill>
              </a:defRPr>
            </a:lvl1pPr>
            <a:lvl2pPr marL="1663479" indent="0">
              <a:buNone/>
              <a:defRPr sz="6535">
                <a:solidFill>
                  <a:schemeClr val="tx1">
                    <a:tint val="75000"/>
                  </a:schemeClr>
                </a:solidFill>
              </a:defRPr>
            </a:lvl2pPr>
            <a:lvl3pPr marL="3326959" indent="0">
              <a:buNone/>
              <a:defRPr sz="5817">
                <a:solidFill>
                  <a:schemeClr val="tx1">
                    <a:tint val="75000"/>
                  </a:schemeClr>
                </a:solidFill>
              </a:defRPr>
            </a:lvl3pPr>
            <a:lvl4pPr marL="4990438" indent="0">
              <a:buNone/>
              <a:defRPr sz="5100">
                <a:solidFill>
                  <a:schemeClr val="tx1">
                    <a:tint val="75000"/>
                  </a:schemeClr>
                </a:solidFill>
              </a:defRPr>
            </a:lvl4pPr>
            <a:lvl5pPr marL="6653917" indent="0">
              <a:buNone/>
              <a:defRPr sz="5100">
                <a:solidFill>
                  <a:schemeClr val="tx1">
                    <a:tint val="75000"/>
                  </a:schemeClr>
                </a:solidFill>
              </a:defRPr>
            </a:lvl5pPr>
            <a:lvl6pPr marL="8317397" indent="0">
              <a:buNone/>
              <a:defRPr sz="5100">
                <a:solidFill>
                  <a:schemeClr val="tx1">
                    <a:tint val="75000"/>
                  </a:schemeClr>
                </a:solidFill>
              </a:defRPr>
            </a:lvl6pPr>
            <a:lvl7pPr marL="9980876" indent="0">
              <a:buNone/>
              <a:defRPr sz="5100">
                <a:solidFill>
                  <a:schemeClr val="tx1">
                    <a:tint val="75000"/>
                  </a:schemeClr>
                </a:solidFill>
              </a:defRPr>
            </a:lvl7pPr>
            <a:lvl8pPr marL="11644355" indent="0">
              <a:buNone/>
              <a:defRPr sz="5100">
                <a:solidFill>
                  <a:schemeClr val="tx1">
                    <a:tint val="75000"/>
                  </a:schemeClr>
                </a:solidFill>
              </a:defRPr>
            </a:lvl8pPr>
            <a:lvl9pPr marL="13307835" indent="0">
              <a:buNone/>
              <a:defRPr sz="51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F65C6983-2F45-4849-9C08-3AC1F2377690}" type="datetime8">
              <a:rPr lang="he-IL" smtClean="0">
                <a:solidFill>
                  <a:prstClr val="white">
                    <a:alpha val="50000"/>
                  </a:prstClr>
                </a:solidFill>
              </a:rPr>
              <a:pPr/>
              <a:t>22 ספטמבר 19</a:t>
            </a:fld>
            <a:endParaRPr lang="he-IL">
              <a:solidFill>
                <a:prstClr val="white">
                  <a:alpha val="50000"/>
                </a:prstClr>
              </a:solidFill>
            </a:endParaRPr>
          </a:p>
        </p:txBody>
      </p:sp>
      <p:sp>
        <p:nvSpPr>
          <p:cNvPr id="5" name="Footer Placeholder 4"/>
          <p:cNvSpPr>
            <a:spLocks noGrp="1"/>
          </p:cNvSpPr>
          <p:nvPr>
            <p:ph type="ftr" sz="quarter" idx="11"/>
          </p:nvPr>
        </p:nvSpPr>
        <p:spPr/>
        <p:txBody>
          <a:bodyPr/>
          <a:lstStyle/>
          <a:p>
            <a:endParaRPr lang="he-IL">
              <a:solidFill>
                <a:prstClr val="white"/>
              </a:solidFill>
            </a:endParaRPr>
          </a:p>
        </p:txBody>
      </p:sp>
      <p:sp>
        <p:nvSpPr>
          <p:cNvPr id="6" name="Slide Number Placeholder 5"/>
          <p:cNvSpPr>
            <a:spLocks noGrp="1"/>
          </p:cNvSpPr>
          <p:nvPr>
            <p:ph type="sldNum" sz="quarter" idx="12"/>
          </p:nvPr>
        </p:nvSpPr>
        <p:spPr/>
        <p:txBody>
          <a:bodyPr/>
          <a:lstStyle/>
          <a:p>
            <a:fld id="{7923F949-EA78-4331-A13A-058ED4CC80EB}" type="slidenum">
              <a:rPr lang="he-IL" smtClean="0">
                <a:solidFill>
                  <a:prstClr val="white"/>
                </a:solidFill>
              </a:rPr>
              <a:pPr/>
              <a:t>‹#›</a:t>
            </a:fld>
            <a:endParaRPr lang="he-IL">
              <a:solidFill>
                <a:prstClr val="white"/>
              </a:solidFill>
            </a:endParaRPr>
          </a:p>
        </p:txBody>
      </p:sp>
    </p:spTree>
    <p:extLst>
      <p:ext uri="{BB962C8B-B14F-4D97-AF65-F5344CB8AC3E}">
        <p14:creationId xmlns:p14="http://schemas.microsoft.com/office/powerpoint/2010/main" val="395042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47E3B6E-2B93-455E-A0C0-62EB4D5C11A4}" type="datetime8">
              <a:rPr lang="he-IL" smtClean="0">
                <a:solidFill>
                  <a:prstClr val="white">
                    <a:alpha val="50000"/>
                  </a:prstClr>
                </a:solidFill>
              </a:rPr>
              <a:pPr/>
              <a:t>22 ספטמבר 19</a:t>
            </a:fld>
            <a:endParaRPr lang="he-IL">
              <a:solidFill>
                <a:prstClr val="white">
                  <a:alpha val="50000"/>
                </a:prstClr>
              </a:solidFill>
            </a:endParaRPr>
          </a:p>
        </p:txBody>
      </p:sp>
      <p:sp>
        <p:nvSpPr>
          <p:cNvPr id="6" name="Footer Placeholder 5"/>
          <p:cNvSpPr>
            <a:spLocks noGrp="1"/>
          </p:cNvSpPr>
          <p:nvPr>
            <p:ph type="ftr" sz="quarter" idx="11"/>
          </p:nvPr>
        </p:nvSpPr>
        <p:spPr/>
        <p:txBody>
          <a:bodyPr/>
          <a:lstStyle/>
          <a:p>
            <a:endParaRPr lang="he-IL">
              <a:solidFill>
                <a:prstClr val="white"/>
              </a:solidFill>
            </a:endParaRPr>
          </a:p>
        </p:txBody>
      </p:sp>
      <p:sp>
        <p:nvSpPr>
          <p:cNvPr id="7" name="Slide Number Placeholder 6"/>
          <p:cNvSpPr>
            <a:spLocks noGrp="1"/>
          </p:cNvSpPr>
          <p:nvPr>
            <p:ph type="sldNum" sz="quarter" idx="12"/>
          </p:nvPr>
        </p:nvSpPr>
        <p:spPr/>
        <p:txBody>
          <a:bodyPr/>
          <a:lstStyle/>
          <a:p>
            <a:fld id="{7923F949-EA78-4331-A13A-058ED4CC80EB}" type="slidenum">
              <a:rPr lang="he-IL" smtClean="0">
                <a:solidFill>
                  <a:prstClr val="white"/>
                </a:solidFill>
              </a:rPr>
              <a:pPr/>
              <a:t>‹#›</a:t>
            </a:fld>
            <a:endParaRPr lang="he-IL">
              <a:solidFill>
                <a:prstClr val="white"/>
              </a:solidFill>
            </a:endParaRPr>
          </a:p>
        </p:txBody>
      </p:sp>
      <p:sp>
        <p:nvSpPr>
          <p:cNvPr id="9" name="Title 8"/>
          <p:cNvSpPr>
            <a:spLocks noGrp="1"/>
          </p:cNvSpPr>
          <p:nvPr>
            <p:ph type="title"/>
          </p:nvPr>
        </p:nvSpPr>
        <p:spPr>
          <a:xfrm>
            <a:off x="2412048" y="7865534"/>
            <a:ext cx="19296380" cy="5876545"/>
          </a:xfrm>
        </p:spPr>
        <p:txBody>
          <a:bodyPr/>
          <a:lstStyle/>
          <a:p>
            <a:r>
              <a:rPr lang="he-IL"/>
              <a:t>לחץ כדי לערוך סגנון כותרת של תבנית בסיס</a:t>
            </a:r>
            <a:endParaRPr lang="en-US"/>
          </a:p>
        </p:txBody>
      </p:sp>
      <p:sp>
        <p:nvSpPr>
          <p:cNvPr id="8" name="Content Placeholder 7"/>
          <p:cNvSpPr>
            <a:spLocks noGrp="1"/>
          </p:cNvSpPr>
          <p:nvPr>
            <p:ph sz="quarter" idx="13"/>
          </p:nvPr>
        </p:nvSpPr>
        <p:spPr>
          <a:xfrm>
            <a:off x="2412048" y="13968095"/>
            <a:ext cx="9406985" cy="1829820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11" name="Content Placeholder 10"/>
          <p:cNvSpPr>
            <a:spLocks noGrp="1"/>
          </p:cNvSpPr>
          <p:nvPr>
            <p:ph sz="quarter" idx="14"/>
          </p:nvPr>
        </p:nvSpPr>
        <p:spPr>
          <a:xfrm>
            <a:off x="12349684" y="13968097"/>
            <a:ext cx="9406985" cy="183088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Tree>
    <p:extLst>
      <p:ext uri="{BB962C8B-B14F-4D97-AF65-F5344CB8AC3E}">
        <p14:creationId xmlns:p14="http://schemas.microsoft.com/office/powerpoint/2010/main" val="389725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944756" y="13968095"/>
            <a:ext cx="8876335" cy="3166102"/>
          </a:xfrm>
        </p:spPr>
        <p:txBody>
          <a:bodyPr anchor="b">
            <a:noAutofit/>
          </a:bodyPr>
          <a:lstStyle>
            <a:lvl1pPr marL="0" indent="0">
              <a:buNone/>
              <a:defRPr sz="7252" b="1">
                <a:solidFill>
                  <a:schemeClr val="tx2"/>
                </a:solidFill>
              </a:defRPr>
            </a:lvl1pPr>
            <a:lvl2pPr marL="1663479" indent="0">
              <a:buNone/>
              <a:defRPr sz="7252" b="1"/>
            </a:lvl2pPr>
            <a:lvl3pPr marL="3326959" indent="0">
              <a:buNone/>
              <a:defRPr sz="6535" b="1"/>
            </a:lvl3pPr>
            <a:lvl4pPr marL="4990438" indent="0">
              <a:buNone/>
              <a:defRPr sz="5817" b="1"/>
            </a:lvl4pPr>
            <a:lvl5pPr marL="6653917" indent="0">
              <a:buNone/>
              <a:defRPr sz="5817" b="1"/>
            </a:lvl5pPr>
            <a:lvl6pPr marL="8317397" indent="0">
              <a:buNone/>
              <a:defRPr sz="5817" b="1"/>
            </a:lvl6pPr>
            <a:lvl7pPr marL="9980876" indent="0">
              <a:buNone/>
              <a:defRPr sz="5817" b="1"/>
            </a:lvl7pPr>
            <a:lvl8pPr marL="11644355" indent="0">
              <a:buNone/>
              <a:defRPr sz="5817" b="1"/>
            </a:lvl8pPr>
            <a:lvl9pPr marL="13307835" indent="0">
              <a:buNone/>
              <a:defRPr sz="5817" b="1"/>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12886264" y="13968095"/>
            <a:ext cx="8868606" cy="3166102"/>
          </a:xfrm>
        </p:spPr>
        <p:txBody>
          <a:bodyPr anchor="b">
            <a:noAutofit/>
          </a:bodyPr>
          <a:lstStyle>
            <a:lvl1pPr marL="0" indent="0">
              <a:buNone/>
              <a:defRPr sz="7252" b="1">
                <a:solidFill>
                  <a:schemeClr val="tx2"/>
                </a:solidFill>
              </a:defRPr>
            </a:lvl1pPr>
            <a:lvl2pPr marL="1663479" indent="0">
              <a:buNone/>
              <a:defRPr sz="7252" b="1"/>
            </a:lvl2pPr>
            <a:lvl3pPr marL="3326959" indent="0">
              <a:buNone/>
              <a:defRPr sz="6535" b="1"/>
            </a:lvl3pPr>
            <a:lvl4pPr marL="4990438" indent="0">
              <a:buNone/>
              <a:defRPr sz="5817" b="1"/>
            </a:lvl4pPr>
            <a:lvl5pPr marL="6653917" indent="0">
              <a:buNone/>
              <a:defRPr sz="5817" b="1"/>
            </a:lvl5pPr>
            <a:lvl6pPr marL="8317397" indent="0">
              <a:buNone/>
              <a:defRPr sz="5817" b="1"/>
            </a:lvl6pPr>
            <a:lvl7pPr marL="9980876" indent="0">
              <a:buNone/>
              <a:defRPr sz="5817" b="1"/>
            </a:lvl7pPr>
            <a:lvl8pPr marL="11644355" indent="0">
              <a:buNone/>
              <a:defRPr sz="5817" b="1"/>
            </a:lvl8pPr>
            <a:lvl9pPr marL="13307835" indent="0">
              <a:buNone/>
              <a:defRPr sz="5817" b="1"/>
            </a:lvl9pPr>
          </a:lstStyle>
          <a:p>
            <a:pPr lvl="0"/>
            <a:r>
              <a:rPr lang="he-IL"/>
              <a:t>לחץ כדי לערוך סגנונות טקסט של תבנית בסיס</a:t>
            </a:r>
          </a:p>
        </p:txBody>
      </p:sp>
      <p:sp>
        <p:nvSpPr>
          <p:cNvPr id="7" name="Date Placeholder 6"/>
          <p:cNvSpPr>
            <a:spLocks noGrp="1"/>
          </p:cNvSpPr>
          <p:nvPr>
            <p:ph type="dt" sz="half" idx="10"/>
          </p:nvPr>
        </p:nvSpPr>
        <p:spPr/>
        <p:txBody>
          <a:bodyPr/>
          <a:lstStyle/>
          <a:p>
            <a:fld id="{A1E40CE7-42F9-4EFE-AC3D-EF5D2650C533}" type="datetime8">
              <a:rPr lang="he-IL" smtClean="0">
                <a:solidFill>
                  <a:prstClr val="white">
                    <a:alpha val="50000"/>
                  </a:prstClr>
                </a:solidFill>
              </a:rPr>
              <a:pPr/>
              <a:t>22 ספטמבר 19</a:t>
            </a:fld>
            <a:endParaRPr lang="he-IL">
              <a:solidFill>
                <a:prstClr val="white">
                  <a:alpha val="50000"/>
                </a:prstClr>
              </a:solidFill>
            </a:endParaRPr>
          </a:p>
        </p:txBody>
      </p:sp>
      <p:sp>
        <p:nvSpPr>
          <p:cNvPr id="8" name="Footer Placeholder 7"/>
          <p:cNvSpPr>
            <a:spLocks noGrp="1"/>
          </p:cNvSpPr>
          <p:nvPr>
            <p:ph type="ftr" sz="quarter" idx="11"/>
          </p:nvPr>
        </p:nvSpPr>
        <p:spPr/>
        <p:txBody>
          <a:bodyPr/>
          <a:lstStyle/>
          <a:p>
            <a:endParaRPr lang="he-IL">
              <a:solidFill>
                <a:prstClr val="white"/>
              </a:solidFill>
            </a:endParaRPr>
          </a:p>
        </p:txBody>
      </p:sp>
      <p:sp>
        <p:nvSpPr>
          <p:cNvPr id="9" name="Slide Number Placeholder 8"/>
          <p:cNvSpPr>
            <a:spLocks noGrp="1"/>
          </p:cNvSpPr>
          <p:nvPr>
            <p:ph type="sldNum" sz="quarter" idx="12"/>
          </p:nvPr>
        </p:nvSpPr>
        <p:spPr/>
        <p:txBody>
          <a:bodyPr/>
          <a:lstStyle/>
          <a:p>
            <a:fld id="{7923F949-EA78-4331-A13A-058ED4CC80EB}" type="slidenum">
              <a:rPr lang="he-IL" smtClean="0">
                <a:solidFill>
                  <a:prstClr val="white"/>
                </a:solidFill>
              </a:rPr>
              <a:pPr/>
              <a:t>‹#›</a:t>
            </a:fld>
            <a:endParaRPr lang="he-IL">
              <a:solidFill>
                <a:prstClr val="white"/>
              </a:solidFill>
            </a:endParaRPr>
          </a:p>
        </p:txBody>
      </p:sp>
      <p:sp>
        <p:nvSpPr>
          <p:cNvPr id="10" name="Title 9"/>
          <p:cNvSpPr>
            <a:spLocks noGrp="1"/>
          </p:cNvSpPr>
          <p:nvPr>
            <p:ph type="title"/>
          </p:nvPr>
        </p:nvSpPr>
        <p:spPr>
          <a:xfrm>
            <a:off x="2412048" y="7865534"/>
            <a:ext cx="19296380" cy="5876545"/>
          </a:xfrm>
        </p:spPr>
        <p:txBody>
          <a:bodyPr/>
          <a:lstStyle/>
          <a:p>
            <a:r>
              <a:rPr lang="he-IL"/>
              <a:t>לחץ כדי לערוך סגנון כותרת של תבנית בסיס</a:t>
            </a:r>
            <a:endParaRPr lang="en-US" dirty="0"/>
          </a:p>
        </p:txBody>
      </p:sp>
      <p:sp>
        <p:nvSpPr>
          <p:cNvPr id="11" name="Content Placeholder 10"/>
          <p:cNvSpPr>
            <a:spLocks noGrp="1"/>
          </p:cNvSpPr>
          <p:nvPr>
            <p:ph sz="quarter" idx="13"/>
          </p:nvPr>
        </p:nvSpPr>
        <p:spPr>
          <a:xfrm>
            <a:off x="2412048" y="17227317"/>
            <a:ext cx="9406985" cy="1503898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13" name="Content Placeholder 12"/>
          <p:cNvSpPr>
            <a:spLocks noGrp="1"/>
          </p:cNvSpPr>
          <p:nvPr>
            <p:ph sz="quarter" idx="14"/>
          </p:nvPr>
        </p:nvSpPr>
        <p:spPr>
          <a:xfrm>
            <a:off x="12349681" y="17227317"/>
            <a:ext cx="9406985" cy="1503898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Tree>
    <p:extLst>
      <p:ext uri="{BB962C8B-B14F-4D97-AF65-F5344CB8AC3E}">
        <p14:creationId xmlns:p14="http://schemas.microsoft.com/office/powerpoint/2010/main" val="394595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Date Placeholder 2"/>
          <p:cNvSpPr>
            <a:spLocks noGrp="1"/>
          </p:cNvSpPr>
          <p:nvPr>
            <p:ph type="dt" sz="half" idx="10"/>
          </p:nvPr>
        </p:nvSpPr>
        <p:spPr/>
        <p:txBody>
          <a:bodyPr/>
          <a:lstStyle/>
          <a:p>
            <a:fld id="{03AE4887-9607-40D4-A456-36C23C36EF58}" type="datetime8">
              <a:rPr lang="he-IL" smtClean="0">
                <a:solidFill>
                  <a:prstClr val="white">
                    <a:alpha val="50000"/>
                  </a:prstClr>
                </a:solidFill>
              </a:rPr>
              <a:pPr/>
              <a:t>22 ספטמבר 19</a:t>
            </a:fld>
            <a:endParaRPr lang="he-IL">
              <a:solidFill>
                <a:prstClr val="white">
                  <a:alpha val="50000"/>
                </a:prstClr>
              </a:solidFill>
            </a:endParaRPr>
          </a:p>
        </p:txBody>
      </p:sp>
      <p:sp>
        <p:nvSpPr>
          <p:cNvPr id="4" name="Footer Placeholder 3"/>
          <p:cNvSpPr>
            <a:spLocks noGrp="1"/>
          </p:cNvSpPr>
          <p:nvPr>
            <p:ph type="ftr" sz="quarter" idx="11"/>
          </p:nvPr>
        </p:nvSpPr>
        <p:spPr/>
        <p:txBody>
          <a:bodyPr/>
          <a:lstStyle/>
          <a:p>
            <a:endParaRPr lang="he-IL">
              <a:solidFill>
                <a:prstClr val="white"/>
              </a:solidFill>
            </a:endParaRPr>
          </a:p>
        </p:txBody>
      </p:sp>
      <p:sp>
        <p:nvSpPr>
          <p:cNvPr id="5" name="Slide Number Placeholder 4"/>
          <p:cNvSpPr>
            <a:spLocks noGrp="1"/>
          </p:cNvSpPr>
          <p:nvPr>
            <p:ph type="sldNum" sz="quarter" idx="12"/>
          </p:nvPr>
        </p:nvSpPr>
        <p:spPr/>
        <p:txBody>
          <a:bodyPr/>
          <a:lstStyle/>
          <a:p>
            <a:fld id="{7923F949-EA78-4331-A13A-058ED4CC80EB}" type="slidenum">
              <a:rPr lang="he-IL" smtClean="0">
                <a:solidFill>
                  <a:prstClr val="white"/>
                </a:solidFill>
              </a:rPr>
              <a:pPr/>
              <a:t>‹#›</a:t>
            </a:fld>
            <a:endParaRPr lang="he-IL">
              <a:solidFill>
                <a:prstClr val="white"/>
              </a:solidFill>
            </a:endParaRPr>
          </a:p>
        </p:txBody>
      </p:sp>
    </p:spTree>
    <p:extLst>
      <p:ext uri="{BB962C8B-B14F-4D97-AF65-F5344CB8AC3E}">
        <p14:creationId xmlns:p14="http://schemas.microsoft.com/office/powerpoint/2010/main" val="141252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1BE4D1-5AAA-4791-A5EB-2C3EAB119923}" type="datetime8">
              <a:rPr lang="he-IL" smtClean="0">
                <a:solidFill>
                  <a:prstClr val="white">
                    <a:alpha val="50000"/>
                  </a:prstClr>
                </a:solidFill>
              </a:rPr>
              <a:pPr/>
              <a:t>22 ספטמבר 19</a:t>
            </a:fld>
            <a:endParaRPr lang="he-IL">
              <a:solidFill>
                <a:prstClr val="white">
                  <a:alpha val="50000"/>
                </a:prstClr>
              </a:solidFill>
            </a:endParaRPr>
          </a:p>
        </p:txBody>
      </p:sp>
      <p:sp>
        <p:nvSpPr>
          <p:cNvPr id="3" name="Footer Placeholder 2"/>
          <p:cNvSpPr>
            <a:spLocks noGrp="1"/>
          </p:cNvSpPr>
          <p:nvPr>
            <p:ph type="ftr" sz="quarter" idx="11"/>
          </p:nvPr>
        </p:nvSpPr>
        <p:spPr/>
        <p:txBody>
          <a:bodyPr/>
          <a:lstStyle/>
          <a:p>
            <a:endParaRPr lang="he-IL">
              <a:solidFill>
                <a:prstClr val="white"/>
              </a:solidFill>
            </a:endParaRPr>
          </a:p>
        </p:txBody>
      </p:sp>
      <p:sp>
        <p:nvSpPr>
          <p:cNvPr id="4" name="Slide Number Placeholder 3"/>
          <p:cNvSpPr>
            <a:spLocks noGrp="1"/>
          </p:cNvSpPr>
          <p:nvPr>
            <p:ph type="sldNum" sz="quarter" idx="12"/>
          </p:nvPr>
        </p:nvSpPr>
        <p:spPr/>
        <p:txBody>
          <a:bodyPr/>
          <a:lstStyle/>
          <a:p>
            <a:fld id="{7923F949-EA78-4331-A13A-058ED4CC80EB}" type="slidenum">
              <a:rPr lang="he-IL" smtClean="0">
                <a:solidFill>
                  <a:prstClr val="white"/>
                </a:solidFill>
              </a:rPr>
              <a:pPr/>
              <a:t>‹#›</a:t>
            </a:fld>
            <a:endParaRPr lang="he-IL">
              <a:solidFill>
                <a:prstClr val="white"/>
              </a:solidFill>
            </a:endParaRPr>
          </a:p>
        </p:txBody>
      </p:sp>
    </p:spTree>
    <p:extLst>
      <p:ext uri="{BB962C8B-B14F-4D97-AF65-F5344CB8AC3E}">
        <p14:creationId xmlns:p14="http://schemas.microsoft.com/office/powerpoint/2010/main" val="142042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412048" y="9294560"/>
            <a:ext cx="7784118" cy="11064771"/>
          </a:xfrm>
        </p:spPr>
        <p:txBody>
          <a:bodyPr anchor="b">
            <a:normAutofit/>
          </a:bodyPr>
          <a:lstStyle>
            <a:lvl1pPr algn="l">
              <a:defRPr sz="10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0608767" y="9301417"/>
            <a:ext cx="11099660" cy="22794463"/>
          </a:xfrm>
        </p:spPr>
        <p:txBody>
          <a:bodyPr anchor="ctr"/>
          <a:lstStyle>
            <a:lvl1pPr>
              <a:defRPr sz="7252"/>
            </a:lvl1pPr>
            <a:lvl2pPr>
              <a:defRPr sz="6535"/>
            </a:lvl2pPr>
            <a:lvl3pPr>
              <a:defRPr sz="5817"/>
            </a:lvl3pPr>
            <a:lvl4pPr>
              <a:defRPr sz="5100"/>
            </a:lvl4pPr>
            <a:lvl5pPr>
              <a:defRPr sz="5100"/>
            </a:lvl5pPr>
            <a:lvl6pPr>
              <a:defRPr sz="7252"/>
            </a:lvl6pPr>
            <a:lvl7pPr>
              <a:defRPr sz="7252"/>
            </a:lvl7pPr>
            <a:lvl8pPr>
              <a:defRPr sz="7252"/>
            </a:lvl8pPr>
            <a:lvl9pPr>
              <a:defRPr sz="7252"/>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2412048" y="20678685"/>
            <a:ext cx="7784118" cy="11433282"/>
          </a:xfrm>
        </p:spPr>
        <p:txBody>
          <a:bodyPr/>
          <a:lstStyle>
            <a:lvl1pPr marL="0" indent="0">
              <a:buNone/>
              <a:defRPr sz="5100"/>
            </a:lvl1pPr>
            <a:lvl2pPr marL="1663479" indent="0">
              <a:buNone/>
              <a:defRPr sz="4383"/>
            </a:lvl2pPr>
            <a:lvl3pPr marL="3326959" indent="0">
              <a:buNone/>
              <a:defRPr sz="3666"/>
            </a:lvl3pPr>
            <a:lvl4pPr marL="4990438" indent="0">
              <a:buNone/>
              <a:defRPr sz="3267"/>
            </a:lvl4pPr>
            <a:lvl5pPr marL="6653917" indent="0">
              <a:buNone/>
              <a:defRPr sz="3267"/>
            </a:lvl5pPr>
            <a:lvl6pPr marL="8317397" indent="0">
              <a:buNone/>
              <a:defRPr sz="3267"/>
            </a:lvl6pPr>
            <a:lvl7pPr marL="9980876" indent="0">
              <a:buNone/>
              <a:defRPr sz="3267"/>
            </a:lvl7pPr>
            <a:lvl8pPr marL="11644355" indent="0">
              <a:buNone/>
              <a:defRPr sz="3267"/>
            </a:lvl8pPr>
            <a:lvl9pPr marL="13307835" indent="0">
              <a:buNone/>
              <a:defRPr sz="3267"/>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E350051-7FEA-4A60-935A-C8CD6697E96A}" type="datetime8">
              <a:rPr lang="he-IL" smtClean="0">
                <a:solidFill>
                  <a:prstClr val="white">
                    <a:alpha val="50000"/>
                  </a:prstClr>
                </a:solidFill>
              </a:rPr>
              <a:pPr/>
              <a:t>22 ספטמבר 19</a:t>
            </a:fld>
            <a:endParaRPr lang="he-IL">
              <a:solidFill>
                <a:prstClr val="white">
                  <a:alpha val="50000"/>
                </a:prstClr>
              </a:solidFill>
            </a:endParaRPr>
          </a:p>
        </p:txBody>
      </p:sp>
      <p:sp>
        <p:nvSpPr>
          <p:cNvPr id="6" name="Footer Placeholder 5"/>
          <p:cNvSpPr>
            <a:spLocks noGrp="1"/>
          </p:cNvSpPr>
          <p:nvPr>
            <p:ph type="ftr" sz="quarter" idx="11"/>
          </p:nvPr>
        </p:nvSpPr>
        <p:spPr/>
        <p:txBody>
          <a:bodyPr/>
          <a:lstStyle/>
          <a:p>
            <a:endParaRPr lang="he-IL">
              <a:solidFill>
                <a:prstClr val="white"/>
              </a:solidFill>
            </a:endParaRPr>
          </a:p>
        </p:txBody>
      </p:sp>
      <p:sp>
        <p:nvSpPr>
          <p:cNvPr id="7" name="Slide Number Placeholder 6"/>
          <p:cNvSpPr>
            <a:spLocks noGrp="1"/>
          </p:cNvSpPr>
          <p:nvPr>
            <p:ph type="sldNum" sz="quarter" idx="12"/>
          </p:nvPr>
        </p:nvSpPr>
        <p:spPr/>
        <p:txBody>
          <a:bodyPr/>
          <a:lstStyle/>
          <a:p>
            <a:fld id="{7923F949-EA78-4331-A13A-058ED4CC80EB}" type="slidenum">
              <a:rPr lang="he-IL" smtClean="0">
                <a:solidFill>
                  <a:prstClr val="white"/>
                </a:solidFill>
              </a:rPr>
              <a:pPr/>
              <a:t>‹#›</a:t>
            </a:fld>
            <a:endParaRPr lang="he-IL">
              <a:solidFill>
                <a:prstClr val="white"/>
              </a:solidFill>
            </a:endParaRPr>
          </a:p>
        </p:txBody>
      </p:sp>
    </p:spTree>
    <p:extLst>
      <p:ext uri="{BB962C8B-B14F-4D97-AF65-F5344CB8AC3E}">
        <p14:creationId xmlns:p14="http://schemas.microsoft.com/office/powerpoint/2010/main" val="230393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412047" y="9312064"/>
            <a:ext cx="7790914" cy="11081355"/>
          </a:xfrm>
        </p:spPr>
        <p:txBody>
          <a:bodyPr anchor="b">
            <a:normAutofit/>
          </a:bodyPr>
          <a:lstStyle>
            <a:lvl1pPr algn="l">
              <a:defRPr sz="10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11055218" y="11640080"/>
            <a:ext cx="10653209" cy="17072116"/>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11635"/>
            </a:lvl1pPr>
            <a:lvl2pPr marL="1663479" indent="0">
              <a:buNone/>
              <a:defRPr sz="10200"/>
            </a:lvl2pPr>
            <a:lvl3pPr marL="3326959" indent="0">
              <a:buNone/>
              <a:defRPr sz="8766"/>
            </a:lvl3pPr>
            <a:lvl4pPr marL="4990438" indent="0">
              <a:buNone/>
              <a:defRPr sz="7252"/>
            </a:lvl4pPr>
            <a:lvl5pPr marL="6653917" indent="0">
              <a:buNone/>
              <a:defRPr sz="7252"/>
            </a:lvl5pPr>
            <a:lvl6pPr marL="8317397" indent="0">
              <a:buNone/>
              <a:defRPr sz="7252"/>
            </a:lvl6pPr>
            <a:lvl7pPr marL="9980876" indent="0">
              <a:buNone/>
              <a:defRPr sz="7252"/>
            </a:lvl7pPr>
            <a:lvl8pPr marL="11644355" indent="0">
              <a:buNone/>
              <a:defRPr sz="7252"/>
            </a:lvl8pPr>
            <a:lvl9pPr marL="13307835" indent="0">
              <a:buNone/>
              <a:defRPr sz="7252"/>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2412047" y="20672781"/>
            <a:ext cx="7790914" cy="11453838"/>
          </a:xfrm>
        </p:spPr>
        <p:txBody>
          <a:bodyPr/>
          <a:lstStyle>
            <a:lvl1pPr marL="0" indent="0">
              <a:buNone/>
              <a:defRPr sz="5100"/>
            </a:lvl1pPr>
            <a:lvl2pPr marL="1663479" indent="0">
              <a:buNone/>
              <a:defRPr sz="4383"/>
            </a:lvl2pPr>
            <a:lvl3pPr marL="3326959" indent="0">
              <a:buNone/>
              <a:defRPr sz="3666"/>
            </a:lvl3pPr>
            <a:lvl4pPr marL="4990438" indent="0">
              <a:buNone/>
              <a:defRPr sz="3267"/>
            </a:lvl4pPr>
            <a:lvl5pPr marL="6653917" indent="0">
              <a:buNone/>
              <a:defRPr sz="3267"/>
            </a:lvl5pPr>
            <a:lvl6pPr marL="8317397" indent="0">
              <a:buNone/>
              <a:defRPr sz="3267"/>
            </a:lvl6pPr>
            <a:lvl7pPr marL="9980876" indent="0">
              <a:buNone/>
              <a:defRPr sz="3267"/>
            </a:lvl7pPr>
            <a:lvl8pPr marL="11644355" indent="0">
              <a:buNone/>
              <a:defRPr sz="3267"/>
            </a:lvl8pPr>
            <a:lvl9pPr marL="13307835" indent="0">
              <a:buNone/>
              <a:defRPr sz="3267"/>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3B881EF7-15AF-44BB-93CD-72D8194E0A90}" type="datetime8">
              <a:rPr lang="he-IL" smtClean="0">
                <a:solidFill>
                  <a:prstClr val="white">
                    <a:alpha val="50000"/>
                  </a:prstClr>
                </a:solidFill>
              </a:rPr>
              <a:pPr/>
              <a:t>22 ספטמבר 19</a:t>
            </a:fld>
            <a:endParaRPr lang="he-IL">
              <a:solidFill>
                <a:prstClr val="white">
                  <a:alpha val="50000"/>
                </a:prstClr>
              </a:solidFill>
            </a:endParaRPr>
          </a:p>
        </p:txBody>
      </p:sp>
      <p:sp>
        <p:nvSpPr>
          <p:cNvPr id="6" name="Footer Placeholder 5"/>
          <p:cNvSpPr>
            <a:spLocks noGrp="1"/>
          </p:cNvSpPr>
          <p:nvPr>
            <p:ph type="ftr" sz="quarter" idx="11"/>
          </p:nvPr>
        </p:nvSpPr>
        <p:spPr/>
        <p:txBody>
          <a:bodyPr/>
          <a:lstStyle/>
          <a:p>
            <a:endParaRPr lang="he-IL">
              <a:solidFill>
                <a:prstClr val="white"/>
              </a:solidFill>
            </a:endParaRPr>
          </a:p>
        </p:txBody>
      </p:sp>
      <p:sp>
        <p:nvSpPr>
          <p:cNvPr id="7" name="Slide Number Placeholder 6"/>
          <p:cNvSpPr>
            <a:spLocks noGrp="1"/>
          </p:cNvSpPr>
          <p:nvPr>
            <p:ph type="sldNum" sz="quarter" idx="12"/>
          </p:nvPr>
        </p:nvSpPr>
        <p:spPr/>
        <p:txBody>
          <a:bodyPr/>
          <a:lstStyle/>
          <a:p>
            <a:fld id="{7923F949-EA78-4331-A13A-058ED4CC80EB}" type="slidenum">
              <a:rPr lang="he-IL" smtClean="0">
                <a:solidFill>
                  <a:prstClr val="white"/>
                </a:solidFill>
              </a:rPr>
              <a:pPr/>
              <a:t>‹#›</a:t>
            </a:fld>
            <a:endParaRPr lang="he-IL">
              <a:solidFill>
                <a:prstClr val="white"/>
              </a:solidFill>
            </a:endParaRPr>
          </a:p>
        </p:txBody>
      </p:sp>
    </p:spTree>
    <p:extLst>
      <p:ext uri="{BB962C8B-B14F-4D97-AF65-F5344CB8AC3E}">
        <p14:creationId xmlns:p14="http://schemas.microsoft.com/office/powerpoint/2010/main" val="134004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22250949" y="2921766"/>
            <a:ext cx="227477" cy="29141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32703" tIns="166351" rIns="332703" bIns="166351" rtlCol="0" anchor="ctr"/>
          <a:lstStyle/>
          <a:p>
            <a:pPr algn="ctr" rtl="1"/>
            <a:endParaRPr lang="en-US" sz="5280">
              <a:solidFill>
                <a:prstClr val="white"/>
              </a:solidFill>
            </a:endParaRPr>
          </a:p>
        </p:txBody>
      </p:sp>
      <p:sp>
        <p:nvSpPr>
          <p:cNvPr id="11" name="Rectangle 10"/>
          <p:cNvSpPr/>
          <p:nvPr/>
        </p:nvSpPr>
        <p:spPr>
          <a:xfrm>
            <a:off x="22604818" y="2921766"/>
            <a:ext cx="1519590" cy="29141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32703" tIns="166351" rIns="332703" bIns="166351" rtlCol="0" anchor="ctr"/>
          <a:lstStyle/>
          <a:p>
            <a:pPr algn="ctr" rtl="1"/>
            <a:endParaRPr lang="en-US" sz="5280">
              <a:solidFill>
                <a:prstClr val="white"/>
              </a:solidFill>
            </a:endParaRPr>
          </a:p>
        </p:txBody>
      </p:sp>
      <p:sp>
        <p:nvSpPr>
          <p:cNvPr id="2" name="Title Placeholder 1"/>
          <p:cNvSpPr>
            <a:spLocks noGrp="1"/>
          </p:cNvSpPr>
          <p:nvPr>
            <p:ph type="title"/>
          </p:nvPr>
        </p:nvSpPr>
        <p:spPr>
          <a:xfrm>
            <a:off x="2412048" y="7865534"/>
            <a:ext cx="19296380" cy="5876545"/>
          </a:xfrm>
          <a:prstGeom prst="rect">
            <a:avLst/>
          </a:prstGeom>
        </p:spPr>
        <p:txBody>
          <a:bodyPr vert="horz" lIns="417488" tIns="208744" rIns="417488" bIns="208744"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412048" y="14103710"/>
            <a:ext cx="19296380" cy="18022912"/>
          </a:xfrm>
          <a:prstGeom prst="rect">
            <a:avLst/>
          </a:prstGeom>
        </p:spPr>
        <p:txBody>
          <a:bodyPr vert="horz" lIns="417488" tIns="208744" rIns="417488" bIns="208744"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5847369" y="2794419"/>
            <a:ext cx="3136748" cy="1516968"/>
          </a:xfrm>
          <a:prstGeom prst="rect">
            <a:avLst/>
          </a:prstGeom>
        </p:spPr>
        <p:txBody>
          <a:bodyPr vert="horz" lIns="417488" tIns="208744" rIns="417488" bIns="208744" rtlCol="0" anchor="ctr"/>
          <a:lstStyle>
            <a:lvl1pPr algn="l">
              <a:defRPr sz="4383">
                <a:solidFill>
                  <a:schemeClr val="tx1">
                    <a:alpha val="50000"/>
                  </a:schemeClr>
                </a:solidFill>
              </a:defRPr>
            </a:lvl1pPr>
          </a:lstStyle>
          <a:p>
            <a:pPr rtl="1"/>
            <a:fld id="{EE486C7C-7997-4530-90FE-CFA07295A15B}" type="datetime8">
              <a:rPr lang="he-IL" smtClean="0">
                <a:solidFill>
                  <a:prstClr val="white">
                    <a:alpha val="50000"/>
                  </a:prstClr>
                </a:solidFill>
              </a:rPr>
              <a:pPr rtl="1"/>
              <a:t>22 ספטמבר 19</a:t>
            </a:fld>
            <a:endParaRPr lang="he-IL">
              <a:solidFill>
                <a:prstClr val="white">
                  <a:alpha val="50000"/>
                </a:prstClr>
              </a:solidFill>
            </a:endParaRPr>
          </a:p>
        </p:txBody>
      </p:sp>
      <p:sp>
        <p:nvSpPr>
          <p:cNvPr id="6" name="Slide Number Placeholder 5"/>
          <p:cNvSpPr>
            <a:spLocks noGrp="1"/>
          </p:cNvSpPr>
          <p:nvPr>
            <p:ph type="sldNum" sz="quarter" idx="4"/>
          </p:nvPr>
        </p:nvSpPr>
        <p:spPr>
          <a:xfrm>
            <a:off x="19294311" y="2794419"/>
            <a:ext cx="2482749" cy="1536490"/>
          </a:xfrm>
          <a:prstGeom prst="rect">
            <a:avLst/>
          </a:prstGeom>
        </p:spPr>
        <p:txBody>
          <a:bodyPr vert="horz" lIns="417488" tIns="208744" rIns="417488" bIns="208744" rtlCol="0" anchor="ctr"/>
          <a:lstStyle>
            <a:lvl1pPr algn="r">
              <a:defRPr sz="4383">
                <a:solidFill>
                  <a:schemeClr val="tx1"/>
                </a:solidFill>
              </a:defRPr>
            </a:lvl1pPr>
          </a:lstStyle>
          <a:p>
            <a:pPr rtl="1"/>
            <a:fld id="{7923F949-EA78-4331-A13A-058ED4CC80EB}" type="slidenum">
              <a:rPr lang="he-IL" smtClean="0">
                <a:solidFill>
                  <a:prstClr val="white"/>
                </a:solidFill>
              </a:rPr>
              <a:pPr rtl="1"/>
              <a:t>‹#›</a:t>
            </a:fld>
            <a:endParaRPr lang="he-IL">
              <a:solidFill>
                <a:prstClr val="white"/>
              </a:solidFill>
            </a:endParaRPr>
          </a:p>
        </p:txBody>
      </p:sp>
      <p:sp>
        <p:nvSpPr>
          <p:cNvPr id="5" name="Footer Placeholder 4"/>
          <p:cNvSpPr>
            <a:spLocks noGrp="1"/>
          </p:cNvSpPr>
          <p:nvPr>
            <p:ph type="ftr" sz="quarter" idx="3"/>
          </p:nvPr>
        </p:nvSpPr>
        <p:spPr>
          <a:xfrm>
            <a:off x="15850003" y="4358443"/>
            <a:ext cx="5925895" cy="1533817"/>
          </a:xfrm>
          <a:prstGeom prst="rect">
            <a:avLst/>
          </a:prstGeom>
        </p:spPr>
        <p:txBody>
          <a:bodyPr vert="horz" lIns="417488" tIns="0" rIns="417488" bIns="208744" rtlCol="0" anchor="t"/>
          <a:lstStyle>
            <a:lvl1pPr algn="l">
              <a:defRPr sz="3666">
                <a:solidFill>
                  <a:schemeClr val="tx1"/>
                </a:solidFill>
              </a:defRPr>
            </a:lvl1pPr>
          </a:lstStyle>
          <a:p>
            <a:pPr rtl="1"/>
            <a:endParaRPr lang="he-IL">
              <a:solidFill>
                <a:prstClr val="white"/>
              </a:solidFill>
            </a:endParaRPr>
          </a:p>
        </p:txBody>
      </p:sp>
    </p:spTree>
    <p:extLst>
      <p:ext uri="{BB962C8B-B14F-4D97-AF65-F5344CB8AC3E}">
        <p14:creationId xmlns:p14="http://schemas.microsoft.com/office/powerpoint/2010/main" val="28094022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3326959" rtl="1" eaLnBrk="1" latinLnBrk="0" hangingPunct="1">
        <a:spcBef>
          <a:spcPct val="0"/>
        </a:spcBef>
        <a:buNone/>
        <a:defRPr sz="14583"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831740" indent="-665392" algn="r" defTabSz="3326959" rtl="1" eaLnBrk="1" latinLnBrk="0" hangingPunct="1">
        <a:spcBef>
          <a:spcPct val="20000"/>
        </a:spcBef>
        <a:buClr>
          <a:schemeClr val="tx2"/>
        </a:buClr>
        <a:buFont typeface="Wingdings" charset="2"/>
        <a:buChar char="§"/>
        <a:defRPr sz="7252" kern="1200">
          <a:solidFill>
            <a:schemeClr val="tx1"/>
          </a:solidFill>
          <a:latin typeface="+mn-lt"/>
          <a:ea typeface="+mn-ea"/>
          <a:cs typeface="+mn-cs"/>
        </a:defRPr>
      </a:lvl1pPr>
      <a:lvl2pPr marL="1829827" indent="-665392" algn="r" defTabSz="3326959" rtl="1" eaLnBrk="1" latinLnBrk="0" hangingPunct="1">
        <a:spcBef>
          <a:spcPct val="20000"/>
        </a:spcBef>
        <a:buClr>
          <a:schemeClr val="tx2"/>
        </a:buClr>
        <a:buFont typeface="Wingdings" charset="2"/>
        <a:buChar char="§"/>
        <a:defRPr sz="6535" kern="1200">
          <a:solidFill>
            <a:schemeClr val="tx1"/>
          </a:solidFill>
          <a:latin typeface="+mn-lt"/>
          <a:ea typeface="+mn-ea"/>
          <a:cs typeface="+mn-cs"/>
        </a:defRPr>
      </a:lvl2pPr>
      <a:lvl3pPr marL="2495219" indent="-665392" algn="r" defTabSz="3326959" rtl="1" eaLnBrk="1" latinLnBrk="0" hangingPunct="1">
        <a:spcBef>
          <a:spcPct val="20000"/>
        </a:spcBef>
        <a:buClr>
          <a:schemeClr val="tx2"/>
        </a:buClr>
        <a:buFont typeface="Wingdings" charset="2"/>
        <a:buChar char="§"/>
        <a:defRPr sz="5817" kern="1200">
          <a:solidFill>
            <a:schemeClr val="tx1"/>
          </a:solidFill>
          <a:latin typeface="+mn-lt"/>
          <a:ea typeface="+mn-ea"/>
          <a:cs typeface="+mn-cs"/>
        </a:defRPr>
      </a:lvl3pPr>
      <a:lvl4pPr marL="3326959" indent="-665392" algn="r" defTabSz="3326959" rtl="1" eaLnBrk="1" latinLnBrk="0" hangingPunct="1">
        <a:spcBef>
          <a:spcPct val="20000"/>
        </a:spcBef>
        <a:buClr>
          <a:schemeClr val="tx2"/>
        </a:buClr>
        <a:buFont typeface="Wingdings" charset="2"/>
        <a:buChar char="§"/>
        <a:defRPr sz="5100" kern="1200">
          <a:solidFill>
            <a:schemeClr val="tx1"/>
          </a:solidFill>
          <a:latin typeface="+mn-lt"/>
          <a:ea typeface="+mn-ea"/>
          <a:cs typeface="+mn-cs"/>
        </a:defRPr>
      </a:lvl4pPr>
      <a:lvl5pPr marL="4158698" indent="-665392" algn="r" defTabSz="3326959" rtl="1" eaLnBrk="1" latinLnBrk="0" hangingPunct="1">
        <a:spcBef>
          <a:spcPct val="20000"/>
        </a:spcBef>
        <a:buClr>
          <a:schemeClr val="tx2"/>
        </a:buClr>
        <a:buFont typeface="Wingdings" charset="2"/>
        <a:buChar char="§"/>
        <a:defRPr sz="5100" kern="1200">
          <a:solidFill>
            <a:schemeClr val="tx1"/>
          </a:solidFill>
          <a:latin typeface="+mn-lt"/>
          <a:ea typeface="+mn-ea"/>
          <a:cs typeface="+mn-cs"/>
        </a:defRPr>
      </a:lvl5pPr>
      <a:lvl6pPr marL="4990438" indent="-665392" algn="r" defTabSz="3326959" rtl="1" eaLnBrk="1" latinLnBrk="0" hangingPunct="1">
        <a:spcBef>
          <a:spcPct val="20000"/>
        </a:spcBef>
        <a:buClr>
          <a:schemeClr val="tx2"/>
        </a:buClr>
        <a:buFont typeface="Wingdings" pitchFamily="2" charset="2"/>
        <a:buChar char="§"/>
        <a:defRPr sz="5100" kern="1200">
          <a:solidFill>
            <a:schemeClr val="tx1"/>
          </a:solidFill>
          <a:latin typeface="+mn-lt"/>
          <a:ea typeface="+mn-ea"/>
          <a:cs typeface="+mn-cs"/>
        </a:defRPr>
      </a:lvl6pPr>
      <a:lvl7pPr marL="5822178" indent="-665392" algn="r" defTabSz="3326959" rtl="1" eaLnBrk="1" latinLnBrk="0" hangingPunct="1">
        <a:spcBef>
          <a:spcPct val="20000"/>
        </a:spcBef>
        <a:buClr>
          <a:schemeClr val="tx2"/>
        </a:buClr>
        <a:buFont typeface="Wingdings" pitchFamily="2" charset="2"/>
        <a:buChar char="§"/>
        <a:defRPr sz="5100" kern="1200">
          <a:solidFill>
            <a:schemeClr val="tx1"/>
          </a:solidFill>
          <a:latin typeface="+mn-lt"/>
          <a:ea typeface="+mn-ea"/>
          <a:cs typeface="+mn-cs"/>
        </a:defRPr>
      </a:lvl7pPr>
      <a:lvl8pPr marL="6653917" indent="-665392" algn="r" defTabSz="3326959" rtl="1" eaLnBrk="1" latinLnBrk="0" hangingPunct="1">
        <a:spcBef>
          <a:spcPct val="20000"/>
        </a:spcBef>
        <a:buClr>
          <a:schemeClr val="tx2"/>
        </a:buClr>
        <a:buFont typeface="Wingdings" pitchFamily="2" charset="2"/>
        <a:buChar char="§"/>
        <a:defRPr sz="5100" kern="1200">
          <a:solidFill>
            <a:schemeClr val="tx1"/>
          </a:solidFill>
          <a:latin typeface="+mn-lt"/>
          <a:ea typeface="+mn-ea"/>
          <a:cs typeface="+mn-cs"/>
        </a:defRPr>
      </a:lvl8pPr>
      <a:lvl9pPr marL="7485657" indent="-665392" algn="r" defTabSz="3326959" rtl="1" eaLnBrk="1" latinLnBrk="0" hangingPunct="1">
        <a:spcBef>
          <a:spcPct val="20000"/>
        </a:spcBef>
        <a:buClr>
          <a:schemeClr val="tx2"/>
        </a:buClr>
        <a:buFont typeface="Wingdings" pitchFamily="2" charset="2"/>
        <a:buChar char="§"/>
        <a:defRPr sz="5100" kern="1200">
          <a:solidFill>
            <a:schemeClr val="tx1"/>
          </a:solidFill>
          <a:latin typeface="+mn-lt"/>
          <a:ea typeface="+mn-ea"/>
          <a:cs typeface="+mn-cs"/>
        </a:defRPr>
      </a:lvl9pPr>
    </p:bodyStyle>
    <p:otherStyle>
      <a:defPPr>
        <a:defRPr lang="en-US"/>
      </a:defPPr>
      <a:lvl1pPr marL="0" algn="r" defTabSz="3326959" rtl="1" eaLnBrk="1" latinLnBrk="0" hangingPunct="1">
        <a:defRPr sz="6535" kern="1200">
          <a:solidFill>
            <a:schemeClr val="tx1"/>
          </a:solidFill>
          <a:latin typeface="+mn-lt"/>
          <a:ea typeface="+mn-ea"/>
          <a:cs typeface="+mn-cs"/>
        </a:defRPr>
      </a:lvl1pPr>
      <a:lvl2pPr marL="1663479" algn="r" defTabSz="3326959" rtl="1" eaLnBrk="1" latinLnBrk="0" hangingPunct="1">
        <a:defRPr sz="6535" kern="1200">
          <a:solidFill>
            <a:schemeClr val="tx1"/>
          </a:solidFill>
          <a:latin typeface="+mn-lt"/>
          <a:ea typeface="+mn-ea"/>
          <a:cs typeface="+mn-cs"/>
        </a:defRPr>
      </a:lvl2pPr>
      <a:lvl3pPr marL="3326959" algn="r" defTabSz="3326959" rtl="1" eaLnBrk="1" latinLnBrk="0" hangingPunct="1">
        <a:defRPr sz="6535" kern="1200">
          <a:solidFill>
            <a:schemeClr val="tx1"/>
          </a:solidFill>
          <a:latin typeface="+mn-lt"/>
          <a:ea typeface="+mn-ea"/>
          <a:cs typeface="+mn-cs"/>
        </a:defRPr>
      </a:lvl3pPr>
      <a:lvl4pPr marL="4990438" algn="r" defTabSz="3326959" rtl="1" eaLnBrk="1" latinLnBrk="0" hangingPunct="1">
        <a:defRPr sz="6535" kern="1200">
          <a:solidFill>
            <a:schemeClr val="tx1"/>
          </a:solidFill>
          <a:latin typeface="+mn-lt"/>
          <a:ea typeface="+mn-ea"/>
          <a:cs typeface="+mn-cs"/>
        </a:defRPr>
      </a:lvl4pPr>
      <a:lvl5pPr marL="6653917" algn="r" defTabSz="3326959" rtl="1" eaLnBrk="1" latinLnBrk="0" hangingPunct="1">
        <a:defRPr sz="6535" kern="1200">
          <a:solidFill>
            <a:schemeClr val="tx1"/>
          </a:solidFill>
          <a:latin typeface="+mn-lt"/>
          <a:ea typeface="+mn-ea"/>
          <a:cs typeface="+mn-cs"/>
        </a:defRPr>
      </a:lvl5pPr>
      <a:lvl6pPr marL="8317397" algn="r" defTabSz="3326959" rtl="1" eaLnBrk="1" latinLnBrk="0" hangingPunct="1">
        <a:defRPr sz="6535" kern="1200">
          <a:solidFill>
            <a:schemeClr val="tx1"/>
          </a:solidFill>
          <a:latin typeface="+mn-lt"/>
          <a:ea typeface="+mn-ea"/>
          <a:cs typeface="+mn-cs"/>
        </a:defRPr>
      </a:lvl6pPr>
      <a:lvl7pPr marL="9980876" algn="r" defTabSz="3326959" rtl="1" eaLnBrk="1" latinLnBrk="0" hangingPunct="1">
        <a:defRPr sz="6535" kern="1200">
          <a:solidFill>
            <a:schemeClr val="tx1"/>
          </a:solidFill>
          <a:latin typeface="+mn-lt"/>
          <a:ea typeface="+mn-ea"/>
          <a:cs typeface="+mn-cs"/>
        </a:defRPr>
      </a:lvl7pPr>
      <a:lvl8pPr marL="11644355" algn="r" defTabSz="3326959" rtl="1" eaLnBrk="1" latinLnBrk="0" hangingPunct="1">
        <a:defRPr sz="6535" kern="1200">
          <a:solidFill>
            <a:schemeClr val="tx1"/>
          </a:solidFill>
          <a:latin typeface="+mn-lt"/>
          <a:ea typeface="+mn-ea"/>
          <a:cs typeface="+mn-cs"/>
        </a:defRPr>
      </a:lvl8pPr>
      <a:lvl9pPr marL="13307835" algn="r" defTabSz="3326959" rtl="1" eaLnBrk="1" latinLnBrk="0" hangingPunct="1">
        <a:defRPr sz="65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75000"/>
              </a:schemeClr>
            </a:gs>
            <a:gs pos="65000">
              <a:schemeClr val="bg2">
                <a:tint val="100000"/>
                <a:shade val="95000"/>
                <a:satMod val="100000"/>
                <a:lumMod val="100000"/>
              </a:schemeClr>
            </a:gs>
            <a:gs pos="100000">
              <a:srgbClr val="045E76"/>
            </a:gs>
            <a:gs pos="100000">
              <a:schemeClr val="bg2">
                <a:tint val="88000"/>
                <a:shade val="100000"/>
                <a:satMod val="400000"/>
                <a:lumMod val="100000"/>
              </a:schemeClr>
            </a:gs>
          </a:gsLst>
          <a:lin ang="5400000" scaled="0"/>
        </a:gradFill>
        <a:effectLst/>
      </p:bgPr>
    </p:bg>
    <p:spTree>
      <p:nvGrpSpPr>
        <p:cNvPr id="1" name=""/>
        <p:cNvGrpSpPr/>
        <p:nvPr/>
      </p:nvGrpSpPr>
      <p:grpSpPr>
        <a:xfrm>
          <a:off x="0" y="0"/>
          <a:ext cx="0" cy="0"/>
          <a:chOff x="0" y="0"/>
          <a:chExt cx="0" cy="0"/>
        </a:xfrm>
      </p:grpSpPr>
      <p:sp>
        <p:nvSpPr>
          <p:cNvPr id="178" name="מלבן 54"/>
          <p:cNvSpPr/>
          <p:nvPr/>
        </p:nvSpPr>
        <p:spPr>
          <a:xfrm>
            <a:off x="-1" y="32114107"/>
            <a:ext cx="24120475" cy="2834308"/>
          </a:xfrm>
          <a:prstGeom prst="rect">
            <a:avLst/>
          </a:prstGeom>
          <a:solidFill>
            <a:srgbClr val="EEE0B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sz="5280" dirty="0">
              <a:latin typeface="Calibri" panose="020F0502020204030204" pitchFamily="34" charset="0"/>
            </a:endParaRPr>
          </a:p>
        </p:txBody>
      </p:sp>
      <p:sp useBgFill="1">
        <p:nvSpPr>
          <p:cNvPr id="3" name="מלבן 2"/>
          <p:cNvSpPr/>
          <p:nvPr/>
        </p:nvSpPr>
        <p:spPr>
          <a:xfrm>
            <a:off x="19893762" y="2133130"/>
            <a:ext cx="4226713" cy="5465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5280" dirty="0">
              <a:latin typeface="Calibri" panose="020F0502020204030204" pitchFamily="34" charset="0"/>
            </a:endParaRPr>
          </a:p>
        </p:txBody>
      </p:sp>
      <p:sp>
        <p:nvSpPr>
          <p:cNvPr id="93" name="מלבן מעוגל 92"/>
          <p:cNvSpPr/>
          <p:nvPr/>
        </p:nvSpPr>
        <p:spPr>
          <a:xfrm>
            <a:off x="389609" y="5794558"/>
            <a:ext cx="23452379" cy="8742169"/>
          </a:xfrm>
          <a:prstGeom prst="roundRect">
            <a:avLst>
              <a:gd name="adj" fmla="val 4388"/>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5400" b="1" dirty="0">
                <a:solidFill>
                  <a:schemeClr val="bg1"/>
                </a:solidFill>
                <a:latin typeface="Calibri" panose="020F0502020204030204" pitchFamily="34" charset="0"/>
              </a:rPr>
              <a:t>Abstract</a:t>
            </a:r>
            <a:endParaRPr lang="en-US" sz="4800" b="1" dirty="0">
              <a:solidFill>
                <a:schemeClr val="bg1"/>
              </a:solidFill>
              <a:latin typeface="Calibri" panose="020F0502020204030204" pitchFamily="34" charset="0"/>
            </a:endParaRPr>
          </a:p>
          <a:p>
            <a:r>
              <a:rPr lang="en-US" sz="4600" dirty="0">
                <a:solidFill>
                  <a:schemeClr val="bg1"/>
                </a:solidFill>
                <a:latin typeface="Calibri" panose="020F0502020204030204" pitchFamily="34" charset="0"/>
              </a:rPr>
              <a:t>The concept of home automation has been around for around 100 years, from the early beginnings of electrical appliances such as basic washing machines, dishwashers, etc. to Artificial Intelligence and Internet of Things which let appliances communicate with themselves.</a:t>
            </a:r>
          </a:p>
          <a:p>
            <a:r>
              <a:rPr lang="en-US" sz="4600" dirty="0">
                <a:solidFill>
                  <a:schemeClr val="bg1"/>
                </a:solidFill>
                <a:latin typeface="Calibri" panose="020F0502020204030204" pitchFamily="34" charset="0"/>
              </a:rPr>
              <a:t>Homes are becoming smarter and smarter!</a:t>
            </a:r>
          </a:p>
          <a:p>
            <a:r>
              <a:rPr lang="en-US" sz="4600" dirty="0">
                <a:solidFill>
                  <a:schemeClr val="bg1"/>
                </a:solidFill>
                <a:latin typeface="Calibri" panose="020F0502020204030204" pitchFamily="34" charset="0"/>
              </a:rPr>
              <a:t>One aspect of smart homes is security, mainly door security – granting access only to authorized personal and continuously logging every action which homeowners can view at any time.</a:t>
            </a:r>
          </a:p>
          <a:p>
            <a:r>
              <a:rPr lang="en-US" sz="4600" dirty="0">
                <a:solidFill>
                  <a:schemeClr val="bg1"/>
                </a:solidFill>
                <a:latin typeface="Calibri" panose="020F0502020204030204" pitchFamily="34" charset="0"/>
              </a:rPr>
              <a:t>This project integrates software and hardware to develop a mobile application for Android devices, which provides users the ability to monitor and control a smart door which opens itself for recognized personal.</a:t>
            </a:r>
          </a:p>
        </p:txBody>
      </p:sp>
      <p:sp>
        <p:nvSpPr>
          <p:cNvPr id="55" name="מלבן 54"/>
          <p:cNvSpPr/>
          <p:nvPr/>
        </p:nvSpPr>
        <p:spPr>
          <a:xfrm>
            <a:off x="55562" y="2838221"/>
            <a:ext cx="24120475" cy="2701876"/>
          </a:xfrm>
          <a:prstGeom prst="rect">
            <a:avLst/>
          </a:prstGeom>
          <a:solidFill>
            <a:srgbClr val="EEE0B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5280" dirty="0">
              <a:latin typeface="Calibri" panose="020F0502020204030204" pitchFamily="34" charset="0"/>
            </a:endParaRPr>
          </a:p>
        </p:txBody>
      </p:sp>
      <p:sp>
        <p:nvSpPr>
          <p:cNvPr id="18" name="Rounded Rectangle 5"/>
          <p:cNvSpPr/>
          <p:nvPr/>
        </p:nvSpPr>
        <p:spPr>
          <a:xfrm>
            <a:off x="1480544" y="2300882"/>
            <a:ext cx="21579422" cy="2988585"/>
          </a:xfrm>
          <a:prstGeom prst="round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7200" b="1" dirty="0">
                <a:solidFill>
                  <a:srgbClr val="C00000"/>
                </a:solidFill>
                <a:latin typeface="Calibri" panose="020F0502020204030204" pitchFamily="34" charset="0"/>
                <a:cs typeface="Arial" panose="020B0604020202020204" pitchFamily="34" charset="0"/>
              </a:rPr>
              <a:t>Smart Doorbell Camera</a:t>
            </a:r>
            <a:endParaRPr lang="he-IL" sz="7200" b="1" dirty="0">
              <a:solidFill>
                <a:srgbClr val="C00000"/>
              </a:solidFill>
              <a:latin typeface="Calibri" panose="020F0502020204030204" pitchFamily="34" charset="0"/>
              <a:cs typeface="Arial" panose="020B0604020202020204" pitchFamily="34" charset="0"/>
            </a:endParaRPr>
          </a:p>
        </p:txBody>
      </p:sp>
      <p:sp>
        <p:nvSpPr>
          <p:cNvPr id="27" name="Rectangle 2"/>
          <p:cNvSpPr/>
          <p:nvPr/>
        </p:nvSpPr>
        <p:spPr>
          <a:xfrm>
            <a:off x="7369533" y="2081826"/>
            <a:ext cx="184731" cy="1073371"/>
          </a:xfrm>
          <a:prstGeom prst="rect">
            <a:avLst/>
          </a:prstGeom>
        </p:spPr>
        <p:txBody>
          <a:bodyPr wrap="none">
            <a:spAutoFit/>
          </a:bodyPr>
          <a:lstStyle/>
          <a:p>
            <a:endParaRPr lang="he-IL" sz="6375" dirty="0">
              <a:effectLst>
                <a:outerShdw blurRad="38100" dist="38100" dir="2700000" algn="tl">
                  <a:srgbClr val="000000">
                    <a:alpha val="43137"/>
                  </a:srgbClr>
                </a:outerShdw>
              </a:effectLst>
            </a:endParaRPr>
          </a:p>
        </p:txBody>
      </p:sp>
      <p:sp useBgFill="1">
        <p:nvSpPr>
          <p:cNvPr id="114" name="מלבן מעוגל 113"/>
          <p:cNvSpPr/>
          <p:nvPr/>
        </p:nvSpPr>
        <p:spPr>
          <a:xfrm>
            <a:off x="6125805" y="16797870"/>
            <a:ext cx="1511684" cy="1553789"/>
          </a:xfrm>
          <a:prstGeom prst="roundRect">
            <a:avLst>
              <a:gd name="adj" fmla="val 1186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5280">
              <a:latin typeface="Calibri" panose="020F0502020204030204" pitchFamily="34" charset="0"/>
            </a:endParaRPr>
          </a:p>
        </p:txBody>
      </p:sp>
      <p:grpSp>
        <p:nvGrpSpPr>
          <p:cNvPr id="159" name="Group 158"/>
          <p:cNvGrpSpPr/>
          <p:nvPr/>
        </p:nvGrpSpPr>
        <p:grpSpPr>
          <a:xfrm>
            <a:off x="690377" y="799378"/>
            <a:ext cx="6026573" cy="1764000"/>
            <a:chOff x="644049" y="675481"/>
            <a:chExt cx="6026573" cy="1764000"/>
          </a:xfrm>
        </p:grpSpPr>
        <p:pic>
          <p:nvPicPr>
            <p:cNvPr id="168" name="Picture 167"/>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rcRect r="60154"/>
            <a:stretch/>
          </p:blipFill>
          <p:spPr>
            <a:xfrm>
              <a:off x="644049" y="698169"/>
              <a:ext cx="2377757" cy="1716854"/>
            </a:xfrm>
            <a:prstGeom prst="rect">
              <a:avLst/>
            </a:prstGeom>
          </p:spPr>
        </p:pic>
        <p:pic>
          <p:nvPicPr>
            <p:cNvPr id="170" name="Picture 16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92399" y="675481"/>
              <a:ext cx="3578223" cy="1764000"/>
            </a:xfrm>
            <a:prstGeom prst="rect">
              <a:avLst/>
            </a:prstGeom>
          </p:spPr>
        </p:pic>
      </p:grpSp>
      <p:pic>
        <p:nvPicPr>
          <p:cNvPr id="171" name="Picture 17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08963" y="721333"/>
            <a:ext cx="4130968" cy="1862121"/>
          </a:xfrm>
          <a:prstGeom prst="rect">
            <a:avLst/>
          </a:prstGeom>
          <a:noFill/>
        </p:spPr>
      </p:pic>
      <p:sp>
        <p:nvSpPr>
          <p:cNvPr id="176" name="מלבן מעוגל 92"/>
          <p:cNvSpPr/>
          <p:nvPr/>
        </p:nvSpPr>
        <p:spPr>
          <a:xfrm>
            <a:off x="303221" y="21803519"/>
            <a:ext cx="23452379" cy="10105163"/>
          </a:xfrm>
          <a:prstGeom prst="roundRect">
            <a:avLst>
              <a:gd name="adj" fmla="val 4388"/>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5280" dirty="0">
              <a:latin typeface="Calibri" panose="020F0502020204030204" pitchFamily="34" charset="0"/>
            </a:endParaRPr>
          </a:p>
        </p:txBody>
      </p:sp>
      <p:sp>
        <p:nvSpPr>
          <p:cNvPr id="174" name="מלבן מעוגל 92"/>
          <p:cNvSpPr/>
          <p:nvPr/>
        </p:nvSpPr>
        <p:spPr>
          <a:xfrm>
            <a:off x="322026" y="14742153"/>
            <a:ext cx="23433574" cy="6828368"/>
          </a:xfrm>
          <a:prstGeom prst="roundRect">
            <a:avLst>
              <a:gd name="adj" fmla="val 4388"/>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5400" b="1" dirty="0">
                <a:solidFill>
                  <a:schemeClr val="bg1"/>
                </a:solidFill>
                <a:latin typeface="Calibri" panose="020F0502020204030204" pitchFamily="34" charset="0"/>
              </a:rPr>
              <a:t>System Properties</a:t>
            </a:r>
          </a:p>
          <a:p>
            <a:r>
              <a:rPr lang="en-US" sz="4600" dirty="0">
                <a:solidFill>
                  <a:schemeClr val="bg1"/>
                </a:solidFill>
                <a:latin typeface="Calibri" panose="020F0502020204030204" pitchFamily="34" charset="0"/>
              </a:rPr>
              <a:t>• The system shall open the door when a recognized person arrives at the door</a:t>
            </a:r>
          </a:p>
          <a:p>
            <a:r>
              <a:rPr lang="en-US" sz="4600" dirty="0">
                <a:solidFill>
                  <a:schemeClr val="bg1"/>
                </a:solidFill>
                <a:latin typeface="Calibri" panose="020F0502020204030204" pitchFamily="34" charset="0"/>
              </a:rPr>
              <a:t>• The system shall notify the owner with an Android app notification and a snapshot when an unrecognized person rings the doorbell</a:t>
            </a:r>
          </a:p>
          <a:p>
            <a:r>
              <a:rPr lang="en-US" sz="4600" dirty="0">
                <a:solidFill>
                  <a:schemeClr val="bg1"/>
                </a:solidFill>
                <a:latin typeface="Calibri" panose="020F0502020204030204" pitchFamily="34" charset="0"/>
              </a:rPr>
              <a:t>• The owner shall be able to open the door</a:t>
            </a:r>
          </a:p>
          <a:p>
            <a:r>
              <a:rPr lang="en-US" sz="4600" dirty="0">
                <a:solidFill>
                  <a:schemeClr val="bg1"/>
                </a:solidFill>
                <a:latin typeface="Calibri" panose="020F0502020204030204" pitchFamily="34" charset="0"/>
              </a:rPr>
              <a:t>• The owner shall be able to view a livestream of the door</a:t>
            </a:r>
          </a:p>
          <a:p>
            <a:r>
              <a:rPr lang="en-US" sz="4600" dirty="0">
                <a:solidFill>
                  <a:schemeClr val="bg1"/>
                </a:solidFill>
                <a:latin typeface="Calibri" panose="020F0502020204030204" pitchFamily="34" charset="0"/>
              </a:rPr>
              <a:t>• The owner shall be able to view a log of all activities of the system</a:t>
            </a:r>
          </a:p>
        </p:txBody>
      </p:sp>
      <p:sp>
        <p:nvSpPr>
          <p:cNvPr id="204" name="TextBox 203"/>
          <p:cNvSpPr txBox="1"/>
          <p:nvPr/>
        </p:nvSpPr>
        <p:spPr>
          <a:xfrm>
            <a:off x="690377" y="32569373"/>
            <a:ext cx="7864660" cy="707886"/>
          </a:xfrm>
          <a:prstGeom prst="rect">
            <a:avLst/>
          </a:prstGeom>
          <a:noFill/>
        </p:spPr>
        <p:txBody>
          <a:bodyPr wrap="square" rtlCol="0">
            <a:spAutoFit/>
          </a:bodyPr>
          <a:lstStyle/>
          <a:p>
            <a:r>
              <a:rPr lang="en-US" sz="4000" b="1" dirty="0">
                <a:solidFill>
                  <a:srgbClr val="0C3048"/>
                </a:solidFill>
                <a:latin typeface="Calibri" panose="020F0502020204030204" pitchFamily="34" charset="0"/>
                <a:cs typeface="Arial" panose="020B0604020202020204" pitchFamily="34" charset="0"/>
              </a:rPr>
              <a:t>Project Sponsors: </a:t>
            </a:r>
          </a:p>
        </p:txBody>
      </p:sp>
      <p:sp>
        <p:nvSpPr>
          <p:cNvPr id="15" name="TextBox 14">
            <a:extLst>
              <a:ext uri="{FF2B5EF4-FFF2-40B4-BE49-F238E27FC236}">
                <a16:creationId xmlns:a16="http://schemas.microsoft.com/office/drawing/2014/main" id="{65CCFF0A-869C-4013-8DC7-D6E55BC26DF4}"/>
              </a:ext>
            </a:extLst>
          </p:cNvPr>
          <p:cNvSpPr txBox="1"/>
          <p:nvPr/>
        </p:nvSpPr>
        <p:spPr>
          <a:xfrm>
            <a:off x="2230437" y="4332830"/>
            <a:ext cx="20409494" cy="830997"/>
          </a:xfrm>
          <a:prstGeom prst="rect">
            <a:avLst/>
          </a:prstGeom>
          <a:noFill/>
        </p:spPr>
        <p:txBody>
          <a:bodyPr wrap="square" rtlCol="0">
            <a:spAutoFit/>
          </a:bodyPr>
          <a:lstStyle/>
          <a:p>
            <a:pPr algn="ctr"/>
            <a:r>
              <a:rPr lang="en-US" sz="4800" dirty="0">
                <a:solidFill>
                  <a:srgbClr val="0C3048"/>
                </a:solidFill>
              </a:rPr>
              <a:t>Asaf Amnony and Guy Abramovich Supervised by Oren </a:t>
            </a:r>
            <a:r>
              <a:rPr lang="en-US" sz="4800" dirty="0" err="1">
                <a:solidFill>
                  <a:srgbClr val="0C3048"/>
                </a:solidFill>
              </a:rPr>
              <a:t>Kalinsky</a:t>
            </a:r>
            <a:endParaRPr lang="en-US" sz="4800" dirty="0">
              <a:solidFill>
                <a:srgbClr val="0C3048"/>
              </a:solidFill>
            </a:endParaRPr>
          </a:p>
        </p:txBody>
      </p:sp>
      <p:sp>
        <p:nvSpPr>
          <p:cNvPr id="2" name="TextBox 1">
            <a:extLst>
              <a:ext uri="{FF2B5EF4-FFF2-40B4-BE49-F238E27FC236}">
                <a16:creationId xmlns:a16="http://schemas.microsoft.com/office/drawing/2014/main" id="{C7CEDD13-4FEF-4F9A-8B3F-44A09B68137C}"/>
              </a:ext>
            </a:extLst>
          </p:cNvPr>
          <p:cNvSpPr txBox="1"/>
          <p:nvPr/>
        </p:nvSpPr>
        <p:spPr>
          <a:xfrm>
            <a:off x="10095839" y="648734"/>
            <a:ext cx="5034235" cy="2062103"/>
          </a:xfrm>
          <a:prstGeom prst="rect">
            <a:avLst/>
          </a:prstGeom>
          <a:noFill/>
        </p:spPr>
        <p:txBody>
          <a:bodyPr wrap="square" rtlCol="0">
            <a:spAutoFit/>
          </a:bodyPr>
          <a:lstStyle/>
          <a:p>
            <a:r>
              <a:rPr lang="en-US" sz="12800" dirty="0"/>
              <a:t>NSSL</a:t>
            </a:r>
          </a:p>
        </p:txBody>
      </p:sp>
      <p:pic>
        <p:nvPicPr>
          <p:cNvPr id="11" name="Picture 10">
            <a:extLst>
              <a:ext uri="{FF2B5EF4-FFF2-40B4-BE49-F238E27FC236}">
                <a16:creationId xmlns:a16="http://schemas.microsoft.com/office/drawing/2014/main" id="{DCA3A15F-0F03-4782-B2B6-4FBBDBE0C641}"/>
              </a:ext>
            </a:extLst>
          </p:cNvPr>
          <p:cNvPicPr>
            <a:picLocks noChangeAspect="1"/>
          </p:cNvPicPr>
          <p:nvPr/>
        </p:nvPicPr>
        <p:blipFill>
          <a:blip r:embed="rId7"/>
          <a:stretch>
            <a:fillRect/>
          </a:stretch>
        </p:blipFill>
        <p:spPr>
          <a:xfrm>
            <a:off x="2459037" y="22184792"/>
            <a:ext cx="18413217" cy="9372327"/>
          </a:xfrm>
          <a:prstGeom prst="rect">
            <a:avLst/>
          </a:prstGeom>
        </p:spPr>
      </p:pic>
    </p:spTree>
    <p:extLst>
      <p:ext uri="{BB962C8B-B14F-4D97-AF65-F5344CB8AC3E}">
        <p14:creationId xmlns:p14="http://schemas.microsoft.com/office/powerpoint/2010/main" val="22373537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פרספקטיבה">
  <a:themeElements>
    <a:clrScheme name="זרימה">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קלאסי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רספקטיבה">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vited_Teachers xmlns="0b45a922-aad1-441a-bdd4-f1d1293454f7" xsi:nil="true"/>
    <TeamsChannelId xmlns="0b45a922-aad1-441a-bdd4-f1d1293454f7" xsi:nil="true"/>
    <IsNotebookLocked xmlns="0b45a922-aad1-441a-bdd4-f1d1293454f7" xsi:nil="true"/>
    <_ip_UnifiedCompliancePolicyUIAction xmlns="http://schemas.microsoft.com/sharepoint/v3" xsi:nil="true"/>
    <Templates xmlns="0b45a922-aad1-441a-bdd4-f1d1293454f7" xsi:nil="true"/>
    <Teachers xmlns="0b45a922-aad1-441a-bdd4-f1d1293454f7">
      <UserInfo>
        <DisplayName/>
        <AccountId xsi:nil="true"/>
        <AccountType/>
      </UserInfo>
    </Teachers>
    <CultureName xmlns="0b45a922-aad1-441a-bdd4-f1d1293454f7" xsi:nil="true"/>
    <AppVersion xmlns="0b45a922-aad1-441a-bdd4-f1d1293454f7" xsi:nil="true"/>
    <LMS_Mappings xmlns="0b45a922-aad1-441a-bdd4-f1d1293454f7" xsi:nil="true"/>
    <Self_Registration_Enabled xmlns="0b45a922-aad1-441a-bdd4-f1d1293454f7" xsi:nil="true"/>
    <_ip_UnifiedCompliancePolicyProperties xmlns="http://schemas.microsoft.com/sharepoint/v3" xsi:nil="true"/>
    <Student_Groups xmlns="0b45a922-aad1-441a-bdd4-f1d1293454f7">
      <UserInfo>
        <DisplayName/>
        <AccountId xsi:nil="true"/>
        <AccountType/>
      </UserInfo>
    </Student_Groups>
    <Distribution_Groups xmlns="0b45a922-aad1-441a-bdd4-f1d1293454f7" xsi:nil="true"/>
    <DefaultSectionNames xmlns="0b45a922-aad1-441a-bdd4-f1d1293454f7" xsi:nil="true"/>
    <Math_Settings xmlns="0b45a922-aad1-441a-bdd4-f1d1293454f7" xsi:nil="true"/>
    <Self_Registration_Enabled0 xmlns="0b45a922-aad1-441a-bdd4-f1d1293454f7" xsi:nil="true"/>
    <NotebookType xmlns="0b45a922-aad1-441a-bdd4-f1d1293454f7" xsi:nil="true"/>
    <Invited_Students xmlns="0b45a922-aad1-441a-bdd4-f1d1293454f7" xsi:nil="true"/>
    <Is_Collaboration_Space_Locked xmlns="0b45a922-aad1-441a-bdd4-f1d1293454f7" xsi:nil="true"/>
    <Has_Teacher_Only_SectionGroup xmlns="0b45a922-aad1-441a-bdd4-f1d1293454f7" xsi:nil="true"/>
    <FolderType xmlns="0b45a922-aad1-441a-bdd4-f1d1293454f7" xsi:nil="true"/>
    <Owner xmlns="0b45a922-aad1-441a-bdd4-f1d1293454f7">
      <UserInfo>
        <DisplayName/>
        <AccountId xsi:nil="true"/>
        <AccountType/>
      </UserInfo>
    </Owner>
    <Students xmlns="0b45a922-aad1-441a-bdd4-f1d1293454f7">
      <UserInfo>
        <DisplayName/>
        <AccountId xsi:nil="true"/>
        <AccountType/>
      </UserInfo>
    </Student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DA4726E3AAD5428925AAE12FA49443" ma:contentTypeVersion="34" ma:contentTypeDescription="Create a new document." ma:contentTypeScope="" ma:versionID="617fd8143c6e8a3949e5bf182a96af3e">
  <xsd:schema xmlns:xsd="http://www.w3.org/2001/XMLSchema" xmlns:xs="http://www.w3.org/2001/XMLSchema" xmlns:p="http://schemas.microsoft.com/office/2006/metadata/properties" xmlns:ns1="http://schemas.microsoft.com/sharepoint/v3" xmlns:ns3="0b45a922-aad1-441a-bdd4-f1d1293454f7" xmlns:ns4="3955d8b5-7a67-4679-9f0f-7e4303c5c561" targetNamespace="http://schemas.microsoft.com/office/2006/metadata/properties" ma:root="true" ma:fieldsID="bfea3a45fbea005ed5749418bed478ba" ns1:_="" ns3:_="" ns4:_="">
    <xsd:import namespace="http://schemas.microsoft.com/sharepoint/v3"/>
    <xsd:import namespace="0b45a922-aad1-441a-bdd4-f1d1293454f7"/>
    <xsd:import namespace="3955d8b5-7a67-4679-9f0f-7e4303c5c561"/>
    <xsd:element name="properties">
      <xsd:complexType>
        <xsd:sequence>
          <xsd:element name="documentManagement">
            <xsd:complexType>
              <xsd:all>
                <xsd:element ref="ns3:NotebookType" minOccurs="0"/>
                <xsd:element ref="ns3:FolderType" minOccurs="0"/>
                <xsd:element ref="ns3:Owner" minOccurs="0"/>
                <xsd:element ref="ns3:DefaultSectionNames" minOccurs="0"/>
                <xsd:element ref="ns3:AppVersion" minOccurs="0"/>
                <xsd:element ref="ns3:Teachers" minOccurs="0"/>
                <xsd:element ref="ns3:Students" minOccurs="0"/>
                <xsd:element ref="ns3:Student_Groups" minOccurs="0"/>
                <xsd:element ref="ns3:Invited_Teachers" minOccurs="0"/>
                <xsd:element ref="ns3:Invited_Students" minOccurs="0"/>
                <xsd:element ref="ns3:Self_Registration_Enabled" minOccurs="0"/>
                <xsd:element ref="ns4:SharedWithUsers" minOccurs="0"/>
                <xsd:element ref="ns4:SharedWithDetails" minOccurs="0"/>
                <xsd:element ref="ns4:SharingHintHash" minOccurs="0"/>
                <xsd:element ref="ns3:MediaServiceMetadata" minOccurs="0"/>
                <xsd:element ref="ns3:MediaServiceFastMetadata" minOccurs="0"/>
                <xsd:element ref="ns3:MediaServiceDateTaken" minOccurs="0"/>
                <xsd:element ref="ns3:MediaServiceAutoTags" minOccurs="0"/>
                <xsd:element ref="ns3:MediaServiceLocation" minOccurs="0"/>
                <xsd:element ref="ns1:_ip_UnifiedCompliancePolicyProperties" minOccurs="0"/>
                <xsd:element ref="ns1:_ip_UnifiedCompliancePolicyUIAction" minOccurs="0"/>
                <xsd:element ref="ns3:MediaServiceOCR" minOccurs="0"/>
                <xsd:element ref="ns3:MediaServiceGenerationTime" minOccurs="0"/>
                <xsd:element ref="ns3:MediaServiceEventHashCode" minOccurs="0"/>
                <xsd:element ref="ns3:CultureName" minOccurs="0"/>
                <xsd:element ref="ns3:TeamsChannelId" minOccurs="0"/>
                <xsd:element ref="ns3:Math_Settings" minOccurs="0"/>
                <xsd:element ref="ns3:Templates" minOccurs="0"/>
                <xsd:element ref="ns3:Distribution_Groups" minOccurs="0"/>
                <xsd:element ref="ns3:LMS_Mappings" minOccurs="0"/>
                <xsd:element ref="ns3:Self_Registration_Enabled0" minOccurs="0"/>
                <xsd:element ref="ns3:Has_Teacher_Only_SectionGroup" minOccurs="0"/>
                <xsd:element ref="ns3:Is_Collaboration_Space_Locked" minOccurs="0"/>
                <xsd:element ref="ns3:IsNotebookLocke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7" nillable="true" ma:displayName="Unified Compliance Policy Properties" ma:hidden="true" ma:internalName="_ip_UnifiedCompliancePolicyProperties">
      <xsd:simpleType>
        <xsd:restriction base="dms:Note"/>
      </xsd:simpleType>
    </xsd:element>
    <xsd:element name="_ip_UnifiedCompliancePolicyUIAction" ma:index="2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45a922-aad1-441a-bdd4-f1d1293454f7"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Owner" ma:index="10"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1" nillable="true" ma:displayName="Default Section Names" ma:internalName="DefaultSectionNames">
      <xsd:simpleType>
        <xsd:restriction base="dms:Note">
          <xsd:maxLength value="255"/>
        </xsd:restriction>
      </xsd:simpleType>
    </xsd:element>
    <xsd:element name="AppVersion" ma:index="12" nillable="true" ma:displayName="App Version" ma:internalName="AppVersion">
      <xsd:simpleType>
        <xsd:restriction base="dms:Text"/>
      </xsd:simpleType>
    </xsd:element>
    <xsd:element name="Teachers" ma:index="13"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4"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5"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16" nillable="true" ma:displayName="Invited Teachers" ma:internalName="Invited_Teachers">
      <xsd:simpleType>
        <xsd:restriction base="dms:Note">
          <xsd:maxLength value="255"/>
        </xsd:restriction>
      </xsd:simpleType>
    </xsd:element>
    <xsd:element name="Invited_Students" ma:index="17" nillable="true" ma:displayName="Invited Students" ma:internalName="Invited_Students">
      <xsd:simpleType>
        <xsd:restriction base="dms:Note">
          <xsd:maxLength value="255"/>
        </xsd:restriction>
      </xsd:simpleType>
    </xsd:element>
    <xsd:element name="Self_Registration_Enabled" ma:index="18" nillable="true" ma:displayName="Self_Registration_Enabled" ma:internalName="Self_Registration_Enabled">
      <xsd:simpleType>
        <xsd:restriction base="dms:Boolean"/>
      </xsd:simpleType>
    </xsd:element>
    <xsd:element name="MediaServiceMetadata" ma:index="22" nillable="true" ma:displayName="MediaServiceMetadata" ma:description="" ma:hidden="true" ma:internalName="MediaServiceMetadata" ma:readOnly="true">
      <xsd:simpleType>
        <xsd:restriction base="dms:Note"/>
      </xsd:simpleType>
    </xsd:element>
    <xsd:element name="MediaServiceFastMetadata" ma:index="23" nillable="true" ma:displayName="MediaServiceFastMetadata" ma:description="" ma:hidden="true" ma:internalName="MediaServiceFastMetadata" ma:readOnly="true">
      <xsd:simpleType>
        <xsd:restriction base="dms:Note"/>
      </xsd:simpleType>
    </xsd:element>
    <xsd:element name="MediaServiceDateTaken" ma:index="24" nillable="true" ma:displayName="MediaServiceDateTaken" ma:description="" ma:hidden="true" ma:internalName="MediaServiceDateTaken" ma:readOnly="true">
      <xsd:simpleType>
        <xsd:restriction base="dms:Text"/>
      </xsd:simpleType>
    </xsd:element>
    <xsd:element name="MediaServiceAutoTags" ma:index="25" nillable="true" ma:displayName="MediaServiceAutoTags" ma:description="" ma:internalName="MediaServiceAutoTags" ma:readOnly="true">
      <xsd:simpleType>
        <xsd:restriction base="dms:Text"/>
      </xsd:simpleType>
    </xsd:element>
    <xsd:element name="MediaServiceLocation" ma:index="26" nillable="true" ma:displayName="MediaServiceLocation" ma:description="" ma:internalName="MediaServiceLocation" ma:readOnly="true">
      <xsd:simpleType>
        <xsd:restriction base="dms:Text"/>
      </xsd:simpleType>
    </xsd:element>
    <xsd:element name="MediaServiceOCR" ma:index="29" nillable="true" ma:displayName="Extracted Text" ma:internalName="MediaServiceOCR" ma:readOnly="true">
      <xsd:simpleType>
        <xsd:restriction base="dms:Note">
          <xsd:maxLength value="255"/>
        </xsd:restriction>
      </xsd:simpleType>
    </xsd:element>
    <xsd:element name="MediaServiceGenerationTime" ma:index="30" nillable="true" ma:displayName="MediaServiceGenerationTime" ma:hidden="true" ma:internalName="MediaServiceGenerationTime" ma:readOnly="true">
      <xsd:simpleType>
        <xsd:restriction base="dms:Text"/>
      </xsd:simpleType>
    </xsd:element>
    <xsd:element name="MediaServiceEventHashCode" ma:index="31" nillable="true" ma:displayName="MediaServiceEventHashCode" ma:hidden="true" ma:internalName="MediaServiceEventHashCode" ma:readOnly="true">
      <xsd:simpleType>
        <xsd:restriction base="dms:Text"/>
      </xsd:simpleType>
    </xsd:element>
    <xsd:element name="CultureName" ma:index="32" nillable="true" ma:displayName="Culture Name" ma:internalName="CultureName">
      <xsd:simpleType>
        <xsd:restriction base="dms:Text"/>
      </xsd:simpleType>
    </xsd:element>
    <xsd:element name="TeamsChannelId" ma:index="33" nillable="true" ma:displayName="Teams Channel Id" ma:internalName="TeamsChannelId">
      <xsd:simpleType>
        <xsd:restriction base="dms:Text"/>
      </xsd:simpleType>
    </xsd:element>
    <xsd:element name="Math_Settings" ma:index="34" nillable="true" ma:displayName="Math Settings" ma:internalName="Math_Settings">
      <xsd:simpleType>
        <xsd:restriction base="dms:Text"/>
      </xsd:simpleType>
    </xsd:element>
    <xsd:element name="Templates" ma:index="35" nillable="true" ma:displayName="Templates" ma:internalName="Templates">
      <xsd:simpleType>
        <xsd:restriction base="dms:Note">
          <xsd:maxLength value="255"/>
        </xsd:restriction>
      </xsd:simpleType>
    </xsd:element>
    <xsd:element name="Distribution_Groups" ma:index="36" nillable="true" ma:displayName="Distribution Groups" ma:internalName="Distribution_Groups">
      <xsd:simpleType>
        <xsd:restriction base="dms:Note">
          <xsd:maxLength value="255"/>
        </xsd:restriction>
      </xsd:simpleType>
    </xsd:element>
    <xsd:element name="LMS_Mappings" ma:index="37" nillable="true" ma:displayName="LMS Mappings" ma:internalName="LMS_Mappings">
      <xsd:simpleType>
        <xsd:restriction base="dms:Note">
          <xsd:maxLength value="255"/>
        </xsd:restriction>
      </xsd:simpleType>
    </xsd:element>
    <xsd:element name="Self_Registration_Enabled0" ma:index="38" nillable="true" ma:displayName="Self Registration Enabled" ma:internalName="Self_Registration_Enabled0">
      <xsd:simpleType>
        <xsd:restriction base="dms:Boolean"/>
      </xsd:simpleType>
    </xsd:element>
    <xsd:element name="Has_Teacher_Only_SectionGroup" ma:index="39" nillable="true" ma:displayName="Has Teacher Only SectionGroup" ma:internalName="Has_Teacher_Only_SectionGroup">
      <xsd:simpleType>
        <xsd:restriction base="dms:Boolean"/>
      </xsd:simpleType>
    </xsd:element>
    <xsd:element name="Is_Collaboration_Space_Locked" ma:index="40" nillable="true" ma:displayName="Is Collaboration Space Locked" ma:internalName="Is_Collaboration_Space_Locked">
      <xsd:simpleType>
        <xsd:restriction base="dms:Boolean"/>
      </xsd:simpleType>
    </xsd:element>
    <xsd:element name="IsNotebookLocked" ma:index="41" nillable="true" ma:displayName="Is Notebook Locked" ma:internalName="IsNotebookLocke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3955d8b5-7a67-4679-9f0f-7e4303c5c561" elementFormDefault="qualified">
    <xsd:import namespace="http://schemas.microsoft.com/office/2006/documentManagement/types"/>
    <xsd:import namespace="http://schemas.microsoft.com/office/infopath/2007/PartnerControls"/>
    <xsd:element name="SharedWithUsers" ma:index="1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description="" ma:internalName="SharedWithDetails" ma:readOnly="true">
      <xsd:simpleType>
        <xsd:restriction base="dms:Note">
          <xsd:maxLength value="255"/>
        </xsd:restriction>
      </xsd:simpleType>
    </xsd:element>
    <xsd:element name="SharingHintHash" ma:index="21"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B343A8-4027-4296-B123-FF253D9574F1}">
  <ds:schemaRefs>
    <ds:schemaRef ds:uri="http://purl.org/dc/dcmitype/"/>
    <ds:schemaRef ds:uri="http://schemas.microsoft.com/office/2006/metadata/properties"/>
    <ds:schemaRef ds:uri="http://purl.org/dc/terms/"/>
    <ds:schemaRef ds:uri="http://www.w3.org/XML/1998/namespace"/>
    <ds:schemaRef ds:uri="http://schemas.microsoft.com/office/2006/documentManagement/types"/>
    <ds:schemaRef ds:uri="http://purl.org/dc/elements/1.1/"/>
    <ds:schemaRef ds:uri="0b45a922-aad1-441a-bdd4-f1d1293454f7"/>
    <ds:schemaRef ds:uri="http://schemas.microsoft.com/office/infopath/2007/PartnerControls"/>
    <ds:schemaRef ds:uri="http://schemas.openxmlformats.org/package/2006/metadata/core-properties"/>
    <ds:schemaRef ds:uri="3955d8b5-7a67-4679-9f0f-7e4303c5c561"/>
    <ds:schemaRef ds:uri="http://schemas.microsoft.com/sharepoint/v3"/>
  </ds:schemaRefs>
</ds:datastoreItem>
</file>

<file path=customXml/itemProps2.xml><?xml version="1.0" encoding="utf-8"?>
<ds:datastoreItem xmlns:ds="http://schemas.openxmlformats.org/officeDocument/2006/customXml" ds:itemID="{331BD0A5-A85E-4FCA-93FB-9CE1BF7293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45a922-aad1-441a-bdd4-f1d1293454f7"/>
    <ds:schemaRef ds:uri="3955d8b5-7a67-4679-9f0f-7e4303c5c5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FECCDA-479E-4EFE-9D85-13BEFCD435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15668</TotalTime>
  <Words>212</Words>
  <Application>Microsoft Office PowerPoint</Application>
  <PresentationFormat>Custom</PresentationFormat>
  <Paragraphs>16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פרספקטיבה</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Doron Armon</dc:creator>
  <cp:lastModifiedBy>Asaf Amnony</cp:lastModifiedBy>
  <cp:revision>907</cp:revision>
  <cp:lastPrinted>2015-06-16T06:58:17Z</cp:lastPrinted>
  <dcterms:created xsi:type="dcterms:W3CDTF">2014-06-10T19:27:15Z</dcterms:created>
  <dcterms:modified xsi:type="dcterms:W3CDTF">2019-09-22T16:24:46Z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0x0101001FDA4726E3AAD5428925AAE12FA49443</vt:lpwstr>
  </property>
</Properties>
</file>