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7CBE6-235C-4BA0-AC17-EBAC8ABA65F8}" v="2" dt="2023-09-14T10:24:5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F63C-0D34-A43E-51FD-C984619C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40E73-6A32-B63E-2FCC-3E087C2E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9FCC-4F4E-9686-1D1F-063B5E3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65E8-D134-6C86-DB53-9D83441E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1DF1-8FB3-5992-553A-ABC56D1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22-DFDF-37E3-F476-0B3D66EC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12AF-C917-99E3-0F05-7B581CE82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E84B-0565-D999-A65F-9F40B56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0BD9-7F33-8D7F-ADCE-598B668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4913-E60B-54B0-2EFC-7B7FF98B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4BB14-A676-AB73-52CD-DE275E10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696A-1E33-9431-0AF0-A9AE10DB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5EEF-242A-4B9C-03E8-A8E7D3C2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25BD-53C1-74FD-37E7-A804A409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B33C-FFE6-4627-EC66-DA5E925B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AD8E-A446-26CA-A12F-7EEC3E74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06-EE02-C81B-7C48-8B51F1C6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7A1A-DAB8-255D-DBA6-95853B7D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17B2-72FC-625E-6C05-3D1EB9D0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BD2F-FBCB-EEC6-A9C1-B5F773A0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CE40-C4C4-0F20-3657-68F8F5DA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337D-88DE-802D-FF53-08D5D5F7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3D23-C7FD-8779-DCCA-7DF41E77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2D2B-5F18-E856-7530-F27AB93F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940C-11DE-B670-351D-D0C0F12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C96C-FC07-C5F0-B11A-AF865240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C977-E279-CE36-4F9D-312765FC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35A02-E8BC-F951-0E8B-B3FE6D41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7070B-AD13-2671-4250-E9CF1A83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B8CB-8C91-CFAF-4674-AD08EAB4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3B9C-7CCA-8880-E07F-F9EC9EE0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AB7-DBFA-30DC-2153-ED7D80AF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999A9-60C4-3490-5F51-988E212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EE87-ED95-934E-5C6F-C39F7A78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289C4-1841-B4A4-EC04-88F1B60D1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7642A-06BB-D0CD-DBF6-68CD9A1B2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C60FF-8745-ABE4-AD1C-9266981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BE77-34BD-8553-1DFC-99B2218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9A995-6879-C5BE-1E2D-4712E17F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5AB-CE76-5F84-7E42-AA4A1B39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3A72-5DA7-C83E-BF6C-2C7AD9C2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CD20-08AB-E601-4D63-8240D7C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EB6F6-4646-895C-4052-EDFDA78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8C804-65BF-880A-CA79-4DE12C5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F37CD-872F-D2C2-BC03-122AD63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3CFB-E00B-19FE-67D4-0B6D82D3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FA33-3D4E-FCC7-B271-4FC8E4BC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585C-BB64-4C90-970F-0AB2F819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A1F3-13FF-AE8D-1ADE-2B79444F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08E2-F356-817E-7934-55178340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74C9-DA07-2E22-48C5-D95C12DF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24E18-8612-CE2F-2F97-EE2AB2C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CAC-B79B-9471-19FC-8C94AFC7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E58FF-E6A3-E57E-4EDE-CDECDB7EB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2FE3-3336-7455-88C7-551F7103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E4754-5E3C-9F2B-47F3-42A68677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CD3C-57E5-2E3D-EED1-97F8A38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502E-0014-97A2-DF2C-38376D9E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A17CC-5813-DDC8-8661-DCEFB02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F8EA-BF0C-C966-004E-03947347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D735-81B0-4711-EA96-95EB183E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ABA2-1E7B-4352-B977-A95B5361A8E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E80A-4455-2ECB-EB35-32D91917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0A2A-15FB-E715-272B-124CB1A2C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52AD-8447-4FD2-96C4-8330ABBB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66EAACC5-32DF-0EE4-F2D3-30C41A2D19F8}"/>
              </a:ext>
            </a:extLst>
          </p:cNvPr>
          <p:cNvSpPr txBox="1">
            <a:spLocks/>
          </p:cNvSpPr>
          <p:nvPr/>
        </p:nvSpPr>
        <p:spPr>
          <a:xfrm>
            <a:off x="208439" y="879231"/>
            <a:ext cx="11775121" cy="4923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7200" dirty="0"/>
            </a:br>
            <a:r>
              <a:rPr lang="en-US" dirty="0"/>
              <a:t>Presentation Title :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r>
              <a:rPr lang="en-US" sz="3200" dirty="0"/>
              <a:t>College/University name: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Presenter’s name (s)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DB583A0-58A1-0BE7-A671-0FC32C626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7029"/>
              </p:ext>
            </p:extLst>
          </p:nvPr>
        </p:nvGraphicFramePr>
        <p:xfrm>
          <a:off x="121921" y="1535673"/>
          <a:ext cx="11800204" cy="5108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051">
                  <a:extLst>
                    <a:ext uri="{9D8B030D-6E8A-4147-A177-3AD203B41FA5}">
                      <a16:colId xmlns:a16="http://schemas.microsoft.com/office/drawing/2014/main" val="438577442"/>
                    </a:ext>
                  </a:extLst>
                </a:gridCol>
                <a:gridCol w="2950051">
                  <a:extLst>
                    <a:ext uri="{9D8B030D-6E8A-4147-A177-3AD203B41FA5}">
                      <a16:colId xmlns:a16="http://schemas.microsoft.com/office/drawing/2014/main" val="313938181"/>
                    </a:ext>
                  </a:extLst>
                </a:gridCol>
                <a:gridCol w="3136735">
                  <a:extLst>
                    <a:ext uri="{9D8B030D-6E8A-4147-A177-3AD203B41FA5}">
                      <a16:colId xmlns:a16="http://schemas.microsoft.com/office/drawing/2014/main" val="4066205298"/>
                    </a:ext>
                  </a:extLst>
                </a:gridCol>
                <a:gridCol w="2763367">
                  <a:extLst>
                    <a:ext uri="{9D8B030D-6E8A-4147-A177-3AD203B41FA5}">
                      <a16:colId xmlns:a16="http://schemas.microsoft.com/office/drawing/2014/main" val="1748002942"/>
                    </a:ext>
                  </a:extLst>
                </a:gridCol>
              </a:tblGrid>
              <a:tr h="456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of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Benefit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1433"/>
                  </a:ext>
                </a:extLst>
              </a:tr>
              <a:tr h="4652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8835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1" y="186983"/>
            <a:ext cx="11800204" cy="11097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Proposal Summary</a:t>
            </a:r>
          </a:p>
        </p:txBody>
      </p:sp>
    </p:spTree>
    <p:extLst>
      <p:ext uri="{BB962C8B-B14F-4D97-AF65-F5344CB8AC3E}">
        <p14:creationId xmlns:p14="http://schemas.microsoft.com/office/powerpoint/2010/main" val="34756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6" y="240998"/>
            <a:ext cx="1164748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Nature of the problem</a:t>
            </a:r>
            <a:br>
              <a:rPr lang="en-US" dirty="0"/>
            </a:br>
            <a:r>
              <a:rPr lang="en-US" sz="2800" dirty="0"/>
              <a:t>&lt;Brief background/description of the problem&gt;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111-D09E-A583-32FF-9604811B2AF3}"/>
              </a:ext>
            </a:extLst>
          </p:cNvPr>
          <p:cNvSpPr txBox="1">
            <a:spLocks/>
          </p:cNvSpPr>
          <p:nvPr/>
        </p:nvSpPr>
        <p:spPr>
          <a:xfrm>
            <a:off x="272257" y="1997384"/>
            <a:ext cx="11647486" cy="4304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6" y="240998"/>
            <a:ext cx="1164748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What is the role of “Storage”</a:t>
            </a:r>
            <a:br>
              <a:rPr lang="en-US" dirty="0"/>
            </a:br>
            <a:r>
              <a:rPr lang="en-US" sz="2800" dirty="0"/>
              <a:t>&lt;Bring out the dependency on storage&gt;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111-D09E-A583-32FF-9604811B2AF3}"/>
              </a:ext>
            </a:extLst>
          </p:cNvPr>
          <p:cNvSpPr txBox="1">
            <a:spLocks/>
          </p:cNvSpPr>
          <p:nvPr/>
        </p:nvSpPr>
        <p:spPr>
          <a:xfrm>
            <a:off x="272257" y="1997384"/>
            <a:ext cx="11647486" cy="4304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6" y="240998"/>
            <a:ext cx="1164748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Detailed problem statement</a:t>
            </a:r>
            <a:br>
              <a:rPr lang="en-US" dirty="0"/>
            </a:br>
            <a:r>
              <a:rPr lang="en-US" sz="2800" dirty="0"/>
              <a:t>&lt;Detailed description/illustration of the problem&gt;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111-D09E-A583-32FF-9604811B2AF3}"/>
              </a:ext>
            </a:extLst>
          </p:cNvPr>
          <p:cNvSpPr txBox="1">
            <a:spLocks/>
          </p:cNvSpPr>
          <p:nvPr/>
        </p:nvSpPr>
        <p:spPr>
          <a:xfrm>
            <a:off x="272257" y="1997384"/>
            <a:ext cx="11647486" cy="4304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9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6" y="240998"/>
            <a:ext cx="1164748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Solution strategy</a:t>
            </a:r>
            <a:br>
              <a:rPr lang="en-US" dirty="0"/>
            </a:br>
            <a:r>
              <a:rPr lang="en-US" sz="2800" dirty="0"/>
              <a:t>&lt;Approach taken to solve the problem&gt;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111-D09E-A583-32FF-9604811B2AF3}"/>
              </a:ext>
            </a:extLst>
          </p:cNvPr>
          <p:cNvSpPr txBox="1">
            <a:spLocks/>
          </p:cNvSpPr>
          <p:nvPr/>
        </p:nvSpPr>
        <p:spPr>
          <a:xfrm>
            <a:off x="272257" y="1997384"/>
            <a:ext cx="11647486" cy="4304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9CD3A-7101-6C6D-61B6-501A5DA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56" y="240998"/>
            <a:ext cx="1164748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Benefit summary</a:t>
            </a:r>
            <a:br>
              <a:rPr lang="en-US" dirty="0"/>
            </a:br>
            <a:r>
              <a:rPr lang="en-US" sz="2800" dirty="0"/>
              <a:t>&lt;Summarize and quantify the benefit that this idea brings with&gt;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111-D09E-A583-32FF-9604811B2AF3}"/>
              </a:ext>
            </a:extLst>
          </p:cNvPr>
          <p:cNvSpPr txBox="1">
            <a:spLocks/>
          </p:cNvSpPr>
          <p:nvPr/>
        </p:nvSpPr>
        <p:spPr>
          <a:xfrm>
            <a:off x="272257" y="1997384"/>
            <a:ext cx="11647486" cy="4304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1D3-4F4B-8C0E-D88B-20758E6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240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16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793f0f1-5992-4bde-ab16-917b47d6cc78}" enabled="1" method="Privileged" siteId="{b61c8803-16f3-4c35-9b17-6f65f441df8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103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Proposal Summary</vt:lpstr>
      <vt:lpstr>Nature of the problem &lt;Brief background/description of the problem&gt;</vt:lpstr>
      <vt:lpstr>What is the role of “Storage” &lt;Bring out the dependency on storage&gt;</vt:lpstr>
      <vt:lpstr>Detailed problem statement &lt;Detailed description/illustration of the problem&gt;</vt:lpstr>
      <vt:lpstr>Solution strategy &lt;Approach taken to solve the problem&gt;</vt:lpstr>
      <vt:lpstr>Benefit summary &lt;Summarize and quantify the benefit that this idea brings with&gt;</vt:lpstr>
      <vt:lpstr>Thank You</vt:lpstr>
    </vt:vector>
  </TitlesOfParts>
  <Company>Western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Ramanathan</dc:creator>
  <cp:lastModifiedBy>Karthikeyan Ramanathan</cp:lastModifiedBy>
  <cp:revision>1</cp:revision>
  <dcterms:created xsi:type="dcterms:W3CDTF">2023-09-14T10:11:51Z</dcterms:created>
  <dcterms:modified xsi:type="dcterms:W3CDTF">2023-09-14T10:25:08Z</dcterms:modified>
</cp:coreProperties>
</file>