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4FAE-2BDE-46F9-84F0-E22FB2C98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2C640-4E59-4C97-B749-E98E2E18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Ijeoma Akamnonu and </a:t>
            </a:r>
            <a:r>
              <a:rPr lang="en-US" dirty="0" err="1"/>
              <a:t>Raizel</a:t>
            </a:r>
            <a:r>
              <a:rPr lang="en-US" dirty="0"/>
              <a:t> Bernstein</a:t>
            </a:r>
          </a:p>
        </p:txBody>
      </p:sp>
    </p:spTree>
    <p:extLst>
      <p:ext uri="{BB962C8B-B14F-4D97-AF65-F5344CB8AC3E}">
        <p14:creationId xmlns:p14="http://schemas.microsoft.com/office/powerpoint/2010/main" val="36571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6871-A7B5-40FB-94AB-3137E26D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C195-9F11-43A4-945F-6B20622D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rely on only edible mushrooms</a:t>
            </a:r>
          </a:p>
          <a:p>
            <a:r>
              <a:rPr lang="en-US" dirty="0"/>
              <a:t>Poisonous mushrooms are a liability that could cost the business millions if not carefully weeded out</a:t>
            </a:r>
          </a:p>
          <a:p>
            <a:r>
              <a:rPr lang="en-US" dirty="0"/>
              <a:t>Customers could face adverse side effects </a:t>
            </a:r>
          </a:p>
          <a:p>
            <a:pPr lvl="1"/>
            <a:r>
              <a:rPr lang="en-US" dirty="0"/>
              <a:t>Possibility of getting sued</a:t>
            </a:r>
          </a:p>
          <a:p>
            <a:r>
              <a:rPr lang="en-US" dirty="0"/>
              <a:t>A single slip up could lead to an ill customer or even a death. </a:t>
            </a:r>
          </a:p>
          <a:p>
            <a:r>
              <a:rPr lang="en-US" dirty="0"/>
              <a:t>This situation must be avoided</a:t>
            </a:r>
          </a:p>
        </p:txBody>
      </p:sp>
    </p:spTree>
    <p:extLst>
      <p:ext uri="{BB962C8B-B14F-4D97-AF65-F5344CB8AC3E}">
        <p14:creationId xmlns:p14="http://schemas.microsoft.com/office/powerpoint/2010/main" val="14269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AD538-366C-48FB-993B-72DD4076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7E6E-B30B-4FF4-8F0B-E263DE57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data from Kaggle.com</a:t>
            </a:r>
          </a:p>
          <a:p>
            <a:pPr lvl="1"/>
            <a:r>
              <a:rPr lang="en-US" dirty="0"/>
              <a:t>23 columns and 8124 rows </a:t>
            </a:r>
          </a:p>
          <a:p>
            <a:r>
              <a:rPr lang="en-US" dirty="0"/>
              <a:t>No class </a:t>
            </a:r>
            <a:r>
              <a:rPr lang="en-US" dirty="0" err="1"/>
              <a:t>imbalences</a:t>
            </a:r>
            <a:endParaRPr lang="en-US" dirty="0"/>
          </a:p>
          <a:p>
            <a:r>
              <a:rPr lang="en-US" dirty="0"/>
              <a:t>light cleaning (no missing values)</a:t>
            </a:r>
          </a:p>
          <a:p>
            <a:r>
              <a:rPr lang="en-US" dirty="0"/>
              <a:t>Labeled for easier observations</a:t>
            </a:r>
          </a:p>
          <a:p>
            <a:r>
              <a:rPr lang="en-US" dirty="0"/>
              <a:t>Label encoded for modelling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4EC53-A83F-48B9-8031-11AC2387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92604"/>
            <a:ext cx="5451627" cy="3352751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30AE-665C-4674-92D9-1762A7F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3B75-F515-4541-8281-E7499C9A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3 models in total to create our predictions. 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categorical</a:t>
            </a:r>
          </a:p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categorical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Logged odds coefficients  </a:t>
            </a:r>
          </a:p>
          <a:p>
            <a:r>
              <a:rPr lang="en-US" dirty="0"/>
              <a:t>Features based on data and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10000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BC97-66BE-42E5-A471-80E1D5D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Based on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2222-BB65-4E14-B514-588EFB7D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odor: Interestingly, things that we would typically consider "good" smells are for mainly for edible mushrooms. All other less pleasant smelling mushrooms are indications of a poisonous species.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Habitat: From the habitat graph one can see that waste has edible mushrooms. Wood and grass areas are more likely to have edible mushrooms, but a lot of mushrooms found in the woody and grassy areas are poisonous. Paths are likely to have poisonous mushrooms. 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8BBB6-A48B-4783-A082-6935CA5C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2614" y="809698"/>
            <a:ext cx="4071067" cy="2534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7233A-CA8B-4388-8135-D260AF0B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10" y="3508529"/>
            <a:ext cx="3707086" cy="22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D8B2B-5FC4-4324-BEC5-EEA51C8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Based on Domain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FBEE-E1BF-43B0-AE0C-1767BB68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Information from several websites helped compile 2 features based on common toxic and edible characteristics of mushrooms.</a:t>
            </a:r>
          </a:p>
          <a:p>
            <a:r>
              <a:rPr lang="en-US" dirty="0" err="1"/>
              <a:t>Prob_tox</a:t>
            </a:r>
            <a:r>
              <a:rPr lang="en-US" dirty="0"/>
              <a:t>: toxic mushrooms usually have red caps, white spores, etc.</a:t>
            </a:r>
          </a:p>
          <a:p>
            <a:r>
              <a:rPr lang="en-US" dirty="0" err="1"/>
              <a:t>Prob_ed</a:t>
            </a:r>
            <a:r>
              <a:rPr lang="en-US" dirty="0"/>
              <a:t>: non-toxic mushrooms usually have tan and brown gill colors,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7F2FF-EBDB-4BD7-ACF6-E34DAF4B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53" y="645106"/>
            <a:ext cx="4303152" cy="5247747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D5A52-82C6-48E6-9CA1-CC0B55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1D96-EA27-4403-AD0F-EFA9FDCFD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Giving us an accuracy score of 100%, Decision Tree was the best model.</a:t>
            </a:r>
          </a:p>
          <a:p>
            <a:r>
              <a:rPr lang="en-US" dirty="0"/>
              <a:t>Our 4 best features were odor, stalk-above-ring, bruises, and habitat.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AC00D2-6EE6-47BD-B5AA-45B75C5E1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7" r="9196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718-395C-452E-8A4E-5313E3CC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Conclusions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C8B-F5B8-4DE7-9B98-0101CBE4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Spore print color plays a major role in the predictability of the model before fine tuning. </a:t>
            </a:r>
          </a:p>
          <a:p>
            <a:r>
              <a:rPr lang="en-US" dirty="0">
                <a:solidFill>
                  <a:srgbClr val="000000"/>
                </a:solidFill>
              </a:rPr>
              <a:t>Decision tree was considered the best model because unlike random forest, it did not include our most predictive features.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0920A-1351-461E-AEA9-8B59D486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639" y="645106"/>
            <a:ext cx="452618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306-7B04-4746-8615-AF9C13C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5240-5B5D-4E72-B349-2A0CEE4C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more data to ensure all bases have been covered. We cannot risk ingesting a single toxic mushroom.</a:t>
            </a:r>
          </a:p>
        </p:txBody>
      </p:sp>
    </p:spTree>
    <p:extLst>
      <p:ext uri="{BB962C8B-B14F-4D97-AF65-F5344CB8AC3E}">
        <p14:creationId xmlns:p14="http://schemas.microsoft.com/office/powerpoint/2010/main" val="32227528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Mushroom Classification</vt:lpstr>
      <vt:lpstr>Business Problem</vt:lpstr>
      <vt:lpstr>Data</vt:lpstr>
      <vt:lpstr>Methods</vt:lpstr>
      <vt:lpstr>Based on EDA</vt:lpstr>
      <vt:lpstr>Based on Domain</vt:lpstr>
      <vt:lpstr>Results</vt:lpstr>
      <vt:lpstr>Conclusions and Insights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Ijeoma N. Akams</dc:creator>
  <cp:lastModifiedBy>Ijeoma N. Akams</cp:lastModifiedBy>
  <cp:revision>2</cp:revision>
  <dcterms:created xsi:type="dcterms:W3CDTF">2021-01-08T23:34:49Z</dcterms:created>
  <dcterms:modified xsi:type="dcterms:W3CDTF">2021-01-08T23:35:36Z</dcterms:modified>
</cp:coreProperties>
</file>