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71" d="100"/>
          <a:sy n="71" d="100"/>
        </p:scale>
        <p:origin x="488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24FAE-2BDE-46F9-84F0-E22FB2C981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Mushroom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D2C640-4E59-4C97-B749-E98E2E1850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Ijeoma Akamnonu and </a:t>
            </a:r>
            <a:r>
              <a:rPr lang="en-US" dirty="0" err="1"/>
              <a:t>Raizel</a:t>
            </a:r>
            <a:r>
              <a:rPr lang="en-US" dirty="0"/>
              <a:t> Bernstein</a:t>
            </a:r>
          </a:p>
        </p:txBody>
      </p:sp>
    </p:spTree>
    <p:extLst>
      <p:ext uri="{BB962C8B-B14F-4D97-AF65-F5344CB8AC3E}">
        <p14:creationId xmlns:p14="http://schemas.microsoft.com/office/powerpoint/2010/main" val="3657121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F6871-A7B5-40FB-94AB-3137E26DA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7C195-9F11-43A4-945F-6B20622DF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Restaurants rely on only edible mushrooms</a:t>
            </a:r>
          </a:p>
          <a:p>
            <a:r>
              <a:rPr lang="en-US" dirty="0"/>
              <a:t>Poisonous mushrooms are a liability that could cost the business millions if not carefully weeded out</a:t>
            </a:r>
          </a:p>
          <a:p>
            <a:r>
              <a:rPr lang="en-US" dirty="0"/>
              <a:t>Customers could face adverse side effects </a:t>
            </a:r>
          </a:p>
          <a:p>
            <a:pPr lvl="1"/>
            <a:r>
              <a:rPr lang="en-US" dirty="0"/>
              <a:t>Possibility of getting sued</a:t>
            </a:r>
          </a:p>
          <a:p>
            <a:r>
              <a:rPr lang="en-US" dirty="0"/>
              <a:t>A single slip up could lead to an ill customer or even a death. </a:t>
            </a:r>
          </a:p>
          <a:p>
            <a:r>
              <a:rPr lang="en-US" dirty="0"/>
              <a:t>This situation must be avoided</a:t>
            </a:r>
          </a:p>
        </p:txBody>
      </p:sp>
    </p:spTree>
    <p:extLst>
      <p:ext uri="{BB962C8B-B14F-4D97-AF65-F5344CB8AC3E}">
        <p14:creationId xmlns:p14="http://schemas.microsoft.com/office/powerpoint/2010/main" val="142693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1AD538-366C-48FB-993B-72DD40760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37E6E-B30B-4FF4-8F0B-E263DE576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r>
              <a:rPr lang="en-US" dirty="0"/>
              <a:t>data from Kaggle.com</a:t>
            </a:r>
          </a:p>
          <a:p>
            <a:pPr lvl="1"/>
            <a:r>
              <a:rPr lang="en-US" dirty="0"/>
              <a:t>23 columns and 8124 rows </a:t>
            </a:r>
          </a:p>
          <a:p>
            <a:r>
              <a:rPr lang="en-US" dirty="0"/>
              <a:t>No class </a:t>
            </a:r>
            <a:r>
              <a:rPr lang="en-US" dirty="0" err="1"/>
              <a:t>imbalences</a:t>
            </a:r>
            <a:endParaRPr lang="en-US" dirty="0"/>
          </a:p>
          <a:p>
            <a:r>
              <a:rPr lang="en-US" dirty="0"/>
              <a:t>light cleaning (no missing values)</a:t>
            </a:r>
          </a:p>
          <a:p>
            <a:r>
              <a:rPr lang="en-US" dirty="0"/>
              <a:t>Labeled for easier observations</a:t>
            </a:r>
          </a:p>
          <a:p>
            <a:r>
              <a:rPr lang="en-US" dirty="0"/>
              <a:t>Label encoded for modelling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C4EC53-A83F-48B9-8031-11AC23873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1592604"/>
            <a:ext cx="5451627" cy="3352751"/>
          </a:xfrm>
          <a:prstGeom prst="rect">
            <a:avLst/>
          </a:prstGeom>
        </p:spPr>
      </p:pic>
      <p:sp>
        <p:nvSpPr>
          <p:cNvPr id="17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84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D30AE-665C-4674-92D9-1762A7F2E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33B75-F515-4541-8281-E7499C9A8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3 models in total to create our predictions. </a:t>
            </a:r>
          </a:p>
          <a:p>
            <a:r>
              <a:rPr lang="en-US" dirty="0"/>
              <a:t>Random Forest</a:t>
            </a:r>
          </a:p>
          <a:p>
            <a:pPr lvl="1"/>
            <a:r>
              <a:rPr lang="en-US" dirty="0"/>
              <a:t>categorical</a:t>
            </a:r>
          </a:p>
          <a:p>
            <a:r>
              <a:rPr lang="en-US" dirty="0"/>
              <a:t>Decision Tree</a:t>
            </a:r>
          </a:p>
          <a:p>
            <a:pPr lvl="1"/>
            <a:r>
              <a:rPr lang="en-US" dirty="0"/>
              <a:t>categorical</a:t>
            </a:r>
          </a:p>
          <a:p>
            <a:r>
              <a:rPr lang="en-US" dirty="0"/>
              <a:t>Logistic Regression</a:t>
            </a:r>
          </a:p>
          <a:p>
            <a:pPr lvl="1"/>
            <a:r>
              <a:rPr lang="en-US" dirty="0"/>
              <a:t>Logged odds coefficients  </a:t>
            </a:r>
          </a:p>
          <a:p>
            <a:r>
              <a:rPr lang="en-US" dirty="0"/>
              <a:t>Features based on data and domain knowledge</a:t>
            </a:r>
          </a:p>
        </p:txBody>
      </p:sp>
    </p:spTree>
    <p:extLst>
      <p:ext uri="{BB962C8B-B14F-4D97-AF65-F5344CB8AC3E}">
        <p14:creationId xmlns:p14="http://schemas.microsoft.com/office/powerpoint/2010/main" val="1100003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EBC97-66BE-42E5-A471-80E1D5D43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/>
              <a:t>Based on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42222-BB65-4E14-B514-588EFB7D8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odor: Interestingly, things that we would typically consider "good" smells are for mainly for edible mushrooms. All other less pleasant smelling mushrooms are indications of a poisonous species.</a:t>
            </a:r>
          </a:p>
          <a:p>
            <a:r>
              <a:rPr lang="en-US" sz="1600" dirty="0">
                <a:solidFill>
                  <a:schemeClr val="tx1"/>
                </a:solidFill>
              </a:rPr>
              <a:t>Habitat: From the habitat graph one can see that waste has edible mushrooms. Wood and grass areas are more likely to have edible mushrooms, but a lot of mushrooms found in the woody and grassy areas are poisonous. Paths are likely to have poisonous mushrooms. </a:t>
            </a: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A886A0E9-8E0D-490C-95F7-B0BF969E1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6040" y="645106"/>
            <a:ext cx="5451627" cy="5247747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E8BBB6-A48B-4783-A082-6935CA5CD0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72614" y="809698"/>
            <a:ext cx="4071067" cy="25342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57233A-CA8B-4388-8135-D260AF0B8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310" y="3508529"/>
            <a:ext cx="3707086" cy="221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366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DD8B2B-5FC4-4324-BEC5-EEA51C87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n-US" dirty="0"/>
              <a:t>Based on Domain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CFBEE-E1BF-43B0-AE0C-1767BB68C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r>
              <a:rPr lang="en-US" dirty="0"/>
              <a:t>Information from several websites helped compile 2 features based on common toxic and edible characteristics of mushrooms.</a:t>
            </a:r>
          </a:p>
          <a:p>
            <a:r>
              <a:rPr lang="en-US" dirty="0" err="1"/>
              <a:t>Prob_tox</a:t>
            </a:r>
            <a:r>
              <a:rPr lang="en-US" dirty="0"/>
              <a:t>: toxic mushrooms usually have red caps, white spores, etc.</a:t>
            </a:r>
          </a:p>
          <a:p>
            <a:r>
              <a:rPr lang="en-US" dirty="0" err="1"/>
              <a:t>Prob_ed</a:t>
            </a:r>
            <a:r>
              <a:rPr lang="en-US" dirty="0"/>
              <a:t>: non-toxic mushrooms usually have tan and brown gill colors, </a:t>
            </a:r>
            <a:r>
              <a:rPr lang="en-US" dirty="0" err="1"/>
              <a:t>etc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07F2FF-EBDB-4BD7-ACF6-E34DAF4BB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153" y="645106"/>
            <a:ext cx="4303152" cy="5247747"/>
          </a:xfrm>
          <a:prstGeom prst="rect">
            <a:avLst/>
          </a:prstGeom>
        </p:spPr>
      </p:pic>
      <p:sp>
        <p:nvSpPr>
          <p:cNvPr id="14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08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0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D5A52-82C6-48E6-9CA1-CC0B5590A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/>
              <a:t>Results</a:t>
            </a:r>
            <a:endParaRPr lang="en-US" dirty="0"/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94543A62-A2AB-454A-878E-D3D9190D5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D1D96-EA27-4403-AD0F-EFA9FDCFD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 dirty="0"/>
              <a:t>Giving us an accuracy score of 100%, Decision Tree was the best model.</a:t>
            </a:r>
          </a:p>
          <a:p>
            <a:r>
              <a:rPr lang="en-US" dirty="0"/>
              <a:t>Our 4 best features were gill-size, habitat, </a:t>
            </a:r>
            <a:r>
              <a:rPr lang="en-US" dirty="0" err="1"/>
              <a:t>probably_edible</a:t>
            </a:r>
            <a:r>
              <a:rPr lang="en-US" dirty="0"/>
              <a:t>, and green colored </a:t>
            </a:r>
            <a:r>
              <a:rPr lang="en-US"/>
              <a:t>spore prints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DAC00D2-6EE6-47BD-B5AA-45B75C5E1E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37" r="9196" b="-2"/>
          <a:stretch/>
        </p:blipFill>
        <p:spPr>
          <a:xfrm>
            <a:off x="4619543" y="640080"/>
            <a:ext cx="6953577" cy="5252773"/>
          </a:xfrm>
          <a:prstGeom prst="rect">
            <a:avLst/>
          </a:prstGeom>
        </p:spPr>
      </p:pic>
      <p:sp>
        <p:nvSpPr>
          <p:cNvPr id="29" name="Freeform 11">
            <a:extLst>
              <a:ext uri="{FF2B5EF4-FFF2-40B4-BE49-F238E27FC236}">
                <a16:creationId xmlns:a16="http://schemas.microsoft.com/office/drawing/2014/main" id="{50553464-41F1-4160-9D02-7C5EC7013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8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2F6718-395C-452E-8A4E-5313E3CCF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n-US" dirty="0"/>
              <a:t>Conclusions and Insights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1AC8B-F5B8-4DE7-9B98-0101CBE46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r>
              <a:rPr lang="en-US" dirty="0"/>
              <a:t>Spore print color plays a major role in the predictability of the model. </a:t>
            </a:r>
          </a:p>
          <a:p>
            <a:r>
              <a:rPr lang="en-US" dirty="0"/>
              <a:t>Decision tree was considered the best model because unlike random forest, it did not include our most predictive features.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865D7F-0DF9-484E-B92E-959E85211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005" y="645106"/>
            <a:ext cx="4775449" cy="5247747"/>
          </a:xfrm>
          <a:prstGeom prst="rect">
            <a:avLst/>
          </a:prstGeom>
        </p:spPr>
      </p:pic>
      <p:sp>
        <p:nvSpPr>
          <p:cNvPr id="14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1D306-7B04-4746-8615-AF9C13C6E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D5240-5B5D-4E72-B349-2A0CEE4CA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more data to ensure all bases have been covered. We cannot risk ingesting a single toxic mushroom.</a:t>
            </a:r>
          </a:p>
        </p:txBody>
      </p:sp>
    </p:spTree>
    <p:extLst>
      <p:ext uri="{BB962C8B-B14F-4D97-AF65-F5344CB8AC3E}">
        <p14:creationId xmlns:p14="http://schemas.microsoft.com/office/powerpoint/2010/main" val="322275287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355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Mushroom Classification</vt:lpstr>
      <vt:lpstr>Business Problem</vt:lpstr>
      <vt:lpstr>Data</vt:lpstr>
      <vt:lpstr>Methods</vt:lpstr>
      <vt:lpstr>Based on EDA</vt:lpstr>
      <vt:lpstr>Based on Domain</vt:lpstr>
      <vt:lpstr>Results</vt:lpstr>
      <vt:lpstr>Conclusions and Insights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Mushroom Classification</dc:title>
  <dc:creator>Ijeoma N. Akams</dc:creator>
  <cp:lastModifiedBy>Ijeoma N. Akams</cp:lastModifiedBy>
  <cp:revision>1</cp:revision>
  <dcterms:created xsi:type="dcterms:W3CDTF">2021-01-08T19:16:17Z</dcterms:created>
  <dcterms:modified xsi:type="dcterms:W3CDTF">2021-01-08T19:17:39Z</dcterms:modified>
</cp:coreProperties>
</file>