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5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8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1" d="100"/>
          <a:sy n="71" d="100"/>
        </p:scale>
        <p:origin x="488" y="-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0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2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7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0416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87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51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77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18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452596F-08A7-4B70-989A-F2B1CF31E66B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5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4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2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7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8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1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2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84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976DF0-F017-4B6A-A5C4-00E046340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177" y="-2"/>
            <a:ext cx="12192000" cy="68580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452EE6-7145-4EE8-880C-AC8F1FAFF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4492576"/>
            <a:ext cx="10439399" cy="27594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364198-02BE-4E0A-B95A-162B7419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840525"/>
            <a:ext cx="10439400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158" y="3206285"/>
            <a:ext cx="9619488" cy="721040"/>
          </a:xfrm>
        </p:spPr>
        <p:txBody>
          <a:bodyPr>
            <a:normAutofit/>
          </a:bodyPr>
          <a:lstStyle/>
          <a:p>
            <a:r>
              <a:rPr lang="en-US" sz="4400"/>
              <a:t>Cuisine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984" y="3882730"/>
            <a:ext cx="9622662" cy="356616"/>
          </a:xfrm>
        </p:spPr>
        <p:txBody>
          <a:bodyPr anchor="ctr">
            <a:normAutofit/>
          </a:bodyPr>
          <a:lstStyle/>
          <a:p>
            <a:r>
              <a:rPr lang="en-US" sz="1800"/>
              <a:t>By: Ijeoma Akamnonu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E8F872E-D6C6-4CC8-AEAF-3CC1E5FBD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0583333" y="4493570"/>
            <a:ext cx="1605490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D943348-63D8-42B6-8AA3-DFC635FAC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0591801" y="2839803"/>
            <a:ext cx="1597024" cy="1660332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1C57-C432-4E03-BBB0-89ED6706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6E8A0-DA34-4995-842A-BB19E658A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this NLP Project, a model was trained to classify 20 cuisine types. </a:t>
            </a:r>
          </a:p>
          <a:p>
            <a:r>
              <a:rPr lang="en-US" dirty="0"/>
              <a:t>Best baseline model was using Logistic Regression</a:t>
            </a:r>
          </a:p>
          <a:p>
            <a:r>
              <a:rPr lang="en-US" dirty="0"/>
              <a:t>Prioritized accuracy at 62%</a:t>
            </a:r>
          </a:p>
        </p:txBody>
      </p:sp>
    </p:spTree>
    <p:extLst>
      <p:ext uri="{BB962C8B-B14F-4D97-AF65-F5344CB8AC3E}">
        <p14:creationId xmlns:p14="http://schemas.microsoft.com/office/powerpoint/2010/main" val="44594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B833-AD7C-42A2-93F6-24629510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4A01D-5B4C-4A01-A024-D596271D1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  <a:p>
            <a:r>
              <a:rPr lang="en-US" dirty="0"/>
              <a:t>Data and Methods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29298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726E0-8B41-463E-B73C-3A36D6A61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FBBB4-046A-4215-8B23-8CBDEE983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r>
              <a:rPr lang="en-US" sz="2000" cap="all" dirty="0">
                <a:solidFill>
                  <a:srgbClr val="FFFFFF"/>
                </a:solidFill>
              </a:rPr>
              <a:t>Build a model that can correctly classify a cuisine based on key words in a given recipe.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47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1395ACAC-577D-4FAD-955D-280C3D104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E228037F-2EF2-4A1A-8D1D-D08F2C98A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3" name="Rectangle 12">
            <a:extLst>
              <a:ext uri="{FF2B5EF4-FFF2-40B4-BE49-F238E27FC236}">
                <a16:creationId xmlns:a16="http://schemas.microsoft.com/office/drawing/2014/main" id="{0AB11C2E-6CA2-4822-BF14-C1C9A6BC6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38B3A2B2-7BBB-4E52-8C30-BE2A6F34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4C16B-43A1-4EF9-8A19-48FD2BAED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Data</a:t>
            </a:r>
          </a:p>
        </p:txBody>
      </p:sp>
      <p:pic>
        <p:nvPicPr>
          <p:cNvPr id="25" name="Picture 16">
            <a:extLst>
              <a:ext uri="{FF2B5EF4-FFF2-40B4-BE49-F238E27FC236}">
                <a16:creationId xmlns:a16="http://schemas.microsoft.com/office/drawing/2014/main" id="{FFF756FE-278B-4106-BB2E-DB87CF02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37CBC-F40D-41E5-A5EF-62BD357C1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/>
              <a:t>Web scraped from GoodFood.com, a bbc affiliated website</a:t>
            </a:r>
          </a:p>
          <a:p>
            <a:r>
              <a:rPr lang="en-US" sz="1400"/>
              <a:t>Concatenated 4 more cuisines from preexisting data</a:t>
            </a:r>
          </a:p>
          <a:p>
            <a:r>
              <a:rPr lang="en-US" sz="1400"/>
              <a:t>900 recipes in total</a:t>
            </a:r>
          </a:p>
          <a:p>
            <a:r>
              <a:rPr lang="en-US" sz="1400"/>
              <a:t>20 Cuisines</a:t>
            </a:r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09D6A950-3339-40EB-8972-64F44542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5DE0A-33D9-46B8-B82B-3691CE032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085" y="1757931"/>
            <a:ext cx="5629268" cy="3335343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2940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F2EC7C-E163-43C8-95E1-D68C83433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29543F-FE34-4DD2-B268-DB41DDDB31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9" r="16363" b="1511"/>
          <a:stretch/>
        </p:blipFill>
        <p:spPr>
          <a:xfrm>
            <a:off x="-608749" y="753227"/>
            <a:ext cx="12192000" cy="6858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E9ED38-2B6B-4DE5-852E-9C04BC33F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708FB3-3153-4642-9643-178CEC5EC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88AC6-E0A4-4FF3-9BA0-30A0024F1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DB5B53-2430-4E88-8159-E988DB380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60614B3-AE58-4129-BD79-6512D61E3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B9A95-F483-4BBD-8C80-5A0DDA620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ctr">
            <a:normAutofit/>
          </a:bodyPr>
          <a:lstStyle/>
          <a:p>
            <a:r>
              <a:rPr lang="en-US" sz="2000"/>
              <a:t>Cleaning done using:</a:t>
            </a:r>
          </a:p>
          <a:p>
            <a:pPr lvl="1"/>
            <a:r>
              <a:rPr lang="en-US" dirty="0"/>
              <a:t>Regular Expression</a:t>
            </a:r>
          </a:p>
          <a:p>
            <a:pPr lvl="1"/>
            <a:r>
              <a:rPr lang="en-US" dirty="0"/>
              <a:t>Tokenization </a:t>
            </a:r>
          </a:p>
          <a:p>
            <a:pPr lvl="1"/>
            <a:r>
              <a:rPr lang="en-US" dirty="0"/>
              <a:t>Custom stop-word removal</a:t>
            </a:r>
          </a:p>
          <a:p>
            <a:r>
              <a:rPr lang="en-US" sz="2000"/>
              <a:t>WordClouds</a:t>
            </a:r>
          </a:p>
          <a:p>
            <a:r>
              <a:rPr lang="en-US" sz="2000"/>
              <a:t>Models</a:t>
            </a:r>
          </a:p>
          <a:p>
            <a:pPr lvl="1"/>
            <a:r>
              <a:rPr lang="en-US" dirty="0"/>
              <a:t>Naive Bayes</a:t>
            </a:r>
          </a:p>
          <a:p>
            <a:pPr lvl="1"/>
            <a:r>
              <a:rPr lang="en-US" dirty="0"/>
              <a:t>SVM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6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F771-AF14-4802-A704-5FD10A94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77AEB-4764-4EFB-874A-A0470768E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6BCB7-8095-4400-86B3-13DE818F8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4A2E7A-6373-453A-834A-B3EDC09929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77" y="3028949"/>
            <a:ext cx="3266859" cy="3280108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9B8D7A4-5A96-4085-9905-3D5D4674F28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40" y="2990197"/>
            <a:ext cx="3491522" cy="3388191"/>
          </a:xfrm>
        </p:spPr>
      </p:pic>
    </p:spTree>
    <p:extLst>
      <p:ext uri="{BB962C8B-B14F-4D97-AF65-F5344CB8AC3E}">
        <p14:creationId xmlns:p14="http://schemas.microsoft.com/office/powerpoint/2010/main" val="258946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73E8A9A-DA4B-4F12-9331-219EBE523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1C4DCE7A-0E46-404B-9E0D-E93DC7B2A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DD673B7-F6B7-43EE-936B-D09F3A33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68150-1D24-4D51-BC68-1C021D05D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849" y="643466"/>
            <a:ext cx="3846292" cy="5205943"/>
          </a:xfrm>
        </p:spPr>
        <p:txBody>
          <a:bodyPr anchor="b">
            <a:normAutofit/>
          </a:bodyPr>
          <a:lstStyle/>
          <a:p>
            <a:pPr algn="r"/>
            <a:r>
              <a:rPr lang="en-US" sz="480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54DAD-1896-40A3-88CA-ADE77E8A9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965200"/>
            <a:ext cx="5410207" cy="488420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Further cleaning can help the model</a:t>
            </a:r>
          </a:p>
          <a:p>
            <a:r>
              <a:rPr lang="en-US" sz="2000" dirty="0"/>
              <a:t>Model struggled at classifying Vietnamese cuisines</a:t>
            </a:r>
            <a:endParaRPr lang="en-US" sz="1600" dirty="0"/>
          </a:p>
          <a:p>
            <a:pPr lvl="1"/>
            <a:r>
              <a:rPr lang="en-US"/>
              <a:t>Generate more insights to see why</a:t>
            </a:r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439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36C09-16BA-4141-A705-C6B5B5A4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CE521D-42CE-4CD9-AFFE-37255AC0A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0C2540-36DC-4C0A-A9C0-231ED3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FF776F-2F44-42B2-9996-9AB75D960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A0299-A5AB-450F-A57D-76EA82417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834299" cy="3599316"/>
          </a:xfrm>
        </p:spPr>
        <p:txBody>
          <a:bodyPr>
            <a:normAutofit/>
          </a:bodyPr>
          <a:lstStyle/>
          <a:p>
            <a:r>
              <a:rPr lang="en-US" sz="2000" dirty="0"/>
              <a:t>More data analysis and insights </a:t>
            </a:r>
          </a:p>
          <a:p>
            <a:pPr lvl="1"/>
            <a:r>
              <a:rPr lang="en-US" sz="1600" dirty="0"/>
              <a:t>Feature engineering </a:t>
            </a:r>
          </a:p>
          <a:p>
            <a:pPr lvl="1"/>
            <a:r>
              <a:rPr lang="en-US" sz="1600" dirty="0"/>
              <a:t>Common words</a:t>
            </a:r>
          </a:p>
          <a:p>
            <a:pPr lvl="1"/>
            <a:r>
              <a:rPr lang="en-US" sz="1600" dirty="0"/>
              <a:t>Patterns</a:t>
            </a:r>
          </a:p>
          <a:p>
            <a:r>
              <a:rPr lang="en-US" sz="2000" dirty="0"/>
              <a:t>Use best model to generate a recommendation system that can provide a cuisine given on-hand ingredients</a:t>
            </a:r>
          </a:p>
          <a:p>
            <a:pPr lvl="1"/>
            <a:r>
              <a:rPr lang="en-US" sz="1600" dirty="0"/>
              <a:t>Implement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06083154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Cuisine Classification</vt:lpstr>
      <vt:lpstr>Summary</vt:lpstr>
      <vt:lpstr>Outline</vt:lpstr>
      <vt:lpstr>Business Problem</vt:lpstr>
      <vt:lpstr>Data</vt:lpstr>
      <vt:lpstr>Methods</vt:lpstr>
      <vt:lpstr>Results</vt:lpstr>
      <vt:lpstr>Conclusion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2021-02-12T14:41:39Z</dcterms:created>
  <dcterms:modified xsi:type="dcterms:W3CDTF">2021-02-12T14:44:53Z</dcterms:modified>
</cp:coreProperties>
</file>