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71" r:id="rId4"/>
    <p:sldId id="270" r:id="rId5"/>
    <p:sldId id="261" r:id="rId6"/>
    <p:sldId id="262" r:id="rId7"/>
    <p:sldId id="263" r:id="rId8"/>
    <p:sldId id="275" r:id="rId9"/>
    <p:sldId id="269" r:id="rId10"/>
    <p:sldId id="273" r:id="rId11"/>
    <p:sldId id="264" r:id="rId12"/>
    <p:sldId id="272" r:id="rId13"/>
    <p:sldId id="266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ECE7B-6F1B-4C83-91B2-B6D5845844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D63FF5-649B-4E81-8BD3-17339684FB9D}">
      <dgm:prSet/>
      <dgm:spPr/>
      <dgm:t>
        <a:bodyPr/>
        <a:lstStyle/>
        <a:p>
          <a:r>
            <a:rPr lang="en-US"/>
            <a:t>A </a:t>
          </a:r>
          <a:r>
            <a:rPr lang="en-US" b="1"/>
            <a:t>Cuisine </a:t>
          </a:r>
          <a:r>
            <a:rPr lang="en-US"/>
            <a:t>is a style of cooking associated to a specific region of the world</a:t>
          </a:r>
        </a:p>
      </dgm:t>
    </dgm:pt>
    <dgm:pt modelId="{389D27C5-6021-48E3-9190-ECC101E46345}" type="parTrans" cxnId="{A47CEEF1-020C-41D6-A894-3960F60DA896}">
      <dgm:prSet/>
      <dgm:spPr/>
      <dgm:t>
        <a:bodyPr/>
        <a:lstStyle/>
        <a:p>
          <a:endParaRPr lang="en-US"/>
        </a:p>
      </dgm:t>
    </dgm:pt>
    <dgm:pt modelId="{F58F0211-B80A-49FE-94E9-260524AB45D9}" type="sibTrans" cxnId="{A47CEEF1-020C-41D6-A894-3960F60DA896}">
      <dgm:prSet/>
      <dgm:spPr/>
      <dgm:t>
        <a:bodyPr/>
        <a:lstStyle/>
        <a:p>
          <a:endParaRPr lang="en-US"/>
        </a:p>
      </dgm:t>
    </dgm:pt>
    <dgm:pt modelId="{412EBDA4-FB30-46B7-A81B-9AB854C39873}">
      <dgm:prSet/>
      <dgm:spPr/>
      <dgm:t>
        <a:bodyPr/>
        <a:lstStyle/>
        <a:p>
          <a:r>
            <a:rPr lang="en-US"/>
            <a:t>A </a:t>
          </a:r>
          <a:r>
            <a:rPr lang="en-US" b="1"/>
            <a:t>Recipe </a:t>
          </a:r>
          <a:r>
            <a:rPr lang="en-US"/>
            <a:t>is the instructions on how to create a specific cuisine</a:t>
          </a:r>
        </a:p>
      </dgm:t>
    </dgm:pt>
    <dgm:pt modelId="{B847719E-862A-48C4-9F91-1FDEAA832611}" type="parTrans" cxnId="{515A7B21-E6A2-450B-B6F7-70F80AF24EE3}">
      <dgm:prSet/>
      <dgm:spPr/>
      <dgm:t>
        <a:bodyPr/>
        <a:lstStyle/>
        <a:p>
          <a:endParaRPr lang="en-US"/>
        </a:p>
      </dgm:t>
    </dgm:pt>
    <dgm:pt modelId="{9B90C78A-A223-4D75-95A9-8A873EC836C5}" type="sibTrans" cxnId="{515A7B21-E6A2-450B-B6F7-70F80AF24EE3}">
      <dgm:prSet/>
      <dgm:spPr/>
      <dgm:t>
        <a:bodyPr/>
        <a:lstStyle/>
        <a:p>
          <a:endParaRPr lang="en-US"/>
        </a:p>
      </dgm:t>
    </dgm:pt>
    <dgm:pt modelId="{D70EDFC0-BAD2-4087-BF6B-68E86508D026}">
      <dgm:prSet/>
      <dgm:spPr/>
      <dgm:t>
        <a:bodyPr/>
        <a:lstStyle/>
        <a:p>
          <a:r>
            <a:rPr lang="en-US" b="1"/>
            <a:t>Ingredients </a:t>
          </a:r>
          <a:r>
            <a:rPr lang="en-US"/>
            <a:t>are the building blocks for a recipe </a:t>
          </a:r>
        </a:p>
      </dgm:t>
    </dgm:pt>
    <dgm:pt modelId="{4B638E91-EBF4-472C-9A48-34450FBC371D}" type="parTrans" cxnId="{D800952D-F693-4FD9-BC51-DD3A2FC0471E}">
      <dgm:prSet/>
      <dgm:spPr/>
      <dgm:t>
        <a:bodyPr/>
        <a:lstStyle/>
        <a:p>
          <a:endParaRPr lang="en-US"/>
        </a:p>
      </dgm:t>
    </dgm:pt>
    <dgm:pt modelId="{E9A17990-4B89-40A8-B493-72AFB68BD18A}" type="sibTrans" cxnId="{D800952D-F693-4FD9-BC51-DD3A2FC0471E}">
      <dgm:prSet/>
      <dgm:spPr/>
      <dgm:t>
        <a:bodyPr/>
        <a:lstStyle/>
        <a:p>
          <a:endParaRPr lang="en-US"/>
        </a:p>
      </dgm:t>
    </dgm:pt>
    <dgm:pt modelId="{1D4347D4-F138-4594-BDB5-48CDAC91D012}" type="pres">
      <dgm:prSet presAssocID="{F85ECE7B-6F1B-4C83-91B2-B6D5845844E7}" presName="linear" presStyleCnt="0">
        <dgm:presLayoutVars>
          <dgm:animLvl val="lvl"/>
          <dgm:resizeHandles val="exact"/>
        </dgm:presLayoutVars>
      </dgm:prSet>
      <dgm:spPr/>
    </dgm:pt>
    <dgm:pt modelId="{9A00F79A-E6FF-44A3-BA4E-47F1B6C7F4F3}" type="pres">
      <dgm:prSet presAssocID="{B7D63FF5-649B-4E81-8BD3-17339684F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189C85-2510-4EDA-9533-DC935E90A57E}" type="pres">
      <dgm:prSet presAssocID="{F58F0211-B80A-49FE-94E9-260524AB45D9}" presName="spacer" presStyleCnt="0"/>
      <dgm:spPr/>
    </dgm:pt>
    <dgm:pt modelId="{B3982EB5-12D2-46A1-B401-BD1F8C21FC82}" type="pres">
      <dgm:prSet presAssocID="{412EBDA4-FB30-46B7-A81B-9AB854C398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6FD618-F185-4051-8419-38B3132E9730}" type="pres">
      <dgm:prSet presAssocID="{9B90C78A-A223-4D75-95A9-8A873EC836C5}" presName="spacer" presStyleCnt="0"/>
      <dgm:spPr/>
    </dgm:pt>
    <dgm:pt modelId="{075F3F91-4062-442D-B093-30F59A16CCF0}" type="pres">
      <dgm:prSet presAssocID="{D70EDFC0-BAD2-4087-BF6B-68E86508D0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9B7D06-9A7E-42B5-B377-8B77B2124886}" type="presOf" srcId="{F85ECE7B-6F1B-4C83-91B2-B6D5845844E7}" destId="{1D4347D4-F138-4594-BDB5-48CDAC91D012}" srcOrd="0" destOrd="0" presId="urn:microsoft.com/office/officeart/2005/8/layout/vList2"/>
    <dgm:cxn modelId="{8FB6B80C-846D-4707-B8B2-955A9B99ACFB}" type="presOf" srcId="{412EBDA4-FB30-46B7-A81B-9AB854C39873}" destId="{B3982EB5-12D2-46A1-B401-BD1F8C21FC82}" srcOrd="0" destOrd="0" presId="urn:microsoft.com/office/officeart/2005/8/layout/vList2"/>
    <dgm:cxn modelId="{515A7B21-E6A2-450B-B6F7-70F80AF24EE3}" srcId="{F85ECE7B-6F1B-4C83-91B2-B6D5845844E7}" destId="{412EBDA4-FB30-46B7-A81B-9AB854C39873}" srcOrd="1" destOrd="0" parTransId="{B847719E-862A-48C4-9F91-1FDEAA832611}" sibTransId="{9B90C78A-A223-4D75-95A9-8A873EC836C5}"/>
    <dgm:cxn modelId="{D800952D-F693-4FD9-BC51-DD3A2FC0471E}" srcId="{F85ECE7B-6F1B-4C83-91B2-B6D5845844E7}" destId="{D70EDFC0-BAD2-4087-BF6B-68E86508D026}" srcOrd="2" destOrd="0" parTransId="{4B638E91-EBF4-472C-9A48-34450FBC371D}" sibTransId="{E9A17990-4B89-40A8-B493-72AFB68BD18A}"/>
    <dgm:cxn modelId="{954C8285-1A6F-45BA-8857-A04684E4689F}" type="presOf" srcId="{B7D63FF5-649B-4E81-8BD3-17339684FB9D}" destId="{9A00F79A-E6FF-44A3-BA4E-47F1B6C7F4F3}" srcOrd="0" destOrd="0" presId="urn:microsoft.com/office/officeart/2005/8/layout/vList2"/>
    <dgm:cxn modelId="{B0EFFCF0-D960-45E3-8B17-3472F35DCBBA}" type="presOf" srcId="{D70EDFC0-BAD2-4087-BF6B-68E86508D026}" destId="{075F3F91-4062-442D-B093-30F59A16CCF0}" srcOrd="0" destOrd="0" presId="urn:microsoft.com/office/officeart/2005/8/layout/vList2"/>
    <dgm:cxn modelId="{A47CEEF1-020C-41D6-A894-3960F60DA896}" srcId="{F85ECE7B-6F1B-4C83-91B2-B6D5845844E7}" destId="{B7D63FF5-649B-4E81-8BD3-17339684FB9D}" srcOrd="0" destOrd="0" parTransId="{389D27C5-6021-48E3-9190-ECC101E46345}" sibTransId="{F58F0211-B80A-49FE-94E9-260524AB45D9}"/>
    <dgm:cxn modelId="{BD4B21CE-208D-45A1-94DC-227453F2FE1A}" type="presParOf" srcId="{1D4347D4-F138-4594-BDB5-48CDAC91D012}" destId="{9A00F79A-E6FF-44A3-BA4E-47F1B6C7F4F3}" srcOrd="0" destOrd="0" presId="urn:microsoft.com/office/officeart/2005/8/layout/vList2"/>
    <dgm:cxn modelId="{EAC95B87-6604-40AB-A3AA-B1525D0195F0}" type="presParOf" srcId="{1D4347D4-F138-4594-BDB5-48CDAC91D012}" destId="{6B189C85-2510-4EDA-9533-DC935E90A57E}" srcOrd="1" destOrd="0" presId="urn:microsoft.com/office/officeart/2005/8/layout/vList2"/>
    <dgm:cxn modelId="{666A6D5E-663E-4DA1-97CD-AA8755D16683}" type="presParOf" srcId="{1D4347D4-F138-4594-BDB5-48CDAC91D012}" destId="{B3982EB5-12D2-46A1-B401-BD1F8C21FC82}" srcOrd="2" destOrd="0" presId="urn:microsoft.com/office/officeart/2005/8/layout/vList2"/>
    <dgm:cxn modelId="{FF4ADB61-1A6D-4303-BD41-3A1ADB6AC997}" type="presParOf" srcId="{1D4347D4-F138-4594-BDB5-48CDAC91D012}" destId="{316FD618-F185-4051-8419-38B3132E9730}" srcOrd="3" destOrd="0" presId="urn:microsoft.com/office/officeart/2005/8/layout/vList2"/>
    <dgm:cxn modelId="{E58506C0-72E2-4B22-A1D2-BA8DC6C8AD5E}" type="presParOf" srcId="{1D4347D4-F138-4594-BDB5-48CDAC91D012}" destId="{075F3F91-4062-442D-B093-30F59A16CC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F0FAC-F276-4131-B90F-DA347038AB79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73D3E7-3E3B-4F6F-BA22-46A9ADE531E0}">
      <dgm:prSet/>
      <dgm:spPr/>
      <dgm:t>
        <a:bodyPr/>
        <a:lstStyle/>
        <a:p>
          <a:r>
            <a:rPr lang="en-US" dirty="0"/>
            <a:t>Everybody eats!</a:t>
          </a:r>
        </a:p>
      </dgm:t>
    </dgm:pt>
    <dgm:pt modelId="{BBD41DF6-2559-4A41-86B6-4B9F444E6C93}" type="parTrans" cxnId="{C2644DFA-3AF0-4AF3-9F9E-92E88DC98EC4}">
      <dgm:prSet/>
      <dgm:spPr/>
      <dgm:t>
        <a:bodyPr/>
        <a:lstStyle/>
        <a:p>
          <a:endParaRPr lang="en-US"/>
        </a:p>
      </dgm:t>
    </dgm:pt>
    <dgm:pt modelId="{42E9BB61-F420-40E3-85AD-C06029321697}" type="sibTrans" cxnId="{C2644DFA-3AF0-4AF3-9F9E-92E88DC98EC4}">
      <dgm:prSet/>
      <dgm:spPr/>
      <dgm:t>
        <a:bodyPr/>
        <a:lstStyle/>
        <a:p>
          <a:endParaRPr lang="en-US"/>
        </a:p>
      </dgm:t>
    </dgm:pt>
    <dgm:pt modelId="{212E75CC-5702-4D9D-A0D8-F5AFBC87302B}">
      <dgm:prSet/>
      <dgm:spPr/>
      <dgm:t>
        <a:bodyPr/>
        <a:lstStyle/>
        <a:p>
          <a:r>
            <a:rPr lang="en-US" dirty="0"/>
            <a:t>Amateur chefs and at home cooks can cook too</a:t>
          </a:r>
        </a:p>
      </dgm:t>
    </dgm:pt>
    <dgm:pt modelId="{C91BC2BD-FD0F-4B1A-959E-FE8BAD7B42C2}" type="parTrans" cxnId="{2A06981C-92C6-4992-92D0-E654B195CF82}">
      <dgm:prSet/>
      <dgm:spPr/>
      <dgm:t>
        <a:bodyPr/>
        <a:lstStyle/>
        <a:p>
          <a:endParaRPr lang="en-US"/>
        </a:p>
      </dgm:t>
    </dgm:pt>
    <dgm:pt modelId="{83AB44B1-42FC-4CE4-AC28-E532AD375870}" type="sibTrans" cxnId="{2A06981C-92C6-4992-92D0-E654B195CF82}">
      <dgm:prSet/>
      <dgm:spPr/>
      <dgm:t>
        <a:bodyPr/>
        <a:lstStyle/>
        <a:p>
          <a:endParaRPr lang="en-US"/>
        </a:p>
      </dgm:t>
    </dgm:pt>
    <dgm:pt modelId="{ECD74F69-5A1A-47F1-8192-FDEBCD415179}">
      <dgm:prSet/>
      <dgm:spPr/>
      <dgm:t>
        <a:bodyPr/>
        <a:lstStyle/>
        <a:p>
          <a:r>
            <a:rPr lang="en-US" dirty="0"/>
            <a:t>General curiosity and ease of access (Next Steps)</a:t>
          </a:r>
        </a:p>
      </dgm:t>
    </dgm:pt>
    <dgm:pt modelId="{2528C2E3-BA1E-4594-B59A-38062A8CEAAC}" type="parTrans" cxnId="{655718CA-E32C-4B8E-AEB2-7B24A9D7BC65}">
      <dgm:prSet/>
      <dgm:spPr/>
      <dgm:t>
        <a:bodyPr/>
        <a:lstStyle/>
        <a:p>
          <a:endParaRPr lang="en-US"/>
        </a:p>
      </dgm:t>
    </dgm:pt>
    <dgm:pt modelId="{0723835A-584C-4E61-AFF9-8C8C675C9A7D}" type="sibTrans" cxnId="{655718CA-E32C-4B8E-AEB2-7B24A9D7BC65}">
      <dgm:prSet/>
      <dgm:spPr/>
      <dgm:t>
        <a:bodyPr/>
        <a:lstStyle/>
        <a:p>
          <a:endParaRPr lang="en-US"/>
        </a:p>
      </dgm:t>
    </dgm:pt>
    <dgm:pt modelId="{ADEB052E-E682-4082-A25A-052D53D96DA6}">
      <dgm:prSet/>
      <dgm:spPr/>
      <dgm:t>
        <a:bodyPr/>
        <a:lstStyle/>
        <a:p>
          <a:r>
            <a:rPr lang="en-US" dirty="0"/>
            <a:t>Restaurant Inclusivity </a:t>
          </a:r>
        </a:p>
      </dgm:t>
    </dgm:pt>
    <dgm:pt modelId="{48DB338D-FD3E-4FB2-B3CD-898467F63B0A}" type="parTrans" cxnId="{E8845B4F-8A42-4C07-B9BE-A8DAAB704C70}">
      <dgm:prSet/>
      <dgm:spPr/>
      <dgm:t>
        <a:bodyPr/>
        <a:lstStyle/>
        <a:p>
          <a:endParaRPr lang="en-US"/>
        </a:p>
      </dgm:t>
    </dgm:pt>
    <dgm:pt modelId="{A9CA0A99-B47D-4BC0-85C1-0F0789EC9DA8}" type="sibTrans" cxnId="{E8845B4F-8A42-4C07-B9BE-A8DAAB704C70}">
      <dgm:prSet/>
      <dgm:spPr/>
      <dgm:t>
        <a:bodyPr/>
        <a:lstStyle/>
        <a:p>
          <a:endParaRPr lang="en-US"/>
        </a:p>
      </dgm:t>
    </dgm:pt>
    <dgm:pt modelId="{9515A603-AA56-4359-82B0-34072AA60DDF}">
      <dgm:prSet/>
      <dgm:spPr/>
      <dgm:t>
        <a:bodyPr/>
        <a:lstStyle/>
        <a:p>
          <a:r>
            <a:rPr lang="en-US"/>
            <a:t>Enhancing the menu</a:t>
          </a:r>
        </a:p>
      </dgm:t>
    </dgm:pt>
    <dgm:pt modelId="{F703BC05-C207-46C4-A9A8-A781B56E999D}" type="parTrans" cxnId="{9C75BA4D-777E-4E5C-84E0-8DA41B3E087F}">
      <dgm:prSet/>
      <dgm:spPr/>
      <dgm:t>
        <a:bodyPr/>
        <a:lstStyle/>
        <a:p>
          <a:endParaRPr lang="en-US"/>
        </a:p>
      </dgm:t>
    </dgm:pt>
    <dgm:pt modelId="{CAB9E878-E67A-4ECF-B516-8F0DA0DECE11}" type="sibTrans" cxnId="{9C75BA4D-777E-4E5C-84E0-8DA41B3E087F}">
      <dgm:prSet/>
      <dgm:spPr/>
      <dgm:t>
        <a:bodyPr/>
        <a:lstStyle/>
        <a:p>
          <a:endParaRPr lang="en-US"/>
        </a:p>
      </dgm:t>
    </dgm:pt>
    <dgm:pt modelId="{8E24250E-9777-47A8-8DAF-7033DB13B12D}">
      <dgm:prSet/>
      <dgm:spPr/>
      <dgm:t>
        <a:bodyPr/>
        <a:lstStyle/>
        <a:p>
          <a:r>
            <a:rPr lang="en-US"/>
            <a:t>Gain popularity among multiple cuisine cultures</a:t>
          </a:r>
        </a:p>
      </dgm:t>
    </dgm:pt>
    <dgm:pt modelId="{85C084C5-836D-43EA-88BB-FC70A62B40FD}" type="parTrans" cxnId="{40647B87-A737-46B4-B0FE-3EBC66629CC8}">
      <dgm:prSet/>
      <dgm:spPr/>
      <dgm:t>
        <a:bodyPr/>
        <a:lstStyle/>
        <a:p>
          <a:endParaRPr lang="en-US"/>
        </a:p>
      </dgm:t>
    </dgm:pt>
    <dgm:pt modelId="{8E3F3926-ABB7-4806-83EC-21F97C532A85}" type="sibTrans" cxnId="{40647B87-A737-46B4-B0FE-3EBC66629CC8}">
      <dgm:prSet/>
      <dgm:spPr/>
      <dgm:t>
        <a:bodyPr/>
        <a:lstStyle/>
        <a:p>
          <a:endParaRPr lang="en-US"/>
        </a:p>
      </dgm:t>
    </dgm:pt>
    <dgm:pt modelId="{BBAB4DF3-9E40-4817-A279-0991E1988CD2}">
      <dgm:prSet/>
      <dgm:spPr/>
      <dgm:t>
        <a:bodyPr/>
        <a:lstStyle/>
        <a:p>
          <a:r>
            <a:rPr lang="en-US" dirty="0"/>
            <a:t>Recipe generation for more exposure (Next Steps)</a:t>
          </a:r>
        </a:p>
      </dgm:t>
    </dgm:pt>
    <dgm:pt modelId="{2D9A8479-2EA4-4D87-825B-960062B94D12}" type="parTrans" cxnId="{345D7891-8AB1-43BD-A2BB-F8A706EBEC92}">
      <dgm:prSet/>
      <dgm:spPr/>
      <dgm:t>
        <a:bodyPr/>
        <a:lstStyle/>
        <a:p>
          <a:endParaRPr lang="en-US"/>
        </a:p>
      </dgm:t>
    </dgm:pt>
    <dgm:pt modelId="{4454BBE1-B096-4956-8616-E5FFC38B6EF9}" type="sibTrans" cxnId="{345D7891-8AB1-43BD-A2BB-F8A706EBEC92}">
      <dgm:prSet/>
      <dgm:spPr/>
      <dgm:t>
        <a:bodyPr/>
        <a:lstStyle/>
        <a:p>
          <a:endParaRPr lang="en-US"/>
        </a:p>
      </dgm:t>
    </dgm:pt>
    <dgm:pt modelId="{A479962A-7329-4A45-B0EF-8EAF7AC2B00C}" type="pres">
      <dgm:prSet presAssocID="{801F0FAC-F276-4131-B90F-DA347038AB79}" presName="linear" presStyleCnt="0">
        <dgm:presLayoutVars>
          <dgm:dir/>
          <dgm:animLvl val="lvl"/>
          <dgm:resizeHandles val="exact"/>
        </dgm:presLayoutVars>
      </dgm:prSet>
      <dgm:spPr/>
    </dgm:pt>
    <dgm:pt modelId="{5492CCDC-9128-4728-B1C8-07D3BA1BEDD8}" type="pres">
      <dgm:prSet presAssocID="{BB73D3E7-3E3B-4F6F-BA22-46A9ADE531E0}" presName="parentLin" presStyleCnt="0"/>
      <dgm:spPr/>
    </dgm:pt>
    <dgm:pt modelId="{BD8E813F-695F-4A55-8DAE-44C508CE5852}" type="pres">
      <dgm:prSet presAssocID="{BB73D3E7-3E3B-4F6F-BA22-46A9ADE531E0}" presName="parentLeftMargin" presStyleLbl="node1" presStyleIdx="0" presStyleCnt="2"/>
      <dgm:spPr/>
    </dgm:pt>
    <dgm:pt modelId="{41AD2F42-4127-4B25-802D-A888752C6CC4}" type="pres">
      <dgm:prSet presAssocID="{BB73D3E7-3E3B-4F6F-BA22-46A9ADE531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94AE2A-5CF1-429B-A901-4FB4D8962D77}" type="pres">
      <dgm:prSet presAssocID="{BB73D3E7-3E3B-4F6F-BA22-46A9ADE531E0}" presName="negativeSpace" presStyleCnt="0"/>
      <dgm:spPr/>
    </dgm:pt>
    <dgm:pt modelId="{B3849BF3-88CF-4B69-87B1-69AC39C57CB3}" type="pres">
      <dgm:prSet presAssocID="{BB73D3E7-3E3B-4F6F-BA22-46A9ADE531E0}" presName="childText" presStyleLbl="conFgAcc1" presStyleIdx="0" presStyleCnt="2">
        <dgm:presLayoutVars>
          <dgm:bulletEnabled val="1"/>
        </dgm:presLayoutVars>
      </dgm:prSet>
      <dgm:spPr/>
    </dgm:pt>
    <dgm:pt modelId="{039895AC-75C9-4F7D-96FD-AC869848E691}" type="pres">
      <dgm:prSet presAssocID="{42E9BB61-F420-40E3-85AD-C06029321697}" presName="spaceBetweenRectangles" presStyleCnt="0"/>
      <dgm:spPr/>
    </dgm:pt>
    <dgm:pt modelId="{90351762-36F7-4A50-BD5C-7FCD440FA5BC}" type="pres">
      <dgm:prSet presAssocID="{ADEB052E-E682-4082-A25A-052D53D96DA6}" presName="parentLin" presStyleCnt="0"/>
      <dgm:spPr/>
    </dgm:pt>
    <dgm:pt modelId="{AF5F4D35-D547-436B-A48B-C0BC1F041CB3}" type="pres">
      <dgm:prSet presAssocID="{ADEB052E-E682-4082-A25A-052D53D96DA6}" presName="parentLeftMargin" presStyleLbl="node1" presStyleIdx="0" presStyleCnt="2"/>
      <dgm:spPr/>
    </dgm:pt>
    <dgm:pt modelId="{F1CC84A8-B230-4E53-9AEE-0F1DB12A362F}" type="pres">
      <dgm:prSet presAssocID="{ADEB052E-E682-4082-A25A-052D53D96D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126A12-3C6A-47AA-AB11-89BDF2599FF3}" type="pres">
      <dgm:prSet presAssocID="{ADEB052E-E682-4082-A25A-052D53D96DA6}" presName="negativeSpace" presStyleCnt="0"/>
      <dgm:spPr/>
    </dgm:pt>
    <dgm:pt modelId="{29B1445E-F730-419E-BD31-BEEF5A430314}" type="pres">
      <dgm:prSet presAssocID="{ADEB052E-E682-4082-A25A-052D53D96D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A06981C-92C6-4992-92D0-E654B195CF82}" srcId="{BB73D3E7-3E3B-4F6F-BA22-46A9ADE531E0}" destId="{212E75CC-5702-4D9D-A0D8-F5AFBC87302B}" srcOrd="0" destOrd="0" parTransId="{C91BC2BD-FD0F-4B1A-959E-FE8BAD7B42C2}" sibTransId="{83AB44B1-42FC-4CE4-AC28-E532AD375870}"/>
    <dgm:cxn modelId="{57581224-70F6-4637-95AF-996B0EC1F8FA}" type="presOf" srcId="{BB73D3E7-3E3B-4F6F-BA22-46A9ADE531E0}" destId="{41AD2F42-4127-4B25-802D-A888752C6CC4}" srcOrd="1" destOrd="0" presId="urn:microsoft.com/office/officeart/2005/8/layout/list1"/>
    <dgm:cxn modelId="{443B823A-A7AE-4957-96C6-B4E21EBC3E84}" type="presOf" srcId="{212E75CC-5702-4D9D-A0D8-F5AFBC87302B}" destId="{B3849BF3-88CF-4B69-87B1-69AC39C57CB3}" srcOrd="0" destOrd="0" presId="urn:microsoft.com/office/officeart/2005/8/layout/list1"/>
    <dgm:cxn modelId="{7D56D43B-236C-4E99-89B9-3071634136C8}" type="presOf" srcId="{9515A603-AA56-4359-82B0-34072AA60DDF}" destId="{29B1445E-F730-419E-BD31-BEEF5A430314}" srcOrd="0" destOrd="0" presId="urn:microsoft.com/office/officeart/2005/8/layout/list1"/>
    <dgm:cxn modelId="{4C4B5B5E-D670-4A3C-9B17-3C8FF4FB0BF7}" type="presOf" srcId="{BBAB4DF3-9E40-4817-A279-0991E1988CD2}" destId="{29B1445E-F730-419E-BD31-BEEF5A430314}" srcOrd="0" destOrd="2" presId="urn:microsoft.com/office/officeart/2005/8/layout/list1"/>
    <dgm:cxn modelId="{DCBA096B-4CDD-4E6E-9620-1809518C334E}" type="presOf" srcId="{ADEB052E-E682-4082-A25A-052D53D96DA6}" destId="{AF5F4D35-D547-436B-A48B-C0BC1F041CB3}" srcOrd="0" destOrd="0" presId="urn:microsoft.com/office/officeart/2005/8/layout/list1"/>
    <dgm:cxn modelId="{9C75BA4D-777E-4E5C-84E0-8DA41B3E087F}" srcId="{ADEB052E-E682-4082-A25A-052D53D96DA6}" destId="{9515A603-AA56-4359-82B0-34072AA60DDF}" srcOrd="0" destOrd="0" parTransId="{F703BC05-C207-46C4-A9A8-A781B56E999D}" sibTransId="{CAB9E878-E67A-4ECF-B516-8F0DA0DECE11}"/>
    <dgm:cxn modelId="{E8845B4F-8A42-4C07-B9BE-A8DAAB704C70}" srcId="{801F0FAC-F276-4131-B90F-DA347038AB79}" destId="{ADEB052E-E682-4082-A25A-052D53D96DA6}" srcOrd="1" destOrd="0" parTransId="{48DB338D-FD3E-4FB2-B3CD-898467F63B0A}" sibTransId="{A9CA0A99-B47D-4BC0-85C1-0F0789EC9DA8}"/>
    <dgm:cxn modelId="{79252077-35B9-4079-86AD-9BB0E808721E}" type="presOf" srcId="{8E24250E-9777-47A8-8DAF-7033DB13B12D}" destId="{29B1445E-F730-419E-BD31-BEEF5A430314}" srcOrd="0" destOrd="1" presId="urn:microsoft.com/office/officeart/2005/8/layout/list1"/>
    <dgm:cxn modelId="{34C93659-7700-4005-8881-774818D5D048}" type="presOf" srcId="{801F0FAC-F276-4131-B90F-DA347038AB79}" destId="{A479962A-7329-4A45-B0EF-8EAF7AC2B00C}" srcOrd="0" destOrd="0" presId="urn:microsoft.com/office/officeart/2005/8/layout/list1"/>
    <dgm:cxn modelId="{40647B87-A737-46B4-B0FE-3EBC66629CC8}" srcId="{ADEB052E-E682-4082-A25A-052D53D96DA6}" destId="{8E24250E-9777-47A8-8DAF-7033DB13B12D}" srcOrd="1" destOrd="0" parTransId="{85C084C5-836D-43EA-88BB-FC70A62B40FD}" sibTransId="{8E3F3926-ABB7-4806-83EC-21F97C532A85}"/>
    <dgm:cxn modelId="{345D7891-8AB1-43BD-A2BB-F8A706EBEC92}" srcId="{ADEB052E-E682-4082-A25A-052D53D96DA6}" destId="{BBAB4DF3-9E40-4817-A279-0991E1988CD2}" srcOrd="2" destOrd="0" parTransId="{2D9A8479-2EA4-4D87-825B-960062B94D12}" sibTransId="{4454BBE1-B096-4956-8616-E5FFC38B6EF9}"/>
    <dgm:cxn modelId="{9EBB12BC-9EF7-4C19-BE65-FE7B70E1B9E4}" type="presOf" srcId="{ECD74F69-5A1A-47F1-8192-FDEBCD415179}" destId="{B3849BF3-88CF-4B69-87B1-69AC39C57CB3}" srcOrd="0" destOrd="1" presId="urn:microsoft.com/office/officeart/2005/8/layout/list1"/>
    <dgm:cxn modelId="{655718CA-E32C-4B8E-AEB2-7B24A9D7BC65}" srcId="{212E75CC-5702-4D9D-A0D8-F5AFBC87302B}" destId="{ECD74F69-5A1A-47F1-8192-FDEBCD415179}" srcOrd="0" destOrd="0" parTransId="{2528C2E3-BA1E-4594-B59A-38062A8CEAAC}" sibTransId="{0723835A-584C-4E61-AFF9-8C8C675C9A7D}"/>
    <dgm:cxn modelId="{22D3ECCF-143A-4C42-AA5A-4BE87259CA97}" type="presOf" srcId="{BB73D3E7-3E3B-4F6F-BA22-46A9ADE531E0}" destId="{BD8E813F-695F-4A55-8DAE-44C508CE5852}" srcOrd="0" destOrd="0" presId="urn:microsoft.com/office/officeart/2005/8/layout/list1"/>
    <dgm:cxn modelId="{8C6295D6-E9F6-4CC6-B69C-B6684E1ED736}" type="presOf" srcId="{ADEB052E-E682-4082-A25A-052D53D96DA6}" destId="{F1CC84A8-B230-4E53-9AEE-0F1DB12A362F}" srcOrd="1" destOrd="0" presId="urn:microsoft.com/office/officeart/2005/8/layout/list1"/>
    <dgm:cxn modelId="{C2644DFA-3AF0-4AF3-9F9E-92E88DC98EC4}" srcId="{801F0FAC-F276-4131-B90F-DA347038AB79}" destId="{BB73D3E7-3E3B-4F6F-BA22-46A9ADE531E0}" srcOrd="0" destOrd="0" parTransId="{BBD41DF6-2559-4A41-86B6-4B9F444E6C93}" sibTransId="{42E9BB61-F420-40E3-85AD-C06029321697}"/>
    <dgm:cxn modelId="{DC026E05-893D-44F8-A00A-8A49CC3A083D}" type="presParOf" srcId="{A479962A-7329-4A45-B0EF-8EAF7AC2B00C}" destId="{5492CCDC-9128-4728-B1C8-07D3BA1BEDD8}" srcOrd="0" destOrd="0" presId="urn:microsoft.com/office/officeart/2005/8/layout/list1"/>
    <dgm:cxn modelId="{5C4525FF-1DD6-44EE-A7C0-343C22888C50}" type="presParOf" srcId="{5492CCDC-9128-4728-B1C8-07D3BA1BEDD8}" destId="{BD8E813F-695F-4A55-8DAE-44C508CE5852}" srcOrd="0" destOrd="0" presId="urn:microsoft.com/office/officeart/2005/8/layout/list1"/>
    <dgm:cxn modelId="{F2B6A2EA-43F9-4F00-B6CF-3F68CB4459DC}" type="presParOf" srcId="{5492CCDC-9128-4728-B1C8-07D3BA1BEDD8}" destId="{41AD2F42-4127-4B25-802D-A888752C6CC4}" srcOrd="1" destOrd="0" presId="urn:microsoft.com/office/officeart/2005/8/layout/list1"/>
    <dgm:cxn modelId="{FD3AE854-42AD-4C80-86E2-B3610F6D4E2E}" type="presParOf" srcId="{A479962A-7329-4A45-B0EF-8EAF7AC2B00C}" destId="{3A94AE2A-5CF1-429B-A901-4FB4D8962D77}" srcOrd="1" destOrd="0" presId="urn:microsoft.com/office/officeart/2005/8/layout/list1"/>
    <dgm:cxn modelId="{7B2397BA-479E-4F25-AA97-1D46CD6C27B6}" type="presParOf" srcId="{A479962A-7329-4A45-B0EF-8EAF7AC2B00C}" destId="{B3849BF3-88CF-4B69-87B1-69AC39C57CB3}" srcOrd="2" destOrd="0" presId="urn:microsoft.com/office/officeart/2005/8/layout/list1"/>
    <dgm:cxn modelId="{0AF733CA-D1D0-444F-9C53-6068E9BA821D}" type="presParOf" srcId="{A479962A-7329-4A45-B0EF-8EAF7AC2B00C}" destId="{039895AC-75C9-4F7D-96FD-AC869848E691}" srcOrd="3" destOrd="0" presId="urn:microsoft.com/office/officeart/2005/8/layout/list1"/>
    <dgm:cxn modelId="{8A41C23A-D3F5-4C57-AE13-A88A241550E8}" type="presParOf" srcId="{A479962A-7329-4A45-B0EF-8EAF7AC2B00C}" destId="{90351762-36F7-4A50-BD5C-7FCD440FA5BC}" srcOrd="4" destOrd="0" presId="urn:microsoft.com/office/officeart/2005/8/layout/list1"/>
    <dgm:cxn modelId="{83295AFA-FF8F-442C-9DA0-66FA74C8CB93}" type="presParOf" srcId="{90351762-36F7-4A50-BD5C-7FCD440FA5BC}" destId="{AF5F4D35-D547-436B-A48B-C0BC1F041CB3}" srcOrd="0" destOrd="0" presId="urn:microsoft.com/office/officeart/2005/8/layout/list1"/>
    <dgm:cxn modelId="{D03134AE-CC4B-4838-9777-B537903A41AC}" type="presParOf" srcId="{90351762-36F7-4A50-BD5C-7FCD440FA5BC}" destId="{F1CC84A8-B230-4E53-9AEE-0F1DB12A362F}" srcOrd="1" destOrd="0" presId="urn:microsoft.com/office/officeart/2005/8/layout/list1"/>
    <dgm:cxn modelId="{00FDFE99-6D9B-4580-A365-36DC3D22F297}" type="presParOf" srcId="{A479962A-7329-4A45-B0EF-8EAF7AC2B00C}" destId="{63126A12-3C6A-47AA-AB11-89BDF2599FF3}" srcOrd="5" destOrd="0" presId="urn:microsoft.com/office/officeart/2005/8/layout/list1"/>
    <dgm:cxn modelId="{ACD6C932-03E8-4730-A9B1-226D03998298}" type="presParOf" srcId="{A479962A-7329-4A45-B0EF-8EAF7AC2B00C}" destId="{29B1445E-F730-419E-BD31-BEEF5A4303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061D9-E8D1-473F-BD5D-E77EDB109AD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3F350-0FC0-404D-A62A-9D2FC11862B8}">
      <dgm:prSet/>
      <dgm:spPr/>
      <dgm:t>
        <a:bodyPr/>
        <a:lstStyle/>
        <a:p>
          <a:r>
            <a:rPr lang="en-US" dirty="0"/>
            <a:t>Business Problem &amp; Understanding</a:t>
          </a:r>
        </a:p>
      </dgm:t>
    </dgm:pt>
    <dgm:pt modelId="{82D0BD14-9A32-4BE6-B440-BD7E8B029DD4}" type="parTrans" cxnId="{A6322EC0-8CA7-4706-B4CC-BE657C8B9D37}">
      <dgm:prSet/>
      <dgm:spPr/>
      <dgm:t>
        <a:bodyPr/>
        <a:lstStyle/>
        <a:p>
          <a:endParaRPr lang="en-US"/>
        </a:p>
      </dgm:t>
    </dgm:pt>
    <dgm:pt modelId="{F2B25A62-2878-4E8E-A542-2AC6AF7821C8}" type="sibTrans" cxnId="{A6322EC0-8CA7-4706-B4CC-BE657C8B9D37}">
      <dgm:prSet/>
      <dgm:spPr/>
      <dgm:t>
        <a:bodyPr/>
        <a:lstStyle/>
        <a:p>
          <a:endParaRPr lang="en-US"/>
        </a:p>
      </dgm:t>
    </dgm:pt>
    <dgm:pt modelId="{6BD2A409-D2E3-4211-BAF9-23AD0C145B02}">
      <dgm:prSet/>
      <dgm:spPr/>
      <dgm:t>
        <a:bodyPr/>
        <a:lstStyle/>
        <a:p>
          <a:r>
            <a:rPr lang="en-US" dirty="0"/>
            <a:t>Data Collection &amp; Methods</a:t>
          </a:r>
        </a:p>
      </dgm:t>
    </dgm:pt>
    <dgm:pt modelId="{07957B4D-F882-4F4D-85D2-225641E13881}" type="parTrans" cxnId="{0B53F1D6-0AE6-47D2-8548-13DFC8E87338}">
      <dgm:prSet/>
      <dgm:spPr/>
      <dgm:t>
        <a:bodyPr/>
        <a:lstStyle/>
        <a:p>
          <a:endParaRPr lang="en-US"/>
        </a:p>
      </dgm:t>
    </dgm:pt>
    <dgm:pt modelId="{9BC4ABFA-E5DD-40D4-84A4-87A83A89131A}" type="sibTrans" cxnId="{0B53F1D6-0AE6-47D2-8548-13DFC8E87338}">
      <dgm:prSet/>
      <dgm:spPr/>
      <dgm:t>
        <a:bodyPr/>
        <a:lstStyle/>
        <a:p>
          <a:endParaRPr lang="en-US"/>
        </a:p>
      </dgm:t>
    </dgm:pt>
    <dgm:pt modelId="{87C7F3B1-E27C-4A74-989C-74A0A28F17D5}">
      <dgm:prSet/>
      <dgm:spPr/>
      <dgm:t>
        <a:bodyPr/>
        <a:lstStyle/>
        <a:p>
          <a:r>
            <a:rPr lang="en-US"/>
            <a:t>Results</a:t>
          </a:r>
        </a:p>
      </dgm:t>
    </dgm:pt>
    <dgm:pt modelId="{3F1E8001-D0F5-41D0-8CF3-8A676076567A}" type="parTrans" cxnId="{31F2FB9F-2329-4392-9B7D-96DF951C8C3D}">
      <dgm:prSet/>
      <dgm:spPr/>
      <dgm:t>
        <a:bodyPr/>
        <a:lstStyle/>
        <a:p>
          <a:endParaRPr lang="en-US"/>
        </a:p>
      </dgm:t>
    </dgm:pt>
    <dgm:pt modelId="{9A806588-6C55-456B-A790-0EDE877370F0}" type="sibTrans" cxnId="{31F2FB9F-2329-4392-9B7D-96DF951C8C3D}">
      <dgm:prSet/>
      <dgm:spPr/>
      <dgm:t>
        <a:bodyPr/>
        <a:lstStyle/>
        <a:p>
          <a:endParaRPr lang="en-US"/>
        </a:p>
      </dgm:t>
    </dgm:pt>
    <dgm:pt modelId="{0F249590-886E-4E0F-9B3D-BAD31509982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0846F479-A38E-4791-A8B7-FC46041A8376}" type="parTrans" cxnId="{6EF760F4-61C9-48E4-8284-6CA09CBDA61A}">
      <dgm:prSet/>
      <dgm:spPr/>
      <dgm:t>
        <a:bodyPr/>
        <a:lstStyle/>
        <a:p>
          <a:endParaRPr lang="en-US"/>
        </a:p>
      </dgm:t>
    </dgm:pt>
    <dgm:pt modelId="{42EA56A8-981E-436D-8D02-B60A8C353050}" type="sibTrans" cxnId="{6EF760F4-61C9-48E4-8284-6CA09CBDA61A}">
      <dgm:prSet/>
      <dgm:spPr/>
      <dgm:t>
        <a:bodyPr/>
        <a:lstStyle/>
        <a:p>
          <a:endParaRPr lang="en-US"/>
        </a:p>
      </dgm:t>
    </dgm:pt>
    <dgm:pt modelId="{33427234-C339-4CD3-AE1F-9AF55E2ADA30}">
      <dgm:prSet/>
      <dgm:spPr/>
      <dgm:t>
        <a:bodyPr/>
        <a:lstStyle/>
        <a:p>
          <a:r>
            <a:rPr lang="en-US"/>
            <a:t>Next Steps</a:t>
          </a:r>
        </a:p>
      </dgm:t>
    </dgm:pt>
    <dgm:pt modelId="{2D0D842C-3D56-4D6A-B205-77EDA61477F9}" type="parTrans" cxnId="{D497DBEF-F318-4B16-BFDB-1437100D7173}">
      <dgm:prSet/>
      <dgm:spPr/>
      <dgm:t>
        <a:bodyPr/>
        <a:lstStyle/>
        <a:p>
          <a:endParaRPr lang="en-US"/>
        </a:p>
      </dgm:t>
    </dgm:pt>
    <dgm:pt modelId="{FB777EBC-8E28-496C-A3DD-30E211D4B78D}" type="sibTrans" cxnId="{D497DBEF-F318-4B16-BFDB-1437100D7173}">
      <dgm:prSet/>
      <dgm:spPr/>
      <dgm:t>
        <a:bodyPr/>
        <a:lstStyle/>
        <a:p>
          <a:endParaRPr lang="en-US"/>
        </a:p>
      </dgm:t>
    </dgm:pt>
    <dgm:pt modelId="{3730DA72-87C6-4020-9189-9B523FED10D6}" type="pres">
      <dgm:prSet presAssocID="{E2A061D9-E8D1-473F-BD5D-E77EDB109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5F49AE-BF5B-4234-B236-B586F0EACEF4}" type="pres">
      <dgm:prSet presAssocID="{6F03F350-0FC0-404D-A62A-9D2FC11862B8}" presName="hierRoot1" presStyleCnt="0"/>
      <dgm:spPr/>
    </dgm:pt>
    <dgm:pt modelId="{9179A878-10C0-416F-BF18-D743117478E4}" type="pres">
      <dgm:prSet presAssocID="{6F03F350-0FC0-404D-A62A-9D2FC11862B8}" presName="composite" presStyleCnt="0"/>
      <dgm:spPr/>
    </dgm:pt>
    <dgm:pt modelId="{0C6F05CD-27AF-4E1D-901D-B043275E512F}" type="pres">
      <dgm:prSet presAssocID="{6F03F350-0FC0-404D-A62A-9D2FC11862B8}" presName="background" presStyleLbl="node0" presStyleIdx="0" presStyleCnt="5"/>
      <dgm:spPr/>
    </dgm:pt>
    <dgm:pt modelId="{1F0C5AE2-1521-40C7-B395-68897E7016C6}" type="pres">
      <dgm:prSet presAssocID="{6F03F350-0FC0-404D-A62A-9D2FC11862B8}" presName="text" presStyleLbl="fgAcc0" presStyleIdx="0" presStyleCnt="5">
        <dgm:presLayoutVars>
          <dgm:chPref val="3"/>
        </dgm:presLayoutVars>
      </dgm:prSet>
      <dgm:spPr/>
    </dgm:pt>
    <dgm:pt modelId="{4757529A-7678-424D-BB35-C753850D82AD}" type="pres">
      <dgm:prSet presAssocID="{6F03F350-0FC0-404D-A62A-9D2FC11862B8}" presName="hierChild2" presStyleCnt="0"/>
      <dgm:spPr/>
    </dgm:pt>
    <dgm:pt modelId="{8E6FE851-5EA5-40F4-9140-FE195DB17464}" type="pres">
      <dgm:prSet presAssocID="{6BD2A409-D2E3-4211-BAF9-23AD0C145B02}" presName="hierRoot1" presStyleCnt="0"/>
      <dgm:spPr/>
    </dgm:pt>
    <dgm:pt modelId="{7A1EE32F-47E7-4DB3-A6F9-AA208631499F}" type="pres">
      <dgm:prSet presAssocID="{6BD2A409-D2E3-4211-BAF9-23AD0C145B02}" presName="composite" presStyleCnt="0"/>
      <dgm:spPr/>
    </dgm:pt>
    <dgm:pt modelId="{43ADD606-E7DC-4990-A9D7-47FA383B993D}" type="pres">
      <dgm:prSet presAssocID="{6BD2A409-D2E3-4211-BAF9-23AD0C145B02}" presName="background" presStyleLbl="node0" presStyleIdx="1" presStyleCnt="5"/>
      <dgm:spPr/>
    </dgm:pt>
    <dgm:pt modelId="{BAE5CAD6-D9A6-4497-B11F-004D4D5C3EAE}" type="pres">
      <dgm:prSet presAssocID="{6BD2A409-D2E3-4211-BAF9-23AD0C145B02}" presName="text" presStyleLbl="fgAcc0" presStyleIdx="1" presStyleCnt="5">
        <dgm:presLayoutVars>
          <dgm:chPref val="3"/>
        </dgm:presLayoutVars>
      </dgm:prSet>
      <dgm:spPr/>
    </dgm:pt>
    <dgm:pt modelId="{173F87B0-7F6B-4910-9719-0E0769DD14DB}" type="pres">
      <dgm:prSet presAssocID="{6BD2A409-D2E3-4211-BAF9-23AD0C145B02}" presName="hierChild2" presStyleCnt="0"/>
      <dgm:spPr/>
    </dgm:pt>
    <dgm:pt modelId="{7A468B5F-1F1A-4C86-AEE7-6EB1884B35B6}" type="pres">
      <dgm:prSet presAssocID="{87C7F3B1-E27C-4A74-989C-74A0A28F17D5}" presName="hierRoot1" presStyleCnt="0"/>
      <dgm:spPr/>
    </dgm:pt>
    <dgm:pt modelId="{CD19D8CF-6BAC-4BE6-8ACA-5CBBDE3FE6C2}" type="pres">
      <dgm:prSet presAssocID="{87C7F3B1-E27C-4A74-989C-74A0A28F17D5}" presName="composite" presStyleCnt="0"/>
      <dgm:spPr/>
    </dgm:pt>
    <dgm:pt modelId="{5B6B5A4D-77D4-4632-903C-10AB38966BDD}" type="pres">
      <dgm:prSet presAssocID="{87C7F3B1-E27C-4A74-989C-74A0A28F17D5}" presName="background" presStyleLbl="node0" presStyleIdx="2" presStyleCnt="5"/>
      <dgm:spPr/>
    </dgm:pt>
    <dgm:pt modelId="{DC997B67-F438-4291-B954-81A0EFB0F11F}" type="pres">
      <dgm:prSet presAssocID="{87C7F3B1-E27C-4A74-989C-74A0A28F17D5}" presName="text" presStyleLbl="fgAcc0" presStyleIdx="2" presStyleCnt="5">
        <dgm:presLayoutVars>
          <dgm:chPref val="3"/>
        </dgm:presLayoutVars>
      </dgm:prSet>
      <dgm:spPr/>
    </dgm:pt>
    <dgm:pt modelId="{5BBEC89B-36AF-4203-8E1F-23C386065735}" type="pres">
      <dgm:prSet presAssocID="{87C7F3B1-E27C-4A74-989C-74A0A28F17D5}" presName="hierChild2" presStyleCnt="0"/>
      <dgm:spPr/>
    </dgm:pt>
    <dgm:pt modelId="{C28FABE9-2EC7-4BE9-A8C6-6D6B36E648D7}" type="pres">
      <dgm:prSet presAssocID="{0F249590-886E-4E0F-9B3D-BAD315099827}" presName="hierRoot1" presStyleCnt="0"/>
      <dgm:spPr/>
    </dgm:pt>
    <dgm:pt modelId="{9A9AE5CB-C0AD-4E11-B846-C5F2B5AFFD34}" type="pres">
      <dgm:prSet presAssocID="{0F249590-886E-4E0F-9B3D-BAD315099827}" presName="composite" presStyleCnt="0"/>
      <dgm:spPr/>
    </dgm:pt>
    <dgm:pt modelId="{4132CBBD-32A5-4DC0-8E2A-DACE4A4A56F5}" type="pres">
      <dgm:prSet presAssocID="{0F249590-886E-4E0F-9B3D-BAD315099827}" presName="background" presStyleLbl="node0" presStyleIdx="3" presStyleCnt="5"/>
      <dgm:spPr/>
    </dgm:pt>
    <dgm:pt modelId="{1E5121E5-A6D1-4AB4-BF58-53DC88478290}" type="pres">
      <dgm:prSet presAssocID="{0F249590-886E-4E0F-9B3D-BAD315099827}" presName="text" presStyleLbl="fgAcc0" presStyleIdx="3" presStyleCnt="5">
        <dgm:presLayoutVars>
          <dgm:chPref val="3"/>
        </dgm:presLayoutVars>
      </dgm:prSet>
      <dgm:spPr/>
    </dgm:pt>
    <dgm:pt modelId="{C115CEC2-863F-4860-AE06-5D00FA0F458F}" type="pres">
      <dgm:prSet presAssocID="{0F249590-886E-4E0F-9B3D-BAD315099827}" presName="hierChild2" presStyleCnt="0"/>
      <dgm:spPr/>
    </dgm:pt>
    <dgm:pt modelId="{34C8997F-4274-4BD4-9449-0FF3DAE536F5}" type="pres">
      <dgm:prSet presAssocID="{33427234-C339-4CD3-AE1F-9AF55E2ADA30}" presName="hierRoot1" presStyleCnt="0"/>
      <dgm:spPr/>
    </dgm:pt>
    <dgm:pt modelId="{AE4F95A8-B1E3-4DCA-A36A-4831AD9B0BBB}" type="pres">
      <dgm:prSet presAssocID="{33427234-C339-4CD3-AE1F-9AF55E2ADA30}" presName="composite" presStyleCnt="0"/>
      <dgm:spPr/>
    </dgm:pt>
    <dgm:pt modelId="{FAACE76C-5CB5-4739-84A4-A36850D89D9D}" type="pres">
      <dgm:prSet presAssocID="{33427234-C339-4CD3-AE1F-9AF55E2ADA30}" presName="background" presStyleLbl="node0" presStyleIdx="4" presStyleCnt="5"/>
      <dgm:spPr/>
    </dgm:pt>
    <dgm:pt modelId="{C0BA6827-61C6-44FF-8A70-4E81C376C5AE}" type="pres">
      <dgm:prSet presAssocID="{33427234-C339-4CD3-AE1F-9AF55E2ADA30}" presName="text" presStyleLbl="fgAcc0" presStyleIdx="4" presStyleCnt="5">
        <dgm:presLayoutVars>
          <dgm:chPref val="3"/>
        </dgm:presLayoutVars>
      </dgm:prSet>
      <dgm:spPr/>
    </dgm:pt>
    <dgm:pt modelId="{D637E0CF-6F42-44A7-AEF8-1EDCA17D9149}" type="pres">
      <dgm:prSet presAssocID="{33427234-C339-4CD3-AE1F-9AF55E2ADA30}" presName="hierChild2" presStyleCnt="0"/>
      <dgm:spPr/>
    </dgm:pt>
  </dgm:ptLst>
  <dgm:cxnLst>
    <dgm:cxn modelId="{3F3B1C0E-216B-4A9F-A1E4-926546ACD72F}" type="presOf" srcId="{0F249590-886E-4E0F-9B3D-BAD315099827}" destId="{1E5121E5-A6D1-4AB4-BF58-53DC88478290}" srcOrd="0" destOrd="0" presId="urn:microsoft.com/office/officeart/2005/8/layout/hierarchy1"/>
    <dgm:cxn modelId="{73E19B0E-237E-4A6E-A12B-646969ECEBAF}" type="presOf" srcId="{E2A061D9-E8D1-473F-BD5D-E77EDB109AD7}" destId="{3730DA72-87C6-4020-9189-9B523FED10D6}" srcOrd="0" destOrd="0" presId="urn:microsoft.com/office/officeart/2005/8/layout/hierarchy1"/>
    <dgm:cxn modelId="{52B0FA42-5646-4BC9-B5DE-40FB912E8B15}" type="presOf" srcId="{87C7F3B1-E27C-4A74-989C-74A0A28F17D5}" destId="{DC997B67-F438-4291-B954-81A0EFB0F11F}" srcOrd="0" destOrd="0" presId="urn:microsoft.com/office/officeart/2005/8/layout/hierarchy1"/>
    <dgm:cxn modelId="{31F2FB9F-2329-4392-9B7D-96DF951C8C3D}" srcId="{E2A061D9-E8D1-473F-BD5D-E77EDB109AD7}" destId="{87C7F3B1-E27C-4A74-989C-74A0A28F17D5}" srcOrd="2" destOrd="0" parTransId="{3F1E8001-D0F5-41D0-8CF3-8A676076567A}" sibTransId="{9A806588-6C55-456B-A790-0EDE877370F0}"/>
    <dgm:cxn modelId="{2C90C8A4-8743-4349-BECE-23CE88F18219}" type="presOf" srcId="{33427234-C339-4CD3-AE1F-9AF55E2ADA30}" destId="{C0BA6827-61C6-44FF-8A70-4E81C376C5AE}" srcOrd="0" destOrd="0" presId="urn:microsoft.com/office/officeart/2005/8/layout/hierarchy1"/>
    <dgm:cxn modelId="{A6322EC0-8CA7-4706-B4CC-BE657C8B9D37}" srcId="{E2A061D9-E8D1-473F-BD5D-E77EDB109AD7}" destId="{6F03F350-0FC0-404D-A62A-9D2FC11862B8}" srcOrd="0" destOrd="0" parTransId="{82D0BD14-9A32-4BE6-B440-BD7E8B029DD4}" sibTransId="{F2B25A62-2878-4E8E-A542-2AC6AF7821C8}"/>
    <dgm:cxn modelId="{0B53F1D6-0AE6-47D2-8548-13DFC8E87338}" srcId="{E2A061D9-E8D1-473F-BD5D-E77EDB109AD7}" destId="{6BD2A409-D2E3-4211-BAF9-23AD0C145B02}" srcOrd="1" destOrd="0" parTransId="{07957B4D-F882-4F4D-85D2-225641E13881}" sibTransId="{9BC4ABFA-E5DD-40D4-84A4-87A83A89131A}"/>
    <dgm:cxn modelId="{ECBE37D7-47C7-4B9B-96D4-86A33469E988}" type="presOf" srcId="{6F03F350-0FC0-404D-A62A-9D2FC11862B8}" destId="{1F0C5AE2-1521-40C7-B395-68897E7016C6}" srcOrd="0" destOrd="0" presId="urn:microsoft.com/office/officeart/2005/8/layout/hierarchy1"/>
    <dgm:cxn modelId="{D497DBEF-F318-4B16-BFDB-1437100D7173}" srcId="{E2A061D9-E8D1-473F-BD5D-E77EDB109AD7}" destId="{33427234-C339-4CD3-AE1F-9AF55E2ADA30}" srcOrd="4" destOrd="0" parTransId="{2D0D842C-3D56-4D6A-B205-77EDA61477F9}" sibTransId="{FB777EBC-8E28-496C-A3DD-30E211D4B78D}"/>
    <dgm:cxn modelId="{6EF760F4-61C9-48E4-8284-6CA09CBDA61A}" srcId="{E2A061D9-E8D1-473F-BD5D-E77EDB109AD7}" destId="{0F249590-886E-4E0F-9B3D-BAD315099827}" srcOrd="3" destOrd="0" parTransId="{0846F479-A38E-4791-A8B7-FC46041A8376}" sibTransId="{42EA56A8-981E-436D-8D02-B60A8C353050}"/>
    <dgm:cxn modelId="{57B71CFF-6C08-4988-96CC-001A4DED1F58}" type="presOf" srcId="{6BD2A409-D2E3-4211-BAF9-23AD0C145B02}" destId="{BAE5CAD6-D9A6-4497-B11F-004D4D5C3EAE}" srcOrd="0" destOrd="0" presId="urn:microsoft.com/office/officeart/2005/8/layout/hierarchy1"/>
    <dgm:cxn modelId="{DE2EA1A9-E665-47A5-9A59-7BD66F5C6C54}" type="presParOf" srcId="{3730DA72-87C6-4020-9189-9B523FED10D6}" destId="{AC5F49AE-BF5B-4234-B236-B586F0EACEF4}" srcOrd="0" destOrd="0" presId="urn:microsoft.com/office/officeart/2005/8/layout/hierarchy1"/>
    <dgm:cxn modelId="{A1F8E812-CEF8-4812-A307-F2B1B48C3AE4}" type="presParOf" srcId="{AC5F49AE-BF5B-4234-B236-B586F0EACEF4}" destId="{9179A878-10C0-416F-BF18-D743117478E4}" srcOrd="0" destOrd="0" presId="urn:microsoft.com/office/officeart/2005/8/layout/hierarchy1"/>
    <dgm:cxn modelId="{C2FCF1E8-B808-4B4F-83B4-D0B1945583C8}" type="presParOf" srcId="{9179A878-10C0-416F-BF18-D743117478E4}" destId="{0C6F05CD-27AF-4E1D-901D-B043275E512F}" srcOrd="0" destOrd="0" presId="urn:microsoft.com/office/officeart/2005/8/layout/hierarchy1"/>
    <dgm:cxn modelId="{39A0EFF9-B6FA-4472-8FAB-3FAB1B0F0CFC}" type="presParOf" srcId="{9179A878-10C0-416F-BF18-D743117478E4}" destId="{1F0C5AE2-1521-40C7-B395-68897E7016C6}" srcOrd="1" destOrd="0" presId="urn:microsoft.com/office/officeart/2005/8/layout/hierarchy1"/>
    <dgm:cxn modelId="{A9B74199-F29A-4D21-A7C6-34ACB1C693FF}" type="presParOf" srcId="{AC5F49AE-BF5B-4234-B236-B586F0EACEF4}" destId="{4757529A-7678-424D-BB35-C753850D82AD}" srcOrd="1" destOrd="0" presId="urn:microsoft.com/office/officeart/2005/8/layout/hierarchy1"/>
    <dgm:cxn modelId="{02154796-365F-4C66-A0AC-6D72D953AFF9}" type="presParOf" srcId="{3730DA72-87C6-4020-9189-9B523FED10D6}" destId="{8E6FE851-5EA5-40F4-9140-FE195DB17464}" srcOrd="1" destOrd="0" presId="urn:microsoft.com/office/officeart/2005/8/layout/hierarchy1"/>
    <dgm:cxn modelId="{BE798C9D-99B2-4D34-8C47-12BBFFEA4222}" type="presParOf" srcId="{8E6FE851-5EA5-40F4-9140-FE195DB17464}" destId="{7A1EE32F-47E7-4DB3-A6F9-AA208631499F}" srcOrd="0" destOrd="0" presId="urn:microsoft.com/office/officeart/2005/8/layout/hierarchy1"/>
    <dgm:cxn modelId="{9D8A545D-F8F1-46AF-9EAC-33CB8BF7F483}" type="presParOf" srcId="{7A1EE32F-47E7-4DB3-A6F9-AA208631499F}" destId="{43ADD606-E7DC-4990-A9D7-47FA383B993D}" srcOrd="0" destOrd="0" presId="urn:microsoft.com/office/officeart/2005/8/layout/hierarchy1"/>
    <dgm:cxn modelId="{5FD369AF-CE1F-41EA-B145-12D3CF43D1DC}" type="presParOf" srcId="{7A1EE32F-47E7-4DB3-A6F9-AA208631499F}" destId="{BAE5CAD6-D9A6-4497-B11F-004D4D5C3EAE}" srcOrd="1" destOrd="0" presId="urn:microsoft.com/office/officeart/2005/8/layout/hierarchy1"/>
    <dgm:cxn modelId="{A0DEB1EB-C020-43A5-9AB5-2F1D4D81663E}" type="presParOf" srcId="{8E6FE851-5EA5-40F4-9140-FE195DB17464}" destId="{173F87B0-7F6B-4910-9719-0E0769DD14DB}" srcOrd="1" destOrd="0" presId="urn:microsoft.com/office/officeart/2005/8/layout/hierarchy1"/>
    <dgm:cxn modelId="{23284C63-AA4D-46BF-B5AE-16E808F821F7}" type="presParOf" srcId="{3730DA72-87C6-4020-9189-9B523FED10D6}" destId="{7A468B5F-1F1A-4C86-AEE7-6EB1884B35B6}" srcOrd="2" destOrd="0" presId="urn:microsoft.com/office/officeart/2005/8/layout/hierarchy1"/>
    <dgm:cxn modelId="{7BDB3C4A-77E8-4EEB-AC9C-AB696E1402E6}" type="presParOf" srcId="{7A468B5F-1F1A-4C86-AEE7-6EB1884B35B6}" destId="{CD19D8CF-6BAC-4BE6-8ACA-5CBBDE3FE6C2}" srcOrd="0" destOrd="0" presId="urn:microsoft.com/office/officeart/2005/8/layout/hierarchy1"/>
    <dgm:cxn modelId="{6C05C04D-83FA-43FC-8FE8-3F5300C10825}" type="presParOf" srcId="{CD19D8CF-6BAC-4BE6-8ACA-5CBBDE3FE6C2}" destId="{5B6B5A4D-77D4-4632-903C-10AB38966BDD}" srcOrd="0" destOrd="0" presId="urn:microsoft.com/office/officeart/2005/8/layout/hierarchy1"/>
    <dgm:cxn modelId="{C19C0D01-542C-4C7B-B0DE-12FB0B00CF08}" type="presParOf" srcId="{CD19D8CF-6BAC-4BE6-8ACA-5CBBDE3FE6C2}" destId="{DC997B67-F438-4291-B954-81A0EFB0F11F}" srcOrd="1" destOrd="0" presId="urn:microsoft.com/office/officeart/2005/8/layout/hierarchy1"/>
    <dgm:cxn modelId="{64F3CCE6-6819-401B-A832-C9CB6429D3B9}" type="presParOf" srcId="{7A468B5F-1F1A-4C86-AEE7-6EB1884B35B6}" destId="{5BBEC89B-36AF-4203-8E1F-23C386065735}" srcOrd="1" destOrd="0" presId="urn:microsoft.com/office/officeart/2005/8/layout/hierarchy1"/>
    <dgm:cxn modelId="{8D362C8F-60CB-4A02-875E-E1FF5CFB8D82}" type="presParOf" srcId="{3730DA72-87C6-4020-9189-9B523FED10D6}" destId="{C28FABE9-2EC7-4BE9-A8C6-6D6B36E648D7}" srcOrd="3" destOrd="0" presId="urn:microsoft.com/office/officeart/2005/8/layout/hierarchy1"/>
    <dgm:cxn modelId="{42EFBB67-BF94-4AA3-AD56-E3F13C9C3202}" type="presParOf" srcId="{C28FABE9-2EC7-4BE9-A8C6-6D6B36E648D7}" destId="{9A9AE5CB-C0AD-4E11-B846-C5F2B5AFFD34}" srcOrd="0" destOrd="0" presId="urn:microsoft.com/office/officeart/2005/8/layout/hierarchy1"/>
    <dgm:cxn modelId="{DFC4080A-F520-49B3-BC81-41A8340331EF}" type="presParOf" srcId="{9A9AE5CB-C0AD-4E11-B846-C5F2B5AFFD34}" destId="{4132CBBD-32A5-4DC0-8E2A-DACE4A4A56F5}" srcOrd="0" destOrd="0" presId="urn:microsoft.com/office/officeart/2005/8/layout/hierarchy1"/>
    <dgm:cxn modelId="{215E51BB-0FFD-4458-A952-45BFDFBECF54}" type="presParOf" srcId="{9A9AE5CB-C0AD-4E11-B846-C5F2B5AFFD34}" destId="{1E5121E5-A6D1-4AB4-BF58-53DC88478290}" srcOrd="1" destOrd="0" presId="urn:microsoft.com/office/officeart/2005/8/layout/hierarchy1"/>
    <dgm:cxn modelId="{58699592-9974-4A2D-9DB9-F49ADCEFBB67}" type="presParOf" srcId="{C28FABE9-2EC7-4BE9-A8C6-6D6B36E648D7}" destId="{C115CEC2-863F-4860-AE06-5D00FA0F458F}" srcOrd="1" destOrd="0" presId="urn:microsoft.com/office/officeart/2005/8/layout/hierarchy1"/>
    <dgm:cxn modelId="{F0FE51B1-57B2-45A3-9F3F-B2BF83B0C24D}" type="presParOf" srcId="{3730DA72-87C6-4020-9189-9B523FED10D6}" destId="{34C8997F-4274-4BD4-9449-0FF3DAE536F5}" srcOrd="4" destOrd="0" presId="urn:microsoft.com/office/officeart/2005/8/layout/hierarchy1"/>
    <dgm:cxn modelId="{C96284A0-4295-4DF9-8010-C9A0A89C7A9F}" type="presParOf" srcId="{34C8997F-4274-4BD4-9449-0FF3DAE536F5}" destId="{AE4F95A8-B1E3-4DCA-A36A-4831AD9B0BBB}" srcOrd="0" destOrd="0" presId="urn:microsoft.com/office/officeart/2005/8/layout/hierarchy1"/>
    <dgm:cxn modelId="{71C3016B-73C2-4281-8E0D-58110749A2B9}" type="presParOf" srcId="{AE4F95A8-B1E3-4DCA-A36A-4831AD9B0BBB}" destId="{FAACE76C-5CB5-4739-84A4-A36850D89D9D}" srcOrd="0" destOrd="0" presId="urn:microsoft.com/office/officeart/2005/8/layout/hierarchy1"/>
    <dgm:cxn modelId="{11B66CD0-3154-4712-A248-7EEC5160DCCA}" type="presParOf" srcId="{AE4F95A8-B1E3-4DCA-A36A-4831AD9B0BBB}" destId="{C0BA6827-61C6-44FF-8A70-4E81C376C5AE}" srcOrd="1" destOrd="0" presId="urn:microsoft.com/office/officeart/2005/8/layout/hierarchy1"/>
    <dgm:cxn modelId="{BE6D658C-79FB-43DF-908B-C03F00930CB9}" type="presParOf" srcId="{34C8997F-4274-4BD4-9449-0FF3DAE536F5}" destId="{D637E0CF-6F42-44A7-AEF8-1EDCA17D9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A8E23-372F-415D-B375-DA1B8521540D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021A1-A0C4-436B-A092-0F1BA7C85470}">
      <dgm:prSet/>
      <dgm:spPr/>
      <dgm:t>
        <a:bodyPr/>
        <a:lstStyle/>
        <a:p>
          <a:r>
            <a:rPr lang="en-US"/>
            <a:t>The model would greatly benefit from Principal Component Analysis</a:t>
          </a:r>
        </a:p>
      </dgm:t>
    </dgm:pt>
    <dgm:pt modelId="{EFAE21E8-6C3A-4172-A7A0-9901E2AB0D83}" type="parTrans" cxnId="{B7BCD15D-99CA-4D47-9156-373BCC0967EF}">
      <dgm:prSet/>
      <dgm:spPr/>
      <dgm:t>
        <a:bodyPr/>
        <a:lstStyle/>
        <a:p>
          <a:endParaRPr lang="en-US"/>
        </a:p>
      </dgm:t>
    </dgm:pt>
    <dgm:pt modelId="{89134AA0-E054-4F81-88CC-5A1BC3F9B5A7}" type="sibTrans" cxnId="{B7BCD15D-99CA-4D47-9156-373BCC0967EF}">
      <dgm:prSet/>
      <dgm:spPr/>
      <dgm:t>
        <a:bodyPr/>
        <a:lstStyle/>
        <a:p>
          <a:endParaRPr lang="en-US"/>
        </a:p>
      </dgm:t>
    </dgm:pt>
    <dgm:pt modelId="{E1B327BE-203A-4290-A8FE-2FA7ADF57B91}">
      <dgm:prSet/>
      <dgm:spPr/>
      <dgm:t>
        <a:bodyPr/>
        <a:lstStyle/>
        <a:p>
          <a:r>
            <a:rPr lang="en-US"/>
            <a:t>Model struggled at classifying the less abundant cuisines</a:t>
          </a:r>
        </a:p>
      </dgm:t>
    </dgm:pt>
    <dgm:pt modelId="{4FF896A4-7ED4-48C1-8E23-62EDE736AEF2}" type="parTrans" cxnId="{DFD87756-A4F1-48C8-9F36-C2CDAC3C0FA6}">
      <dgm:prSet/>
      <dgm:spPr/>
      <dgm:t>
        <a:bodyPr/>
        <a:lstStyle/>
        <a:p>
          <a:endParaRPr lang="en-US"/>
        </a:p>
      </dgm:t>
    </dgm:pt>
    <dgm:pt modelId="{94FE3E1E-DA35-434C-96F0-A01ADE3BD9C5}" type="sibTrans" cxnId="{DFD87756-A4F1-48C8-9F36-C2CDAC3C0FA6}">
      <dgm:prSet/>
      <dgm:spPr/>
      <dgm:t>
        <a:bodyPr/>
        <a:lstStyle/>
        <a:p>
          <a:endParaRPr lang="en-US"/>
        </a:p>
      </dgm:t>
    </dgm:pt>
    <dgm:pt modelId="{27684C37-CAFB-415B-8BB2-B2DD475E0D43}">
      <dgm:prSet/>
      <dgm:spPr/>
      <dgm:t>
        <a:bodyPr/>
        <a:lstStyle/>
        <a:p>
          <a:r>
            <a:rPr lang="en-US" dirty="0"/>
            <a:t>Give the model more vocabulary to pinpoint as a beacon from classification</a:t>
          </a:r>
        </a:p>
      </dgm:t>
    </dgm:pt>
    <dgm:pt modelId="{341EB329-85FD-4E7F-BD7A-E53976A9EBDA}" type="parTrans" cxnId="{326E6DE3-B244-4B3B-AF80-07F229FDAC41}">
      <dgm:prSet/>
      <dgm:spPr/>
      <dgm:t>
        <a:bodyPr/>
        <a:lstStyle/>
        <a:p>
          <a:endParaRPr lang="en-US"/>
        </a:p>
      </dgm:t>
    </dgm:pt>
    <dgm:pt modelId="{A3499591-C468-4873-914C-79BFF47FC9AE}" type="sibTrans" cxnId="{326E6DE3-B244-4B3B-AF80-07F229FDAC41}">
      <dgm:prSet/>
      <dgm:spPr/>
      <dgm:t>
        <a:bodyPr/>
        <a:lstStyle/>
        <a:p>
          <a:endParaRPr lang="en-US"/>
        </a:p>
      </dgm:t>
    </dgm:pt>
    <dgm:pt modelId="{E4BFE81D-6B88-4EB2-9810-CFF28A2520D6}">
      <dgm:prSet/>
      <dgm:spPr/>
      <dgm:t>
        <a:bodyPr/>
        <a:lstStyle/>
        <a:p>
          <a:r>
            <a:rPr lang="en-US"/>
            <a:t>Lemming produced a better model than stemming or other</a:t>
          </a:r>
        </a:p>
      </dgm:t>
    </dgm:pt>
    <dgm:pt modelId="{5330A9BD-B169-41FD-AD10-E65DD7A53BB2}" type="parTrans" cxnId="{3DE781E3-567F-4725-8810-5CFA12A7D8D9}">
      <dgm:prSet/>
      <dgm:spPr/>
      <dgm:t>
        <a:bodyPr/>
        <a:lstStyle/>
        <a:p>
          <a:endParaRPr lang="en-US"/>
        </a:p>
      </dgm:t>
    </dgm:pt>
    <dgm:pt modelId="{C985AD8C-4718-4BB1-85A1-B65018265841}" type="sibTrans" cxnId="{3DE781E3-567F-4725-8810-5CFA12A7D8D9}">
      <dgm:prSet/>
      <dgm:spPr/>
      <dgm:t>
        <a:bodyPr/>
        <a:lstStyle/>
        <a:p>
          <a:endParaRPr lang="en-US"/>
        </a:p>
      </dgm:t>
    </dgm:pt>
    <dgm:pt modelId="{90C906D1-092F-47C2-A143-29FACDA07D90}">
      <dgm:prSet/>
      <dgm:spPr/>
      <dgm:t>
        <a:bodyPr/>
        <a:lstStyle/>
        <a:p>
          <a:r>
            <a:rPr lang="en-US" dirty="0"/>
            <a:t>Increased maximum iterations increases accuracy </a:t>
          </a:r>
        </a:p>
      </dgm:t>
    </dgm:pt>
    <dgm:pt modelId="{1D0D7984-C539-423D-B42E-98A119D0B457}" type="parTrans" cxnId="{F5B9D7D9-14F1-4085-838F-15F3BC401168}">
      <dgm:prSet/>
      <dgm:spPr/>
      <dgm:t>
        <a:bodyPr/>
        <a:lstStyle/>
        <a:p>
          <a:endParaRPr lang="en-US"/>
        </a:p>
      </dgm:t>
    </dgm:pt>
    <dgm:pt modelId="{7FFA4BF5-CB7C-4DE0-9A32-75F958A8E84D}" type="sibTrans" cxnId="{F5B9D7D9-14F1-4085-838F-15F3BC401168}">
      <dgm:prSet/>
      <dgm:spPr/>
      <dgm:t>
        <a:bodyPr/>
        <a:lstStyle/>
        <a:p>
          <a:endParaRPr lang="en-US"/>
        </a:p>
      </dgm:t>
    </dgm:pt>
    <dgm:pt modelId="{691C2F6B-F0A9-40BE-B331-73DF0294FDD6}">
      <dgm:prSet/>
      <dgm:spPr/>
      <dgm:t>
        <a:bodyPr/>
        <a:lstStyle/>
        <a:p>
          <a:r>
            <a:rPr lang="en-US" dirty="0"/>
            <a:t>Meaningful feature engineering</a:t>
          </a:r>
        </a:p>
      </dgm:t>
    </dgm:pt>
    <dgm:pt modelId="{EFD87235-0E66-4F20-BA1A-AF0F89FF6131}" type="parTrans" cxnId="{42C4BC60-E9FA-4882-91E4-DBAC3640BF22}">
      <dgm:prSet/>
      <dgm:spPr/>
      <dgm:t>
        <a:bodyPr/>
        <a:lstStyle/>
        <a:p>
          <a:endParaRPr lang="en-US"/>
        </a:p>
      </dgm:t>
    </dgm:pt>
    <dgm:pt modelId="{4964CB08-2772-47DA-9F51-B8E518EF37ED}" type="sibTrans" cxnId="{42C4BC60-E9FA-4882-91E4-DBAC3640BF22}">
      <dgm:prSet/>
      <dgm:spPr/>
      <dgm:t>
        <a:bodyPr/>
        <a:lstStyle/>
        <a:p>
          <a:endParaRPr lang="en-US"/>
        </a:p>
      </dgm:t>
    </dgm:pt>
    <dgm:pt modelId="{D99ED0B9-59AB-4E83-A0F4-E4E1C0AD7B02}">
      <dgm:prSet/>
      <dgm:spPr/>
      <dgm:t>
        <a:bodyPr/>
        <a:lstStyle/>
        <a:p>
          <a:r>
            <a:rPr lang="en-US" dirty="0"/>
            <a:t>Stemming may have produced less meaningful words</a:t>
          </a:r>
        </a:p>
      </dgm:t>
    </dgm:pt>
    <dgm:pt modelId="{0C2206D3-C8EC-4FD0-8E54-FF716AF3A663}" type="parTrans" cxnId="{24488BAB-177D-458D-A2B8-A7247E0CF34C}">
      <dgm:prSet/>
      <dgm:spPr/>
      <dgm:t>
        <a:bodyPr/>
        <a:lstStyle/>
        <a:p>
          <a:endParaRPr lang="en-US"/>
        </a:p>
      </dgm:t>
    </dgm:pt>
    <dgm:pt modelId="{4BDF0020-B443-4011-B03C-FAB2FF9C8292}" type="sibTrans" cxnId="{24488BAB-177D-458D-A2B8-A7247E0CF34C}">
      <dgm:prSet/>
      <dgm:spPr/>
      <dgm:t>
        <a:bodyPr/>
        <a:lstStyle/>
        <a:p>
          <a:endParaRPr lang="en-US"/>
        </a:p>
      </dgm:t>
    </dgm:pt>
    <dgm:pt modelId="{12DCE436-32C0-4566-BBE7-9ED9073D67D5}" type="pres">
      <dgm:prSet presAssocID="{D9BA8E23-372F-415D-B375-DA1B8521540D}" presName="Name0" presStyleCnt="0">
        <dgm:presLayoutVars>
          <dgm:dir/>
          <dgm:animLvl val="lvl"/>
          <dgm:resizeHandles val="exact"/>
        </dgm:presLayoutVars>
      </dgm:prSet>
      <dgm:spPr/>
    </dgm:pt>
    <dgm:pt modelId="{083C5299-5BEC-44AC-9E2B-5FA5755542D9}" type="pres">
      <dgm:prSet presAssocID="{90C906D1-092F-47C2-A143-29FACDA07D90}" presName="boxAndChildren" presStyleCnt="0"/>
      <dgm:spPr/>
    </dgm:pt>
    <dgm:pt modelId="{D4DDF149-50B1-4BFC-85F8-E20AF0415E0C}" type="pres">
      <dgm:prSet presAssocID="{90C906D1-092F-47C2-A143-29FACDA07D90}" presName="parentTextBox" presStyleLbl="alignNode1" presStyleIdx="0" presStyleCnt="4"/>
      <dgm:spPr/>
    </dgm:pt>
    <dgm:pt modelId="{1B4BE01D-5060-431D-B41D-056B4BA3DC27}" type="pres">
      <dgm:prSet presAssocID="{90C906D1-092F-47C2-A143-29FACDA07D90}" presName="descendantBox" presStyleLbl="bgAccFollowNode1" presStyleIdx="0" presStyleCnt="4"/>
      <dgm:spPr/>
    </dgm:pt>
    <dgm:pt modelId="{461A04BD-C913-4068-A788-CAD9FCB1FC22}" type="pres">
      <dgm:prSet presAssocID="{C985AD8C-4718-4BB1-85A1-B65018265841}" presName="sp" presStyleCnt="0"/>
      <dgm:spPr/>
    </dgm:pt>
    <dgm:pt modelId="{F7643B0F-0742-482E-9F5F-D532F1530159}" type="pres">
      <dgm:prSet presAssocID="{E4BFE81D-6B88-4EB2-9810-CFF28A2520D6}" presName="arrowAndChildren" presStyleCnt="0"/>
      <dgm:spPr/>
    </dgm:pt>
    <dgm:pt modelId="{C723A1D2-1D5B-4B5D-9C80-2B553637C68C}" type="pres">
      <dgm:prSet presAssocID="{E4BFE81D-6B88-4EB2-9810-CFF28A2520D6}" presName="parentTextArrow" presStyleLbl="node1" presStyleIdx="0" presStyleCnt="0"/>
      <dgm:spPr/>
    </dgm:pt>
    <dgm:pt modelId="{91D71387-166A-4130-B18A-E9187FC396DB}" type="pres">
      <dgm:prSet presAssocID="{E4BFE81D-6B88-4EB2-9810-CFF28A2520D6}" presName="arrow" presStyleLbl="alignNode1" presStyleIdx="1" presStyleCnt="4"/>
      <dgm:spPr/>
    </dgm:pt>
    <dgm:pt modelId="{62C628E9-7024-4EAE-B486-9886FB380FEC}" type="pres">
      <dgm:prSet presAssocID="{E4BFE81D-6B88-4EB2-9810-CFF28A2520D6}" presName="descendantArrow" presStyleLbl="bgAccFollowNode1" presStyleIdx="1" presStyleCnt="4"/>
      <dgm:spPr/>
    </dgm:pt>
    <dgm:pt modelId="{3FAAE550-B7B9-4610-8C17-72B8AF66716E}" type="pres">
      <dgm:prSet presAssocID="{94FE3E1E-DA35-434C-96F0-A01ADE3BD9C5}" presName="sp" presStyleCnt="0"/>
      <dgm:spPr/>
    </dgm:pt>
    <dgm:pt modelId="{D403EE0B-2ADB-4BCB-A208-02E20669A116}" type="pres">
      <dgm:prSet presAssocID="{E1B327BE-203A-4290-A8FE-2FA7ADF57B91}" presName="arrowAndChildren" presStyleCnt="0"/>
      <dgm:spPr/>
    </dgm:pt>
    <dgm:pt modelId="{209CE8BD-B7A2-40F6-BE2D-EA5924C4AC78}" type="pres">
      <dgm:prSet presAssocID="{E1B327BE-203A-4290-A8FE-2FA7ADF57B91}" presName="parentTextArrow" presStyleLbl="node1" presStyleIdx="0" presStyleCnt="0"/>
      <dgm:spPr/>
    </dgm:pt>
    <dgm:pt modelId="{CF49529D-4378-4F04-AA48-9C117BAB50F2}" type="pres">
      <dgm:prSet presAssocID="{E1B327BE-203A-4290-A8FE-2FA7ADF57B91}" presName="arrow" presStyleLbl="alignNode1" presStyleIdx="2" presStyleCnt="4"/>
      <dgm:spPr/>
    </dgm:pt>
    <dgm:pt modelId="{3BB28049-D7CC-4A0A-A9A4-502D03EC4D8A}" type="pres">
      <dgm:prSet presAssocID="{E1B327BE-203A-4290-A8FE-2FA7ADF57B91}" presName="descendantArrow" presStyleLbl="bgAccFollowNode1" presStyleIdx="2" presStyleCnt="4"/>
      <dgm:spPr/>
    </dgm:pt>
    <dgm:pt modelId="{2C97D14B-C310-4E8E-8EF2-0165DDE727AF}" type="pres">
      <dgm:prSet presAssocID="{89134AA0-E054-4F81-88CC-5A1BC3F9B5A7}" presName="sp" presStyleCnt="0"/>
      <dgm:spPr/>
    </dgm:pt>
    <dgm:pt modelId="{567FB4DF-F626-42B6-98F2-76EEF6EEDDE1}" type="pres">
      <dgm:prSet presAssocID="{8C9021A1-A0C4-436B-A092-0F1BA7C85470}" presName="arrowAndChildren" presStyleCnt="0"/>
      <dgm:spPr/>
    </dgm:pt>
    <dgm:pt modelId="{AA457435-15A4-4352-A5B5-F7728EC434B5}" type="pres">
      <dgm:prSet presAssocID="{8C9021A1-A0C4-436B-A092-0F1BA7C85470}" presName="parentTextArrow" presStyleLbl="node1" presStyleIdx="0" presStyleCnt="0"/>
      <dgm:spPr/>
    </dgm:pt>
    <dgm:pt modelId="{40131B90-7474-41C4-9D37-8D0C533EEB2D}" type="pres">
      <dgm:prSet presAssocID="{8C9021A1-A0C4-436B-A092-0F1BA7C85470}" presName="arrow" presStyleLbl="alignNode1" presStyleIdx="3" presStyleCnt="4"/>
      <dgm:spPr/>
    </dgm:pt>
    <dgm:pt modelId="{22704755-F36D-4C80-B82C-304090CEA188}" type="pres">
      <dgm:prSet presAssocID="{8C9021A1-A0C4-436B-A092-0F1BA7C85470}" presName="descendantArrow" presStyleLbl="bgAccFollowNode1" presStyleIdx="3" presStyleCnt="4"/>
      <dgm:spPr/>
    </dgm:pt>
  </dgm:ptLst>
  <dgm:cxnLst>
    <dgm:cxn modelId="{688B8405-68A5-436F-A5B9-92DE2C839DF4}" type="presOf" srcId="{E4BFE81D-6B88-4EB2-9810-CFF28A2520D6}" destId="{91D71387-166A-4130-B18A-E9187FC396DB}" srcOrd="1" destOrd="0" presId="urn:microsoft.com/office/officeart/2016/7/layout/VerticalDownArrowProcess"/>
    <dgm:cxn modelId="{A7F6B806-4BD3-4BDC-9612-F082780F05FA}" type="presOf" srcId="{D99ED0B9-59AB-4E83-A0F4-E4E1C0AD7B02}" destId="{62C628E9-7024-4EAE-B486-9886FB380FEC}" srcOrd="0" destOrd="0" presId="urn:microsoft.com/office/officeart/2016/7/layout/VerticalDownArrowProcess"/>
    <dgm:cxn modelId="{D30B6B36-6B0D-4E1F-B3A2-75BC2C521E8B}" type="presOf" srcId="{E1B327BE-203A-4290-A8FE-2FA7ADF57B91}" destId="{209CE8BD-B7A2-40F6-BE2D-EA5924C4AC78}" srcOrd="0" destOrd="0" presId="urn:microsoft.com/office/officeart/2016/7/layout/VerticalDownArrowProcess"/>
    <dgm:cxn modelId="{B7BCD15D-99CA-4D47-9156-373BCC0967EF}" srcId="{D9BA8E23-372F-415D-B375-DA1B8521540D}" destId="{8C9021A1-A0C4-436B-A092-0F1BA7C85470}" srcOrd="0" destOrd="0" parTransId="{EFAE21E8-6C3A-4172-A7A0-9901E2AB0D83}" sibTransId="{89134AA0-E054-4F81-88CC-5A1BC3F9B5A7}"/>
    <dgm:cxn modelId="{ADF22E5F-3120-42F1-AA60-307F178D98C3}" type="presOf" srcId="{8C9021A1-A0C4-436B-A092-0F1BA7C85470}" destId="{AA457435-15A4-4352-A5B5-F7728EC434B5}" srcOrd="0" destOrd="0" presId="urn:microsoft.com/office/officeart/2016/7/layout/VerticalDownArrowProcess"/>
    <dgm:cxn modelId="{42C4BC60-E9FA-4882-91E4-DBAC3640BF22}" srcId="{8C9021A1-A0C4-436B-A092-0F1BA7C85470}" destId="{691C2F6B-F0A9-40BE-B331-73DF0294FDD6}" srcOrd="0" destOrd="0" parTransId="{EFD87235-0E66-4F20-BA1A-AF0F89FF6131}" sibTransId="{4964CB08-2772-47DA-9F51-B8E518EF37ED}"/>
    <dgm:cxn modelId="{DFD87756-A4F1-48C8-9F36-C2CDAC3C0FA6}" srcId="{D9BA8E23-372F-415D-B375-DA1B8521540D}" destId="{E1B327BE-203A-4290-A8FE-2FA7ADF57B91}" srcOrd="1" destOrd="0" parTransId="{4FF896A4-7ED4-48C1-8E23-62EDE736AEF2}" sibTransId="{94FE3E1E-DA35-434C-96F0-A01ADE3BD9C5}"/>
    <dgm:cxn modelId="{22BE5994-DB0B-4562-BAEB-F23B26E9AC83}" type="presOf" srcId="{D9BA8E23-372F-415D-B375-DA1B8521540D}" destId="{12DCE436-32C0-4566-BBE7-9ED9073D67D5}" srcOrd="0" destOrd="0" presId="urn:microsoft.com/office/officeart/2016/7/layout/VerticalDownArrowProcess"/>
    <dgm:cxn modelId="{17C50BA5-38C8-4B2D-BA71-29AB4DC98224}" type="presOf" srcId="{E4BFE81D-6B88-4EB2-9810-CFF28A2520D6}" destId="{C723A1D2-1D5B-4B5D-9C80-2B553637C68C}" srcOrd="0" destOrd="0" presId="urn:microsoft.com/office/officeart/2016/7/layout/VerticalDownArrowProcess"/>
    <dgm:cxn modelId="{24488BAB-177D-458D-A2B8-A7247E0CF34C}" srcId="{E4BFE81D-6B88-4EB2-9810-CFF28A2520D6}" destId="{D99ED0B9-59AB-4E83-A0F4-E4E1C0AD7B02}" srcOrd="0" destOrd="0" parTransId="{0C2206D3-C8EC-4FD0-8E54-FF716AF3A663}" sibTransId="{4BDF0020-B443-4011-B03C-FAB2FF9C8292}"/>
    <dgm:cxn modelId="{DB8D93AC-E4D1-45AE-8210-FBFF737E6E5B}" type="presOf" srcId="{27684C37-CAFB-415B-8BB2-B2DD475E0D43}" destId="{3BB28049-D7CC-4A0A-A9A4-502D03EC4D8A}" srcOrd="0" destOrd="0" presId="urn:microsoft.com/office/officeart/2016/7/layout/VerticalDownArrowProcess"/>
    <dgm:cxn modelId="{B1E927C9-2F7F-4957-A271-004A753F1CF8}" type="presOf" srcId="{E1B327BE-203A-4290-A8FE-2FA7ADF57B91}" destId="{CF49529D-4378-4F04-AA48-9C117BAB50F2}" srcOrd="1" destOrd="0" presId="urn:microsoft.com/office/officeart/2016/7/layout/VerticalDownArrowProcess"/>
    <dgm:cxn modelId="{303130CF-AAE6-4A68-9D18-958057A5A7F4}" type="presOf" srcId="{691C2F6B-F0A9-40BE-B331-73DF0294FDD6}" destId="{22704755-F36D-4C80-B82C-304090CEA188}" srcOrd="0" destOrd="0" presId="urn:microsoft.com/office/officeart/2016/7/layout/VerticalDownArrowProcess"/>
    <dgm:cxn modelId="{F2427AD9-ED71-4E74-98A8-C29C22FCE126}" type="presOf" srcId="{90C906D1-092F-47C2-A143-29FACDA07D90}" destId="{D4DDF149-50B1-4BFC-85F8-E20AF0415E0C}" srcOrd="0" destOrd="0" presId="urn:microsoft.com/office/officeart/2016/7/layout/VerticalDownArrowProcess"/>
    <dgm:cxn modelId="{F5B9D7D9-14F1-4085-838F-15F3BC401168}" srcId="{D9BA8E23-372F-415D-B375-DA1B8521540D}" destId="{90C906D1-092F-47C2-A143-29FACDA07D90}" srcOrd="3" destOrd="0" parTransId="{1D0D7984-C539-423D-B42E-98A119D0B457}" sibTransId="{7FFA4BF5-CB7C-4DE0-9A32-75F958A8E84D}"/>
    <dgm:cxn modelId="{326E6DE3-B244-4B3B-AF80-07F229FDAC41}" srcId="{E1B327BE-203A-4290-A8FE-2FA7ADF57B91}" destId="{27684C37-CAFB-415B-8BB2-B2DD475E0D43}" srcOrd="0" destOrd="0" parTransId="{341EB329-85FD-4E7F-BD7A-E53976A9EBDA}" sibTransId="{A3499591-C468-4873-914C-79BFF47FC9AE}"/>
    <dgm:cxn modelId="{3DE781E3-567F-4725-8810-5CFA12A7D8D9}" srcId="{D9BA8E23-372F-415D-B375-DA1B8521540D}" destId="{E4BFE81D-6B88-4EB2-9810-CFF28A2520D6}" srcOrd="2" destOrd="0" parTransId="{5330A9BD-B169-41FD-AD10-E65DD7A53BB2}" sibTransId="{C985AD8C-4718-4BB1-85A1-B65018265841}"/>
    <dgm:cxn modelId="{E381A3F1-25D2-422F-AD5C-FC41BCCEE831}" type="presOf" srcId="{8C9021A1-A0C4-436B-A092-0F1BA7C85470}" destId="{40131B90-7474-41C4-9D37-8D0C533EEB2D}" srcOrd="1" destOrd="0" presId="urn:microsoft.com/office/officeart/2016/7/layout/VerticalDownArrowProcess"/>
    <dgm:cxn modelId="{1FB4608C-F515-4B59-9559-303D81926683}" type="presParOf" srcId="{12DCE436-32C0-4566-BBE7-9ED9073D67D5}" destId="{083C5299-5BEC-44AC-9E2B-5FA5755542D9}" srcOrd="0" destOrd="0" presId="urn:microsoft.com/office/officeart/2016/7/layout/VerticalDownArrowProcess"/>
    <dgm:cxn modelId="{5B5A45CC-910C-4A11-8B03-3D899706DB79}" type="presParOf" srcId="{083C5299-5BEC-44AC-9E2B-5FA5755542D9}" destId="{D4DDF149-50B1-4BFC-85F8-E20AF0415E0C}" srcOrd="0" destOrd="0" presId="urn:microsoft.com/office/officeart/2016/7/layout/VerticalDownArrowProcess"/>
    <dgm:cxn modelId="{7DA57BC6-8D45-45B9-A916-A1F6539D6D5E}" type="presParOf" srcId="{083C5299-5BEC-44AC-9E2B-5FA5755542D9}" destId="{1B4BE01D-5060-431D-B41D-056B4BA3DC27}" srcOrd="1" destOrd="0" presId="urn:microsoft.com/office/officeart/2016/7/layout/VerticalDownArrowProcess"/>
    <dgm:cxn modelId="{673D1EBD-7B60-4228-9BFA-86578D729E45}" type="presParOf" srcId="{12DCE436-32C0-4566-BBE7-9ED9073D67D5}" destId="{461A04BD-C913-4068-A788-CAD9FCB1FC22}" srcOrd="1" destOrd="0" presId="urn:microsoft.com/office/officeart/2016/7/layout/VerticalDownArrowProcess"/>
    <dgm:cxn modelId="{D4DF2B7E-8733-4F80-BB69-C60D2CCABE07}" type="presParOf" srcId="{12DCE436-32C0-4566-BBE7-9ED9073D67D5}" destId="{F7643B0F-0742-482E-9F5F-D532F1530159}" srcOrd="2" destOrd="0" presId="urn:microsoft.com/office/officeart/2016/7/layout/VerticalDownArrowProcess"/>
    <dgm:cxn modelId="{10C67261-1110-447E-9706-18CEB88BEC6A}" type="presParOf" srcId="{F7643B0F-0742-482E-9F5F-D532F1530159}" destId="{C723A1D2-1D5B-4B5D-9C80-2B553637C68C}" srcOrd="0" destOrd="0" presId="urn:microsoft.com/office/officeart/2016/7/layout/VerticalDownArrowProcess"/>
    <dgm:cxn modelId="{EA522D5A-2772-4C6D-939F-513AD029C850}" type="presParOf" srcId="{F7643B0F-0742-482E-9F5F-D532F1530159}" destId="{91D71387-166A-4130-B18A-E9187FC396DB}" srcOrd="1" destOrd="0" presId="urn:microsoft.com/office/officeart/2016/7/layout/VerticalDownArrowProcess"/>
    <dgm:cxn modelId="{60955827-3369-4CAE-AFFE-8EE8BD6D7EF8}" type="presParOf" srcId="{F7643B0F-0742-482E-9F5F-D532F1530159}" destId="{62C628E9-7024-4EAE-B486-9886FB380FEC}" srcOrd="2" destOrd="0" presId="urn:microsoft.com/office/officeart/2016/7/layout/VerticalDownArrowProcess"/>
    <dgm:cxn modelId="{72F52CDD-9884-4F6F-84E4-6BA49BA6EE87}" type="presParOf" srcId="{12DCE436-32C0-4566-BBE7-9ED9073D67D5}" destId="{3FAAE550-B7B9-4610-8C17-72B8AF66716E}" srcOrd="3" destOrd="0" presId="urn:microsoft.com/office/officeart/2016/7/layout/VerticalDownArrowProcess"/>
    <dgm:cxn modelId="{CA7AFB4C-E5D3-44CA-8F03-180F270E485F}" type="presParOf" srcId="{12DCE436-32C0-4566-BBE7-9ED9073D67D5}" destId="{D403EE0B-2ADB-4BCB-A208-02E20669A116}" srcOrd="4" destOrd="0" presId="urn:microsoft.com/office/officeart/2016/7/layout/VerticalDownArrowProcess"/>
    <dgm:cxn modelId="{C8970B94-2A07-43A1-B1E9-E324DAAA3DA0}" type="presParOf" srcId="{D403EE0B-2ADB-4BCB-A208-02E20669A116}" destId="{209CE8BD-B7A2-40F6-BE2D-EA5924C4AC78}" srcOrd="0" destOrd="0" presId="urn:microsoft.com/office/officeart/2016/7/layout/VerticalDownArrowProcess"/>
    <dgm:cxn modelId="{37FCABA6-F68E-4353-9D6C-3125F5D32936}" type="presParOf" srcId="{D403EE0B-2ADB-4BCB-A208-02E20669A116}" destId="{CF49529D-4378-4F04-AA48-9C117BAB50F2}" srcOrd="1" destOrd="0" presId="urn:microsoft.com/office/officeart/2016/7/layout/VerticalDownArrowProcess"/>
    <dgm:cxn modelId="{4EC7B81C-7EA2-4F08-A6C6-51E39858B131}" type="presParOf" srcId="{D403EE0B-2ADB-4BCB-A208-02E20669A116}" destId="{3BB28049-D7CC-4A0A-A9A4-502D03EC4D8A}" srcOrd="2" destOrd="0" presId="urn:microsoft.com/office/officeart/2016/7/layout/VerticalDownArrowProcess"/>
    <dgm:cxn modelId="{35908E56-BC8A-491B-B557-3C509ECA5B21}" type="presParOf" srcId="{12DCE436-32C0-4566-BBE7-9ED9073D67D5}" destId="{2C97D14B-C310-4E8E-8EF2-0165DDE727AF}" srcOrd="5" destOrd="0" presId="urn:microsoft.com/office/officeart/2016/7/layout/VerticalDownArrowProcess"/>
    <dgm:cxn modelId="{0A905840-A0B1-4F12-9AC7-5A2B1655C181}" type="presParOf" srcId="{12DCE436-32C0-4566-BBE7-9ED9073D67D5}" destId="{567FB4DF-F626-42B6-98F2-76EEF6EEDDE1}" srcOrd="6" destOrd="0" presId="urn:microsoft.com/office/officeart/2016/7/layout/VerticalDownArrowProcess"/>
    <dgm:cxn modelId="{22578A00-7FA5-4613-8B7A-9C502625E81D}" type="presParOf" srcId="{567FB4DF-F626-42B6-98F2-76EEF6EEDDE1}" destId="{AA457435-15A4-4352-A5B5-F7728EC434B5}" srcOrd="0" destOrd="0" presId="urn:microsoft.com/office/officeart/2016/7/layout/VerticalDownArrowProcess"/>
    <dgm:cxn modelId="{D2EB3832-E7FC-46B4-B3D6-9BA7E298F3C3}" type="presParOf" srcId="{567FB4DF-F626-42B6-98F2-76EEF6EEDDE1}" destId="{40131B90-7474-41C4-9D37-8D0C533EEB2D}" srcOrd="1" destOrd="0" presId="urn:microsoft.com/office/officeart/2016/7/layout/VerticalDownArrowProcess"/>
    <dgm:cxn modelId="{923A58B9-DBA6-4747-896D-5AA7D697A945}" type="presParOf" srcId="{567FB4DF-F626-42B6-98F2-76EEF6EEDDE1}" destId="{22704755-F36D-4C80-B82C-304090CEA18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0F79A-E6FF-44A3-BA4E-47F1B6C7F4F3}">
      <dsp:nvSpPr>
        <dsp:cNvPr id="0" name=""/>
        <dsp:cNvSpPr/>
      </dsp:nvSpPr>
      <dsp:spPr>
        <a:xfrm>
          <a:off x="0" y="36602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</a:t>
          </a:r>
          <a:r>
            <a:rPr lang="en-US" sz="2900" b="1" kern="1200"/>
            <a:t>Cuisine </a:t>
          </a:r>
          <a:r>
            <a:rPr lang="en-US" sz="2900" kern="1200"/>
            <a:t>is a style of cooking associated to a specific region of the world</a:t>
          </a:r>
        </a:p>
      </dsp:txBody>
      <dsp:txXfrm>
        <a:off x="54659" y="91261"/>
        <a:ext cx="9504542" cy="1010372"/>
      </dsp:txXfrm>
    </dsp:sp>
    <dsp:sp modelId="{B3982EB5-12D2-46A1-B401-BD1F8C21FC82}">
      <dsp:nvSpPr>
        <dsp:cNvPr id="0" name=""/>
        <dsp:cNvSpPr/>
      </dsp:nvSpPr>
      <dsp:spPr>
        <a:xfrm>
          <a:off x="0" y="1239812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</a:t>
          </a:r>
          <a:r>
            <a:rPr lang="en-US" sz="2900" b="1" kern="1200"/>
            <a:t>Recipe </a:t>
          </a:r>
          <a:r>
            <a:rPr lang="en-US" sz="2900" kern="1200"/>
            <a:t>is the instructions on how to create a specific cuisine</a:t>
          </a:r>
        </a:p>
      </dsp:txBody>
      <dsp:txXfrm>
        <a:off x="54659" y="1294471"/>
        <a:ext cx="9504542" cy="1010372"/>
      </dsp:txXfrm>
    </dsp:sp>
    <dsp:sp modelId="{075F3F91-4062-442D-B093-30F59A16CCF0}">
      <dsp:nvSpPr>
        <dsp:cNvPr id="0" name=""/>
        <dsp:cNvSpPr/>
      </dsp:nvSpPr>
      <dsp:spPr>
        <a:xfrm>
          <a:off x="0" y="2443023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Ingredients </a:t>
          </a:r>
          <a:r>
            <a:rPr lang="en-US" sz="2900" kern="1200"/>
            <a:t>are the building blocks for a recipe </a:t>
          </a:r>
        </a:p>
      </dsp:txBody>
      <dsp:txXfrm>
        <a:off x="54659" y="2497682"/>
        <a:ext cx="9504542" cy="1010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49BF3-88CF-4B69-87B1-69AC39C57CB3}">
      <dsp:nvSpPr>
        <dsp:cNvPr id="0" name=""/>
        <dsp:cNvSpPr/>
      </dsp:nvSpPr>
      <dsp:spPr>
        <a:xfrm>
          <a:off x="0" y="437987"/>
          <a:ext cx="6261100" cy="208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520700" rIns="48593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Amateur chefs and at home cooks can cook too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General curiosity and ease of access (Next Steps)</a:t>
          </a:r>
        </a:p>
      </dsp:txBody>
      <dsp:txXfrm>
        <a:off x="0" y="437987"/>
        <a:ext cx="6261100" cy="2086875"/>
      </dsp:txXfrm>
    </dsp:sp>
    <dsp:sp modelId="{41AD2F42-4127-4B25-802D-A888752C6CC4}">
      <dsp:nvSpPr>
        <dsp:cNvPr id="0" name=""/>
        <dsp:cNvSpPr/>
      </dsp:nvSpPr>
      <dsp:spPr>
        <a:xfrm>
          <a:off x="313055" y="68987"/>
          <a:ext cx="438277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Everybody eats!</a:t>
          </a:r>
        </a:p>
      </dsp:txBody>
      <dsp:txXfrm>
        <a:off x="349081" y="105013"/>
        <a:ext cx="4310718" cy="665948"/>
      </dsp:txXfrm>
    </dsp:sp>
    <dsp:sp modelId="{29B1445E-F730-419E-BD31-BEEF5A430314}">
      <dsp:nvSpPr>
        <dsp:cNvPr id="0" name=""/>
        <dsp:cNvSpPr/>
      </dsp:nvSpPr>
      <dsp:spPr>
        <a:xfrm>
          <a:off x="0" y="3028862"/>
          <a:ext cx="6261100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520700" rIns="48593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Enhancing the menu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Gain popularity among multiple cuisine cultures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Recipe generation for more exposure (Next Steps)</a:t>
          </a:r>
        </a:p>
      </dsp:txBody>
      <dsp:txXfrm>
        <a:off x="0" y="3028862"/>
        <a:ext cx="6261100" cy="2480625"/>
      </dsp:txXfrm>
    </dsp:sp>
    <dsp:sp modelId="{F1CC84A8-B230-4E53-9AEE-0F1DB12A362F}">
      <dsp:nvSpPr>
        <dsp:cNvPr id="0" name=""/>
        <dsp:cNvSpPr/>
      </dsp:nvSpPr>
      <dsp:spPr>
        <a:xfrm>
          <a:off x="313055" y="2659862"/>
          <a:ext cx="438277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Restaurant Inclusivity </a:t>
          </a:r>
        </a:p>
      </dsp:txBody>
      <dsp:txXfrm>
        <a:off x="349081" y="2695888"/>
        <a:ext cx="431071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05CD-27AF-4E1D-901D-B043275E512F}">
      <dsp:nvSpPr>
        <dsp:cNvPr id="0" name=""/>
        <dsp:cNvSpPr/>
      </dsp:nvSpPr>
      <dsp:spPr>
        <a:xfrm>
          <a:off x="3701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0C5AE2-1521-40C7-B395-68897E7016C6}">
      <dsp:nvSpPr>
        <dsp:cNvPr id="0" name=""/>
        <dsp:cNvSpPr/>
      </dsp:nvSpPr>
      <dsp:spPr>
        <a:xfrm>
          <a:off x="2041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 &amp; Understanding</a:t>
          </a:r>
        </a:p>
      </dsp:txBody>
      <dsp:txXfrm>
        <a:off x="237681" y="1355455"/>
        <a:ext cx="1736774" cy="1078361"/>
      </dsp:txXfrm>
    </dsp:sp>
    <dsp:sp modelId="{43ADD606-E7DC-4990-A9D7-47FA383B993D}">
      <dsp:nvSpPr>
        <dsp:cNvPr id="0" name=""/>
        <dsp:cNvSpPr/>
      </dsp:nvSpPr>
      <dsp:spPr>
        <a:xfrm>
          <a:off x="22084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5CAD6-D9A6-4497-B11F-004D4D5C3EAE}">
      <dsp:nvSpPr>
        <dsp:cNvPr id="0" name=""/>
        <dsp:cNvSpPr/>
      </dsp:nvSpPr>
      <dsp:spPr>
        <a:xfrm>
          <a:off x="2408865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&amp; Methods</a:t>
          </a:r>
        </a:p>
      </dsp:txBody>
      <dsp:txXfrm>
        <a:off x="2442414" y="1355455"/>
        <a:ext cx="1736774" cy="1078361"/>
      </dsp:txXfrm>
    </dsp:sp>
    <dsp:sp modelId="{5B6B5A4D-77D4-4632-903C-10AB38966BDD}">
      <dsp:nvSpPr>
        <dsp:cNvPr id="0" name=""/>
        <dsp:cNvSpPr/>
      </dsp:nvSpPr>
      <dsp:spPr>
        <a:xfrm>
          <a:off x="4413168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997B67-F438-4291-B954-81A0EFB0F11F}">
      <dsp:nvSpPr>
        <dsp:cNvPr id="0" name=""/>
        <dsp:cNvSpPr/>
      </dsp:nvSpPr>
      <dsp:spPr>
        <a:xfrm>
          <a:off x="4613599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4647148" y="1355455"/>
        <a:ext cx="1736774" cy="1078361"/>
      </dsp:txXfrm>
    </dsp:sp>
    <dsp:sp modelId="{4132CBBD-32A5-4DC0-8E2A-DACE4A4A56F5}">
      <dsp:nvSpPr>
        <dsp:cNvPr id="0" name=""/>
        <dsp:cNvSpPr/>
      </dsp:nvSpPr>
      <dsp:spPr>
        <a:xfrm>
          <a:off x="6617902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5121E5-A6D1-4AB4-BF58-53DC88478290}">
      <dsp:nvSpPr>
        <dsp:cNvPr id="0" name=""/>
        <dsp:cNvSpPr/>
      </dsp:nvSpPr>
      <dsp:spPr>
        <a:xfrm>
          <a:off x="68183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</a:t>
          </a:r>
        </a:p>
      </dsp:txBody>
      <dsp:txXfrm>
        <a:off x="6851881" y="1355455"/>
        <a:ext cx="1736774" cy="1078361"/>
      </dsp:txXfrm>
    </dsp:sp>
    <dsp:sp modelId="{FAACE76C-5CB5-4739-84A4-A36850D89D9D}">
      <dsp:nvSpPr>
        <dsp:cNvPr id="0" name=""/>
        <dsp:cNvSpPr/>
      </dsp:nvSpPr>
      <dsp:spPr>
        <a:xfrm>
          <a:off x="88226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A6827-61C6-44FF-8A70-4E81C376C5AE}">
      <dsp:nvSpPr>
        <dsp:cNvPr id="0" name=""/>
        <dsp:cNvSpPr/>
      </dsp:nvSpPr>
      <dsp:spPr>
        <a:xfrm>
          <a:off x="9023066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056615" y="1355455"/>
        <a:ext cx="1736774" cy="1078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DF149-50B1-4BFC-85F8-E20AF0415E0C}">
      <dsp:nvSpPr>
        <dsp:cNvPr id="0" name=""/>
        <dsp:cNvSpPr/>
      </dsp:nvSpPr>
      <dsp:spPr>
        <a:xfrm>
          <a:off x="0" y="2951847"/>
          <a:ext cx="2707660" cy="6457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Increased maximum iterations increases accuracy </a:t>
          </a:r>
        </a:p>
      </dsp:txBody>
      <dsp:txXfrm>
        <a:off x="0" y="2951847"/>
        <a:ext cx="2707660" cy="645792"/>
      </dsp:txXfrm>
    </dsp:sp>
    <dsp:sp modelId="{1B4BE01D-5060-431D-B41D-056B4BA3DC27}">
      <dsp:nvSpPr>
        <dsp:cNvPr id="0" name=""/>
        <dsp:cNvSpPr/>
      </dsp:nvSpPr>
      <dsp:spPr>
        <a:xfrm>
          <a:off x="2707660" y="2951847"/>
          <a:ext cx="8122980" cy="645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D71387-166A-4130-B18A-E9187FC396DB}">
      <dsp:nvSpPr>
        <dsp:cNvPr id="0" name=""/>
        <dsp:cNvSpPr/>
      </dsp:nvSpPr>
      <dsp:spPr>
        <a:xfrm rot="10800000">
          <a:off x="0" y="1968306"/>
          <a:ext cx="2707660" cy="9932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Lemming produced a better model than stemming or other</a:t>
          </a:r>
        </a:p>
      </dsp:txBody>
      <dsp:txXfrm rot="-10800000">
        <a:off x="0" y="1968306"/>
        <a:ext cx="2707660" cy="645598"/>
      </dsp:txXfrm>
    </dsp:sp>
    <dsp:sp modelId="{62C628E9-7024-4EAE-B486-9886FB380FEC}">
      <dsp:nvSpPr>
        <dsp:cNvPr id="0" name=""/>
        <dsp:cNvSpPr/>
      </dsp:nvSpPr>
      <dsp:spPr>
        <a:xfrm>
          <a:off x="2707660" y="1968306"/>
          <a:ext cx="8122980" cy="645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772" tIns="165100" rIns="16477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Stemming may have produced less meaningful words</a:t>
          </a:r>
        </a:p>
      </dsp:txBody>
      <dsp:txXfrm>
        <a:off x="2707660" y="1968306"/>
        <a:ext cx="8122980" cy="645598"/>
      </dsp:txXfrm>
    </dsp:sp>
    <dsp:sp modelId="{CF49529D-4378-4F04-AA48-9C117BAB50F2}">
      <dsp:nvSpPr>
        <dsp:cNvPr id="0" name=""/>
        <dsp:cNvSpPr/>
      </dsp:nvSpPr>
      <dsp:spPr>
        <a:xfrm rot="10800000">
          <a:off x="0" y="984764"/>
          <a:ext cx="2707660" cy="9932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struggled at classifying the less abundant cuisines</a:t>
          </a:r>
        </a:p>
      </dsp:txBody>
      <dsp:txXfrm rot="-10800000">
        <a:off x="0" y="984764"/>
        <a:ext cx="2707660" cy="645598"/>
      </dsp:txXfrm>
    </dsp:sp>
    <dsp:sp modelId="{3BB28049-D7CC-4A0A-A9A4-502D03EC4D8A}">
      <dsp:nvSpPr>
        <dsp:cNvPr id="0" name=""/>
        <dsp:cNvSpPr/>
      </dsp:nvSpPr>
      <dsp:spPr>
        <a:xfrm>
          <a:off x="2707660" y="984764"/>
          <a:ext cx="8122980" cy="645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772" tIns="165100" rIns="16477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Give the model more vocabulary to pinpoint as a beacon from classification</a:t>
          </a:r>
        </a:p>
      </dsp:txBody>
      <dsp:txXfrm>
        <a:off x="2707660" y="984764"/>
        <a:ext cx="8122980" cy="645598"/>
      </dsp:txXfrm>
    </dsp:sp>
    <dsp:sp modelId="{40131B90-7474-41C4-9D37-8D0C533EEB2D}">
      <dsp:nvSpPr>
        <dsp:cNvPr id="0" name=""/>
        <dsp:cNvSpPr/>
      </dsp:nvSpPr>
      <dsp:spPr>
        <a:xfrm rot="10800000">
          <a:off x="0" y="1223"/>
          <a:ext cx="2707660" cy="9932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569" tIns="92456" rIns="19256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model would greatly benefit from Principal Component Analysis</a:t>
          </a:r>
        </a:p>
      </dsp:txBody>
      <dsp:txXfrm rot="-10800000">
        <a:off x="0" y="1223"/>
        <a:ext cx="2707660" cy="645598"/>
      </dsp:txXfrm>
    </dsp:sp>
    <dsp:sp modelId="{22704755-F36D-4C80-B82C-304090CEA188}">
      <dsp:nvSpPr>
        <dsp:cNvPr id="0" name=""/>
        <dsp:cNvSpPr/>
      </dsp:nvSpPr>
      <dsp:spPr>
        <a:xfrm>
          <a:off x="2707660" y="1223"/>
          <a:ext cx="8122980" cy="6455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4772" tIns="165100" rIns="16477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Meaningful feature engineering</a:t>
          </a:r>
        </a:p>
      </dsp:txBody>
      <dsp:txXfrm>
        <a:off x="2707660" y="1223"/>
        <a:ext cx="8122980" cy="64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2">
            <a:extLst>
              <a:ext uri="{FF2B5EF4-FFF2-40B4-BE49-F238E27FC236}">
                <a16:creationId xmlns:a16="http://schemas.microsoft.com/office/drawing/2014/main" id="{5708C51C-BE49-40F0-B3C6-33B579B5A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0F552B4D-E73B-404F-95E2-07E89F33A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4">
              <a:extLst>
                <a:ext uri="{FF2B5EF4-FFF2-40B4-BE49-F238E27FC236}">
                  <a16:creationId xmlns:a16="http://schemas.microsoft.com/office/drawing/2014/main" id="{2C40CF95-BD88-4E85-AE5C-BA1A79D2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6" name="Rectangle 26">
            <a:extLst>
              <a:ext uri="{FF2B5EF4-FFF2-40B4-BE49-F238E27FC236}">
                <a16:creationId xmlns:a16="http://schemas.microsoft.com/office/drawing/2014/main" id="{19CF8566-1992-4E2F-AD73-35618121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908" y="4710483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908" y="5650118"/>
            <a:ext cx="8133478" cy="406566"/>
          </a:xfrm>
        </p:spPr>
        <p:txBody>
          <a:bodyPr>
            <a:normAutofit/>
          </a:bodyPr>
          <a:lstStyle/>
          <a:p>
            <a:r>
              <a:rPr lang="en-US" sz="1800" dirty="0"/>
              <a:t>By: Ijeoma N. Akamnonu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8F1A6-854F-4565-B0EC-D3A20B3D4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9" b="33045"/>
          <a:stretch/>
        </p:blipFill>
        <p:spPr>
          <a:xfrm>
            <a:off x="634277" y="640078"/>
            <a:ext cx="10917644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7" name="Rectangle 28">
            <a:extLst>
              <a:ext uri="{FF2B5EF4-FFF2-40B4-BE49-F238E27FC236}">
                <a16:creationId xmlns:a16="http://schemas.microsoft.com/office/drawing/2014/main" id="{89CC8083-ABEB-41E0-B4DD-138CDA9C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474C815-630A-48EC-AEF2-64E56D96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2CA8B2-30BF-4774-9C0D-611F4F8D6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E4A247-913A-4CDE-B56F-C1C5B846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E8B3623-55FC-4591-8360-887D7347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CF4B6E-82B4-4981-92EB-B0C5DA3E7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DCE00-C4BC-46A8-9D07-70B8CF17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408" y="-1"/>
            <a:ext cx="473659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F2302-8F47-42D1-95C5-539EE945C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 r="1" b="25992"/>
          <a:stretch/>
        </p:blipFill>
        <p:spPr>
          <a:xfrm>
            <a:off x="7550979" y="1"/>
            <a:ext cx="4645152" cy="22250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EC72D3-36C4-4B87-8B84-EB8CDED4D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FED6B-0314-490B-BDDB-96430EB8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6565305" cy="1080938"/>
          </a:xfrm>
        </p:spPr>
        <p:txBody>
          <a:bodyPr>
            <a:normAutofit/>
          </a:bodyPr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039EF4-0A0D-42F3-9D41-95616294D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8CF5-FECC-4920-B0D2-23433A9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Moroccan Cuisines</a:t>
            </a:r>
          </a:p>
          <a:p>
            <a:pPr lvl="1"/>
            <a:r>
              <a:rPr lang="en-US" sz="1400" dirty="0"/>
              <a:t>Cut chunks</a:t>
            </a:r>
          </a:p>
          <a:p>
            <a:pPr lvl="1"/>
            <a:r>
              <a:rPr lang="en-US" sz="1400" dirty="0"/>
              <a:t>Olive Oil</a:t>
            </a:r>
          </a:p>
          <a:p>
            <a:r>
              <a:rPr lang="en-US" sz="1800" dirty="0"/>
              <a:t>British Cuisines</a:t>
            </a:r>
          </a:p>
          <a:p>
            <a:pPr lvl="1"/>
            <a:r>
              <a:rPr lang="en-US" sz="1400" dirty="0"/>
              <a:t>Plain flour</a:t>
            </a:r>
          </a:p>
          <a:p>
            <a:pPr lvl="1"/>
            <a:r>
              <a:rPr lang="en-US" sz="1400" dirty="0"/>
              <a:t>Cut chunks</a:t>
            </a:r>
          </a:p>
          <a:p>
            <a:r>
              <a:rPr lang="en-US" sz="1800" dirty="0"/>
              <a:t>American Cuisines</a:t>
            </a:r>
          </a:p>
          <a:p>
            <a:pPr lvl="1"/>
            <a:r>
              <a:rPr lang="en-US" sz="1400" dirty="0"/>
              <a:t>Olive oil</a:t>
            </a:r>
          </a:p>
          <a:p>
            <a:pPr lvl="1"/>
            <a:r>
              <a:rPr lang="en-US" sz="1400" dirty="0"/>
              <a:t>Plain flour </a:t>
            </a:r>
          </a:p>
          <a:p>
            <a:pPr lvl="1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06DFF-CF76-491F-914B-90B8160F9F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3" r="4" b="27912"/>
          <a:stretch/>
        </p:blipFill>
        <p:spPr>
          <a:xfrm>
            <a:off x="7555110" y="2322651"/>
            <a:ext cx="4641021" cy="2212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37131-8F5D-462C-9AD1-EED8FA35F1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6" r="4" b="27343"/>
          <a:stretch/>
        </p:blipFill>
        <p:spPr>
          <a:xfrm>
            <a:off x="7555110" y="4632960"/>
            <a:ext cx="4641021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1A8CA8-CE04-4CC1-ACF2-0DE36C66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385" b="1"/>
          <a:stretch/>
        </p:blipFill>
        <p:spPr>
          <a:xfrm>
            <a:off x="-3177" y="57488"/>
            <a:ext cx="12192000" cy="68580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84466" cy="387011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1800" dirty="0"/>
              <a:t>Natural Language Processing</a:t>
            </a:r>
          </a:p>
          <a:p>
            <a:pPr lvl="1"/>
            <a:r>
              <a:rPr lang="en-US" sz="1800" dirty="0"/>
              <a:t>Natural Language Processing Tool Kit </a:t>
            </a:r>
          </a:p>
          <a:p>
            <a:r>
              <a:rPr lang="en-US" sz="1800" dirty="0"/>
              <a:t>Cleaning done using:</a:t>
            </a:r>
          </a:p>
          <a:p>
            <a:pPr lvl="1"/>
            <a:r>
              <a:rPr lang="en-US" sz="1800" dirty="0"/>
              <a:t>Sci-Kit Learn</a:t>
            </a:r>
          </a:p>
          <a:p>
            <a:pPr lvl="1"/>
            <a:r>
              <a:rPr lang="en-US" sz="1800" dirty="0"/>
              <a:t>Regular Expression</a:t>
            </a:r>
          </a:p>
          <a:p>
            <a:pPr lvl="1"/>
            <a:r>
              <a:rPr lang="en-US" sz="1800" dirty="0"/>
              <a:t>Tokenization</a:t>
            </a:r>
          </a:p>
          <a:p>
            <a:pPr lvl="2"/>
            <a:r>
              <a:rPr lang="en-US" dirty="0"/>
              <a:t>Distinguish each word </a:t>
            </a:r>
          </a:p>
          <a:p>
            <a:pPr lvl="1"/>
            <a:r>
              <a:rPr lang="en-US" sz="1800" dirty="0"/>
              <a:t>Stop-word removal</a:t>
            </a:r>
          </a:p>
          <a:p>
            <a:pPr lvl="2"/>
            <a:r>
              <a:rPr lang="en-US" dirty="0"/>
              <a:t>NLTK</a:t>
            </a:r>
          </a:p>
          <a:p>
            <a:pPr lvl="3"/>
            <a:r>
              <a:rPr lang="en-US" sz="1800" dirty="0"/>
              <a:t>Common words like “and, you, I, or, </a:t>
            </a:r>
            <a:r>
              <a:rPr lang="en-US" sz="1800" dirty="0" err="1"/>
              <a:t>etc</a:t>
            </a:r>
            <a:r>
              <a:rPr lang="en-US" sz="1800" dirty="0"/>
              <a:t>”</a:t>
            </a:r>
          </a:p>
          <a:p>
            <a:pPr lvl="2"/>
            <a:r>
              <a:rPr lang="en-US" dirty="0"/>
              <a:t>Custom</a:t>
            </a:r>
          </a:p>
          <a:p>
            <a:pPr lvl="3"/>
            <a:r>
              <a:rPr lang="en-US" sz="1800" dirty="0"/>
              <a:t>Common cooking measurements like “finely, roughly, chopped, </a:t>
            </a:r>
            <a:r>
              <a:rPr lang="en-US" sz="1800" dirty="0" err="1"/>
              <a:t>etc</a:t>
            </a:r>
            <a:r>
              <a:rPr lang="en-US" sz="1800" dirty="0"/>
              <a:t>” </a:t>
            </a:r>
          </a:p>
          <a:p>
            <a:r>
              <a:rPr lang="en-US" sz="1800" dirty="0"/>
              <a:t>Models</a:t>
            </a:r>
          </a:p>
          <a:p>
            <a:pPr lvl="1"/>
            <a:r>
              <a:rPr lang="en-US" sz="1800" dirty="0"/>
              <a:t>Target = Cuisine</a:t>
            </a:r>
          </a:p>
          <a:p>
            <a:pPr lvl="1"/>
            <a:r>
              <a:rPr lang="en-US" sz="1800" dirty="0"/>
              <a:t>Data = Ingredients</a:t>
            </a:r>
          </a:p>
          <a:p>
            <a:pPr lvl="1"/>
            <a:r>
              <a:rPr lang="en-US" sz="1800" dirty="0"/>
              <a:t>Random Forest</a:t>
            </a:r>
          </a:p>
          <a:p>
            <a:pPr lvl="1"/>
            <a:r>
              <a:rPr lang="en-US" sz="1800" dirty="0"/>
              <a:t>Naive Bayes</a:t>
            </a:r>
          </a:p>
          <a:p>
            <a:pPr lvl="1"/>
            <a:r>
              <a:rPr lang="en-US" sz="1800" dirty="0"/>
              <a:t>SVM</a:t>
            </a:r>
          </a:p>
          <a:p>
            <a:pPr lvl="1"/>
            <a:r>
              <a:rPr lang="en-US" sz="1800" dirty="0"/>
              <a:t>Logistic Regression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7E2C850-94E0-408B-9CE6-BA3A35731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DF696BBD-DCA8-4242-B932-B4E20FFB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080CC3F-B231-4289-A61F-057AEEB4B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77DC642-2A03-45A0-8FF0-362AFF61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21F7-EF89-409D-9C48-00871D04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EBB120D-0399-4F09-B9F1-D6551E891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6E773B-8DD0-42F9-88A2-40D70BA9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Accuracy: 0.64</a:t>
            </a:r>
          </a:p>
          <a:p>
            <a:r>
              <a:rPr lang="en-US" sz="1600" dirty="0"/>
              <a:t>Macro average (F1-Score): 0.58</a:t>
            </a:r>
          </a:p>
          <a:p>
            <a:pPr lvl="1"/>
            <a:r>
              <a:rPr lang="en-US" sz="1600" dirty="0"/>
              <a:t>metrics for each label</a:t>
            </a:r>
          </a:p>
          <a:p>
            <a:pPr lvl="1"/>
            <a:r>
              <a:rPr lang="en-US" sz="1600" dirty="0"/>
              <a:t>unweighted</a:t>
            </a:r>
          </a:p>
          <a:p>
            <a:r>
              <a:rPr lang="en-US" sz="1600" dirty="0"/>
              <a:t>Weighted average(F1-Score): 0.63</a:t>
            </a:r>
          </a:p>
          <a:p>
            <a:r>
              <a:rPr lang="en-US" sz="1600" dirty="0"/>
              <a:t>Quite a few misclassifications</a:t>
            </a:r>
          </a:p>
          <a:p>
            <a:pPr lvl="1"/>
            <a:r>
              <a:rPr lang="en-US" sz="1600" dirty="0"/>
              <a:t>Greek </a:t>
            </a:r>
          </a:p>
          <a:p>
            <a:r>
              <a:rPr lang="en-US" sz="1600" dirty="0"/>
              <a:t>Some classification hits</a:t>
            </a:r>
          </a:p>
          <a:p>
            <a:pPr lvl="1"/>
            <a:r>
              <a:rPr lang="en-US" sz="1600" dirty="0"/>
              <a:t>Japanese</a:t>
            </a:r>
          </a:p>
          <a:p>
            <a:pPr lvl="1"/>
            <a:r>
              <a:rPr lang="en-US" sz="1600" dirty="0"/>
              <a:t>Mexican</a:t>
            </a:r>
          </a:p>
          <a:p>
            <a:pPr lvl="1"/>
            <a:r>
              <a:rPr lang="en-US" sz="1600" dirty="0"/>
              <a:t>North African </a:t>
            </a:r>
          </a:p>
          <a:p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326001-0279-4BAB-9DFE-CC9E035CD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A9945-BC1D-4D9D-BAB3-BB4517FB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4858F1-2521-4A7E-AC27-46FFD647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CE823-95DB-40B2-9342-0641555BD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428B7-0477-4101-9E1C-3B3C29F48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14" y="3255241"/>
            <a:ext cx="3131820" cy="2998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1AC3D-277D-4E05-93DC-0F296F2FD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24" y="425155"/>
            <a:ext cx="3635152" cy="3653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EF749-3B5D-4DCB-A1E5-2149E4D85706}"/>
              </a:ext>
            </a:extLst>
          </p:cNvPr>
          <p:cNvSpPr txBox="1"/>
          <p:nvPr/>
        </p:nvSpPr>
        <p:spPr>
          <a:xfrm>
            <a:off x="6942483" y="5884627"/>
            <a:ext cx="188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F2EB1A-E800-44F3-AA6C-B1C98ACFF625}"/>
              </a:ext>
            </a:extLst>
          </p:cNvPr>
          <p:cNvSpPr txBox="1"/>
          <p:nvPr/>
        </p:nvSpPr>
        <p:spPr>
          <a:xfrm>
            <a:off x="8967679" y="25605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36073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45D116BE-FE99-47CE-BD18-56ADA9EC6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97152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EDA, EDA, EDA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pPr lvl="1"/>
            <a:r>
              <a:rPr lang="en-US" sz="1600" dirty="0"/>
              <a:t>Implementation of Grid Search to optimize parameters</a:t>
            </a:r>
          </a:p>
          <a:p>
            <a:r>
              <a:rPr lang="en-US" sz="2000" dirty="0" err="1"/>
              <a:t>Streamlit</a:t>
            </a:r>
            <a:endParaRPr lang="en-US" sz="2000" dirty="0"/>
          </a:p>
          <a:p>
            <a:pPr lvl="1"/>
            <a:r>
              <a:rPr lang="en-US" sz="1600" dirty="0"/>
              <a:t>Neural Networks</a:t>
            </a:r>
          </a:p>
          <a:p>
            <a:pPr lvl="2"/>
            <a:r>
              <a:rPr lang="en-US" sz="1400" dirty="0"/>
              <a:t>Implement Natural Language Generation with the use of </a:t>
            </a:r>
            <a:r>
              <a:rPr lang="en-US" sz="1400" b="1" dirty="0" err="1"/>
              <a:t>Markovify</a:t>
            </a:r>
            <a:endParaRPr lang="en-US" sz="1600" dirty="0"/>
          </a:p>
          <a:p>
            <a:pPr lvl="1"/>
            <a:r>
              <a:rPr lang="en-US" sz="1600" dirty="0"/>
              <a:t>generate app that can provide a cuisine recipe given your inputted on-hand ingredients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6D8D5-0C78-4A68-B7F3-5158B653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Thank You!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F4F1-20FE-4B2F-B4EC-FE379D79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Linkedin</a:t>
            </a:r>
            <a:r>
              <a:rPr lang="en-US" sz="2000" dirty="0"/>
              <a:t>: Ijeoma Akamnonu </a:t>
            </a:r>
          </a:p>
          <a:p>
            <a:r>
              <a:rPr lang="en-US" sz="2000" dirty="0"/>
              <a:t>GitHub: @aamoeji04</a:t>
            </a:r>
          </a:p>
          <a:p>
            <a:r>
              <a:rPr lang="en-US" sz="2000" dirty="0"/>
              <a:t>Email: inakamno@buffalo.edu</a:t>
            </a:r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3C764F63-F302-4420-8336-063A0159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59" y="64346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kedin logo">
            <a:extLst>
              <a:ext uri="{FF2B5EF4-FFF2-40B4-BE49-F238E27FC236}">
                <a16:creationId xmlns:a16="http://schemas.microsoft.com/office/drawing/2014/main" id="{1A4C1097-C4E9-42D8-8930-80566579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75" y="64843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mail logo">
            <a:extLst>
              <a:ext uri="{FF2B5EF4-FFF2-40B4-BE49-F238E27FC236}">
                <a16:creationId xmlns:a16="http://schemas.microsoft.com/office/drawing/2014/main" id="{574D417D-240E-4807-8749-35F37D75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91" y="706517"/>
            <a:ext cx="2620617" cy="147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model trained to classify 20 cuisine types. </a:t>
            </a:r>
          </a:p>
          <a:p>
            <a:r>
              <a:rPr lang="en-US" dirty="0"/>
              <a:t>Best model used Support Vector Machines with Stochastic Gradient Descent</a:t>
            </a:r>
          </a:p>
          <a:p>
            <a:pPr lvl="1"/>
            <a:r>
              <a:rPr lang="en-US" dirty="0"/>
              <a:t>Highest accuracy used </a:t>
            </a:r>
            <a:r>
              <a:rPr lang="en-US" dirty="0" err="1"/>
              <a:t>lemmed</a:t>
            </a:r>
            <a:r>
              <a:rPr lang="en-US" dirty="0"/>
              <a:t> tokens: 64%</a:t>
            </a:r>
          </a:p>
          <a:p>
            <a:r>
              <a:rPr lang="en-US" dirty="0"/>
              <a:t>More data less problems… maybe 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ADB-C302-4348-AC16-D5073665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Clarification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AE8123-950A-4013-A09A-33958C7DA8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14F87-F7C7-4F75-8689-9DC33390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Why Should You Be Interested?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E4F75-4141-4882-AA29-FD3F06311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56464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71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We Will Go Through…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728D-014C-4E4C-AB2F-46E2374F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2008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2063262"/>
            <a:ext cx="4540624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Why Should A Business Be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accurately classify a cuisine based on key words in a given recipe.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Gain insights and make patterns between different cuisines through classification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Use those insights and patterns to generate novel, possibly delicious recipes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Web scraped 729 recipes from GoodFood.com, a British Broadcasting Corporation affiliated website</a:t>
            </a:r>
          </a:p>
          <a:p>
            <a:r>
              <a:rPr lang="en-US" sz="2000" dirty="0"/>
              <a:t>Concatenated 171 more recipes using 4 more cuisines from pre-existing data scraped from BBC Food. </a:t>
            </a:r>
          </a:p>
          <a:p>
            <a:r>
              <a:rPr lang="en-US" sz="2000" dirty="0"/>
              <a:t>900 recipes in total</a:t>
            </a:r>
            <a:endParaRPr lang="en-US" sz="1600" dirty="0"/>
          </a:p>
          <a:p>
            <a:r>
              <a:rPr lang="en-US" sz="2000" dirty="0"/>
              <a:t>20 Cuisines</a:t>
            </a:r>
          </a:p>
        </p:txBody>
      </p:sp>
      <p:pic>
        <p:nvPicPr>
          <p:cNvPr id="1026" name="Picture 2" descr="Image result for goodfood bbc logo">
            <a:extLst>
              <a:ext uri="{FF2B5EF4-FFF2-40B4-BE49-F238E27FC236}">
                <a16:creationId xmlns:a16="http://schemas.microsoft.com/office/drawing/2014/main" id="{47DF6DAB-1F58-4735-B94E-85EE7457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2544534"/>
            <a:ext cx="2671009" cy="13063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bc food logo">
            <a:extLst>
              <a:ext uri="{FF2B5EF4-FFF2-40B4-BE49-F238E27FC236}">
                <a16:creationId xmlns:a16="http://schemas.microsoft.com/office/drawing/2014/main" id="{13C7408D-EE82-4D14-B54C-290F8410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4875416"/>
            <a:ext cx="2671009" cy="34723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D82C-E232-4D7A-9971-D5E855C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Dataset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80933-8CF0-4BB3-84FD-AC1073F0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50" y="2281876"/>
            <a:ext cx="8757100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2E4A247-913A-4CDE-B56F-C1C5B846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AE8B3623-55FC-4591-8360-887D7347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4">
              <a:extLst>
                <a:ext uri="{FF2B5EF4-FFF2-40B4-BE49-F238E27FC236}">
                  <a16:creationId xmlns:a16="http://schemas.microsoft.com/office/drawing/2014/main" id="{FACF4B6E-82B4-4981-92EB-B0C5DA3E7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9" name="Rectangle 26">
            <a:extLst>
              <a:ext uri="{FF2B5EF4-FFF2-40B4-BE49-F238E27FC236}">
                <a16:creationId xmlns:a16="http://schemas.microsoft.com/office/drawing/2014/main" id="{E1CDCE00-C4BC-46A8-9D07-70B8CF17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408" y="-1"/>
            <a:ext cx="473659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2F24C1-21F9-40CB-812D-555140208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r="71820"/>
          <a:stretch/>
        </p:blipFill>
        <p:spPr>
          <a:xfrm>
            <a:off x="7550979" y="-268355"/>
            <a:ext cx="4645152" cy="22250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EC72D3-36C4-4B87-8B84-EB8CDED4D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7B65-2285-4F29-824A-0BCDD27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Some Interesting Finds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039EF4-0A0D-42F3-9D41-95616294D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B2-9B50-413C-A1C9-D159C068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Model may rely on specific key ingredients, depending on the cuisine:</a:t>
            </a:r>
          </a:p>
          <a:p>
            <a:pPr lvl="1"/>
            <a:r>
              <a:rPr lang="en-US" sz="1800" dirty="0"/>
              <a:t>Thai</a:t>
            </a:r>
          </a:p>
          <a:p>
            <a:pPr lvl="2"/>
            <a:r>
              <a:rPr lang="en-US" sz="1600" dirty="0"/>
              <a:t>Fish sauce</a:t>
            </a:r>
          </a:p>
          <a:p>
            <a:pPr lvl="2"/>
            <a:r>
              <a:rPr lang="en-US" sz="1600" dirty="0"/>
              <a:t>coriander</a:t>
            </a:r>
          </a:p>
          <a:p>
            <a:pPr lvl="1"/>
            <a:r>
              <a:rPr lang="en-US" sz="1800" dirty="0"/>
              <a:t>Italian</a:t>
            </a:r>
          </a:p>
          <a:p>
            <a:pPr lvl="2"/>
            <a:r>
              <a:rPr lang="en-US" sz="1600" dirty="0"/>
              <a:t>Olive oil</a:t>
            </a:r>
          </a:p>
          <a:p>
            <a:pPr lvl="2"/>
            <a:r>
              <a:rPr lang="en-US" sz="1600" dirty="0"/>
              <a:t>parmesan cheese</a:t>
            </a:r>
          </a:p>
          <a:p>
            <a:pPr lvl="1"/>
            <a:r>
              <a:rPr lang="en-US" sz="1800" dirty="0"/>
              <a:t>Japanese</a:t>
            </a:r>
          </a:p>
          <a:p>
            <a:pPr lvl="2"/>
            <a:r>
              <a:rPr lang="en-US" sz="1600" dirty="0"/>
              <a:t>Soy sauce</a:t>
            </a:r>
          </a:p>
          <a:p>
            <a:pPr lvl="2"/>
            <a:r>
              <a:rPr lang="en-US" sz="1600" dirty="0"/>
              <a:t>Sesame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3FE35B-E8B0-43FA-9FD7-F05AEBF42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09"/>
          <a:stretch/>
        </p:blipFill>
        <p:spPr>
          <a:xfrm>
            <a:off x="7555110" y="2322651"/>
            <a:ext cx="4641021" cy="2212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9E511-31E2-4D2D-8881-C63E4ED762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63"/>
          <a:stretch/>
        </p:blipFill>
        <p:spPr>
          <a:xfrm>
            <a:off x="7555110" y="4632960"/>
            <a:ext cx="4641021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5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Cuisine Classification</vt:lpstr>
      <vt:lpstr>Summary</vt:lpstr>
      <vt:lpstr>Term Clarification</vt:lpstr>
      <vt:lpstr>Why Should You Be Interested? </vt:lpstr>
      <vt:lpstr>We Will Go Through…</vt:lpstr>
      <vt:lpstr>Why Should A Business Be Interested?</vt:lpstr>
      <vt:lpstr>Data Collection</vt:lpstr>
      <vt:lpstr>Overall Dataset Distribution </vt:lpstr>
      <vt:lpstr>Some Interesting Finds </vt:lpstr>
      <vt:lpstr>WordClouds</vt:lpstr>
      <vt:lpstr>Methods</vt:lpstr>
      <vt:lpstr>Results</vt:lpstr>
      <vt:lpstr>Conclusion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2021-02-18T15:45:06Z</dcterms:created>
  <dcterms:modified xsi:type="dcterms:W3CDTF">2021-02-18T16:41:51Z</dcterms:modified>
</cp:coreProperties>
</file>