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061D9-E8D1-473F-BD5D-E77EDB109AD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3F350-0FC0-404D-A62A-9D2FC11862B8}">
      <dgm:prSet/>
      <dgm:spPr/>
      <dgm:t>
        <a:bodyPr/>
        <a:lstStyle/>
        <a:p>
          <a:r>
            <a:rPr lang="en-US" dirty="0"/>
            <a:t>Business Problem &amp; Understanding</a:t>
          </a:r>
        </a:p>
      </dgm:t>
    </dgm:pt>
    <dgm:pt modelId="{82D0BD14-9A32-4BE6-B440-BD7E8B029DD4}" type="parTrans" cxnId="{A6322EC0-8CA7-4706-B4CC-BE657C8B9D37}">
      <dgm:prSet/>
      <dgm:spPr/>
      <dgm:t>
        <a:bodyPr/>
        <a:lstStyle/>
        <a:p>
          <a:endParaRPr lang="en-US"/>
        </a:p>
      </dgm:t>
    </dgm:pt>
    <dgm:pt modelId="{F2B25A62-2878-4E8E-A542-2AC6AF7821C8}" type="sibTrans" cxnId="{A6322EC0-8CA7-4706-B4CC-BE657C8B9D37}">
      <dgm:prSet/>
      <dgm:spPr/>
      <dgm:t>
        <a:bodyPr/>
        <a:lstStyle/>
        <a:p>
          <a:endParaRPr lang="en-US"/>
        </a:p>
      </dgm:t>
    </dgm:pt>
    <dgm:pt modelId="{6BD2A409-D2E3-4211-BAF9-23AD0C145B02}">
      <dgm:prSet/>
      <dgm:spPr/>
      <dgm:t>
        <a:bodyPr/>
        <a:lstStyle/>
        <a:p>
          <a:r>
            <a:rPr lang="en-US"/>
            <a:t>Data and Methods</a:t>
          </a:r>
        </a:p>
      </dgm:t>
    </dgm:pt>
    <dgm:pt modelId="{07957B4D-F882-4F4D-85D2-225641E13881}" type="parTrans" cxnId="{0B53F1D6-0AE6-47D2-8548-13DFC8E87338}">
      <dgm:prSet/>
      <dgm:spPr/>
      <dgm:t>
        <a:bodyPr/>
        <a:lstStyle/>
        <a:p>
          <a:endParaRPr lang="en-US"/>
        </a:p>
      </dgm:t>
    </dgm:pt>
    <dgm:pt modelId="{9BC4ABFA-E5DD-40D4-84A4-87A83A89131A}" type="sibTrans" cxnId="{0B53F1D6-0AE6-47D2-8548-13DFC8E87338}">
      <dgm:prSet/>
      <dgm:spPr/>
      <dgm:t>
        <a:bodyPr/>
        <a:lstStyle/>
        <a:p>
          <a:endParaRPr lang="en-US"/>
        </a:p>
      </dgm:t>
    </dgm:pt>
    <dgm:pt modelId="{87C7F3B1-E27C-4A74-989C-74A0A28F17D5}">
      <dgm:prSet/>
      <dgm:spPr/>
      <dgm:t>
        <a:bodyPr/>
        <a:lstStyle/>
        <a:p>
          <a:r>
            <a:rPr lang="en-US"/>
            <a:t>Results</a:t>
          </a:r>
        </a:p>
      </dgm:t>
    </dgm:pt>
    <dgm:pt modelId="{3F1E8001-D0F5-41D0-8CF3-8A676076567A}" type="parTrans" cxnId="{31F2FB9F-2329-4392-9B7D-96DF951C8C3D}">
      <dgm:prSet/>
      <dgm:spPr/>
      <dgm:t>
        <a:bodyPr/>
        <a:lstStyle/>
        <a:p>
          <a:endParaRPr lang="en-US"/>
        </a:p>
      </dgm:t>
    </dgm:pt>
    <dgm:pt modelId="{9A806588-6C55-456B-A790-0EDE877370F0}" type="sibTrans" cxnId="{31F2FB9F-2329-4392-9B7D-96DF951C8C3D}">
      <dgm:prSet/>
      <dgm:spPr/>
      <dgm:t>
        <a:bodyPr/>
        <a:lstStyle/>
        <a:p>
          <a:endParaRPr lang="en-US"/>
        </a:p>
      </dgm:t>
    </dgm:pt>
    <dgm:pt modelId="{0F249590-886E-4E0F-9B3D-BAD315099827}">
      <dgm:prSet/>
      <dgm:spPr/>
      <dgm:t>
        <a:bodyPr/>
        <a:lstStyle/>
        <a:p>
          <a:r>
            <a:rPr lang="en-US"/>
            <a:t>Conclusions</a:t>
          </a:r>
        </a:p>
      </dgm:t>
    </dgm:pt>
    <dgm:pt modelId="{0846F479-A38E-4791-A8B7-FC46041A8376}" type="parTrans" cxnId="{6EF760F4-61C9-48E4-8284-6CA09CBDA61A}">
      <dgm:prSet/>
      <dgm:spPr/>
      <dgm:t>
        <a:bodyPr/>
        <a:lstStyle/>
        <a:p>
          <a:endParaRPr lang="en-US"/>
        </a:p>
      </dgm:t>
    </dgm:pt>
    <dgm:pt modelId="{42EA56A8-981E-436D-8D02-B60A8C353050}" type="sibTrans" cxnId="{6EF760F4-61C9-48E4-8284-6CA09CBDA61A}">
      <dgm:prSet/>
      <dgm:spPr/>
      <dgm:t>
        <a:bodyPr/>
        <a:lstStyle/>
        <a:p>
          <a:endParaRPr lang="en-US"/>
        </a:p>
      </dgm:t>
    </dgm:pt>
    <dgm:pt modelId="{33427234-C339-4CD3-AE1F-9AF55E2ADA30}">
      <dgm:prSet/>
      <dgm:spPr/>
      <dgm:t>
        <a:bodyPr/>
        <a:lstStyle/>
        <a:p>
          <a:r>
            <a:rPr lang="en-US"/>
            <a:t>Next Steps</a:t>
          </a:r>
        </a:p>
      </dgm:t>
    </dgm:pt>
    <dgm:pt modelId="{2D0D842C-3D56-4D6A-B205-77EDA61477F9}" type="parTrans" cxnId="{D497DBEF-F318-4B16-BFDB-1437100D7173}">
      <dgm:prSet/>
      <dgm:spPr/>
      <dgm:t>
        <a:bodyPr/>
        <a:lstStyle/>
        <a:p>
          <a:endParaRPr lang="en-US"/>
        </a:p>
      </dgm:t>
    </dgm:pt>
    <dgm:pt modelId="{FB777EBC-8E28-496C-A3DD-30E211D4B78D}" type="sibTrans" cxnId="{D497DBEF-F318-4B16-BFDB-1437100D7173}">
      <dgm:prSet/>
      <dgm:spPr/>
      <dgm:t>
        <a:bodyPr/>
        <a:lstStyle/>
        <a:p>
          <a:endParaRPr lang="en-US"/>
        </a:p>
      </dgm:t>
    </dgm:pt>
    <dgm:pt modelId="{3730DA72-87C6-4020-9189-9B523FED10D6}" type="pres">
      <dgm:prSet presAssocID="{E2A061D9-E8D1-473F-BD5D-E77EDB109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5F49AE-BF5B-4234-B236-B586F0EACEF4}" type="pres">
      <dgm:prSet presAssocID="{6F03F350-0FC0-404D-A62A-9D2FC11862B8}" presName="hierRoot1" presStyleCnt="0"/>
      <dgm:spPr/>
    </dgm:pt>
    <dgm:pt modelId="{9179A878-10C0-416F-BF18-D743117478E4}" type="pres">
      <dgm:prSet presAssocID="{6F03F350-0FC0-404D-A62A-9D2FC11862B8}" presName="composite" presStyleCnt="0"/>
      <dgm:spPr/>
    </dgm:pt>
    <dgm:pt modelId="{0C6F05CD-27AF-4E1D-901D-B043275E512F}" type="pres">
      <dgm:prSet presAssocID="{6F03F350-0FC0-404D-A62A-9D2FC11862B8}" presName="background" presStyleLbl="node0" presStyleIdx="0" presStyleCnt="5"/>
      <dgm:spPr/>
    </dgm:pt>
    <dgm:pt modelId="{1F0C5AE2-1521-40C7-B395-68897E7016C6}" type="pres">
      <dgm:prSet presAssocID="{6F03F350-0FC0-404D-A62A-9D2FC11862B8}" presName="text" presStyleLbl="fgAcc0" presStyleIdx="0" presStyleCnt="5">
        <dgm:presLayoutVars>
          <dgm:chPref val="3"/>
        </dgm:presLayoutVars>
      </dgm:prSet>
      <dgm:spPr/>
    </dgm:pt>
    <dgm:pt modelId="{4757529A-7678-424D-BB35-C753850D82AD}" type="pres">
      <dgm:prSet presAssocID="{6F03F350-0FC0-404D-A62A-9D2FC11862B8}" presName="hierChild2" presStyleCnt="0"/>
      <dgm:spPr/>
    </dgm:pt>
    <dgm:pt modelId="{8E6FE851-5EA5-40F4-9140-FE195DB17464}" type="pres">
      <dgm:prSet presAssocID="{6BD2A409-D2E3-4211-BAF9-23AD0C145B02}" presName="hierRoot1" presStyleCnt="0"/>
      <dgm:spPr/>
    </dgm:pt>
    <dgm:pt modelId="{7A1EE32F-47E7-4DB3-A6F9-AA208631499F}" type="pres">
      <dgm:prSet presAssocID="{6BD2A409-D2E3-4211-BAF9-23AD0C145B02}" presName="composite" presStyleCnt="0"/>
      <dgm:spPr/>
    </dgm:pt>
    <dgm:pt modelId="{43ADD606-E7DC-4990-A9D7-47FA383B993D}" type="pres">
      <dgm:prSet presAssocID="{6BD2A409-D2E3-4211-BAF9-23AD0C145B02}" presName="background" presStyleLbl="node0" presStyleIdx="1" presStyleCnt="5"/>
      <dgm:spPr/>
    </dgm:pt>
    <dgm:pt modelId="{BAE5CAD6-D9A6-4497-B11F-004D4D5C3EAE}" type="pres">
      <dgm:prSet presAssocID="{6BD2A409-D2E3-4211-BAF9-23AD0C145B02}" presName="text" presStyleLbl="fgAcc0" presStyleIdx="1" presStyleCnt="5">
        <dgm:presLayoutVars>
          <dgm:chPref val="3"/>
        </dgm:presLayoutVars>
      </dgm:prSet>
      <dgm:spPr/>
    </dgm:pt>
    <dgm:pt modelId="{173F87B0-7F6B-4910-9719-0E0769DD14DB}" type="pres">
      <dgm:prSet presAssocID="{6BD2A409-D2E3-4211-BAF9-23AD0C145B02}" presName="hierChild2" presStyleCnt="0"/>
      <dgm:spPr/>
    </dgm:pt>
    <dgm:pt modelId="{7A468B5F-1F1A-4C86-AEE7-6EB1884B35B6}" type="pres">
      <dgm:prSet presAssocID="{87C7F3B1-E27C-4A74-989C-74A0A28F17D5}" presName="hierRoot1" presStyleCnt="0"/>
      <dgm:spPr/>
    </dgm:pt>
    <dgm:pt modelId="{CD19D8CF-6BAC-4BE6-8ACA-5CBBDE3FE6C2}" type="pres">
      <dgm:prSet presAssocID="{87C7F3B1-E27C-4A74-989C-74A0A28F17D5}" presName="composite" presStyleCnt="0"/>
      <dgm:spPr/>
    </dgm:pt>
    <dgm:pt modelId="{5B6B5A4D-77D4-4632-903C-10AB38966BDD}" type="pres">
      <dgm:prSet presAssocID="{87C7F3B1-E27C-4A74-989C-74A0A28F17D5}" presName="background" presStyleLbl="node0" presStyleIdx="2" presStyleCnt="5"/>
      <dgm:spPr/>
    </dgm:pt>
    <dgm:pt modelId="{DC997B67-F438-4291-B954-81A0EFB0F11F}" type="pres">
      <dgm:prSet presAssocID="{87C7F3B1-E27C-4A74-989C-74A0A28F17D5}" presName="text" presStyleLbl="fgAcc0" presStyleIdx="2" presStyleCnt="5">
        <dgm:presLayoutVars>
          <dgm:chPref val="3"/>
        </dgm:presLayoutVars>
      </dgm:prSet>
      <dgm:spPr/>
    </dgm:pt>
    <dgm:pt modelId="{5BBEC89B-36AF-4203-8E1F-23C386065735}" type="pres">
      <dgm:prSet presAssocID="{87C7F3B1-E27C-4A74-989C-74A0A28F17D5}" presName="hierChild2" presStyleCnt="0"/>
      <dgm:spPr/>
    </dgm:pt>
    <dgm:pt modelId="{C28FABE9-2EC7-4BE9-A8C6-6D6B36E648D7}" type="pres">
      <dgm:prSet presAssocID="{0F249590-886E-4E0F-9B3D-BAD315099827}" presName="hierRoot1" presStyleCnt="0"/>
      <dgm:spPr/>
    </dgm:pt>
    <dgm:pt modelId="{9A9AE5CB-C0AD-4E11-B846-C5F2B5AFFD34}" type="pres">
      <dgm:prSet presAssocID="{0F249590-886E-4E0F-9B3D-BAD315099827}" presName="composite" presStyleCnt="0"/>
      <dgm:spPr/>
    </dgm:pt>
    <dgm:pt modelId="{4132CBBD-32A5-4DC0-8E2A-DACE4A4A56F5}" type="pres">
      <dgm:prSet presAssocID="{0F249590-886E-4E0F-9B3D-BAD315099827}" presName="background" presStyleLbl="node0" presStyleIdx="3" presStyleCnt="5"/>
      <dgm:spPr/>
    </dgm:pt>
    <dgm:pt modelId="{1E5121E5-A6D1-4AB4-BF58-53DC88478290}" type="pres">
      <dgm:prSet presAssocID="{0F249590-886E-4E0F-9B3D-BAD315099827}" presName="text" presStyleLbl="fgAcc0" presStyleIdx="3" presStyleCnt="5">
        <dgm:presLayoutVars>
          <dgm:chPref val="3"/>
        </dgm:presLayoutVars>
      </dgm:prSet>
      <dgm:spPr/>
    </dgm:pt>
    <dgm:pt modelId="{C115CEC2-863F-4860-AE06-5D00FA0F458F}" type="pres">
      <dgm:prSet presAssocID="{0F249590-886E-4E0F-9B3D-BAD315099827}" presName="hierChild2" presStyleCnt="0"/>
      <dgm:spPr/>
    </dgm:pt>
    <dgm:pt modelId="{34C8997F-4274-4BD4-9449-0FF3DAE536F5}" type="pres">
      <dgm:prSet presAssocID="{33427234-C339-4CD3-AE1F-9AF55E2ADA30}" presName="hierRoot1" presStyleCnt="0"/>
      <dgm:spPr/>
    </dgm:pt>
    <dgm:pt modelId="{AE4F95A8-B1E3-4DCA-A36A-4831AD9B0BBB}" type="pres">
      <dgm:prSet presAssocID="{33427234-C339-4CD3-AE1F-9AF55E2ADA30}" presName="composite" presStyleCnt="0"/>
      <dgm:spPr/>
    </dgm:pt>
    <dgm:pt modelId="{FAACE76C-5CB5-4739-84A4-A36850D89D9D}" type="pres">
      <dgm:prSet presAssocID="{33427234-C339-4CD3-AE1F-9AF55E2ADA30}" presName="background" presStyleLbl="node0" presStyleIdx="4" presStyleCnt="5"/>
      <dgm:spPr/>
    </dgm:pt>
    <dgm:pt modelId="{C0BA6827-61C6-44FF-8A70-4E81C376C5AE}" type="pres">
      <dgm:prSet presAssocID="{33427234-C339-4CD3-AE1F-9AF55E2ADA30}" presName="text" presStyleLbl="fgAcc0" presStyleIdx="4" presStyleCnt="5">
        <dgm:presLayoutVars>
          <dgm:chPref val="3"/>
        </dgm:presLayoutVars>
      </dgm:prSet>
      <dgm:spPr/>
    </dgm:pt>
    <dgm:pt modelId="{D637E0CF-6F42-44A7-AEF8-1EDCA17D9149}" type="pres">
      <dgm:prSet presAssocID="{33427234-C339-4CD3-AE1F-9AF55E2ADA30}" presName="hierChild2" presStyleCnt="0"/>
      <dgm:spPr/>
    </dgm:pt>
  </dgm:ptLst>
  <dgm:cxnLst>
    <dgm:cxn modelId="{3F3B1C0E-216B-4A9F-A1E4-926546ACD72F}" type="presOf" srcId="{0F249590-886E-4E0F-9B3D-BAD315099827}" destId="{1E5121E5-A6D1-4AB4-BF58-53DC88478290}" srcOrd="0" destOrd="0" presId="urn:microsoft.com/office/officeart/2005/8/layout/hierarchy1"/>
    <dgm:cxn modelId="{73E19B0E-237E-4A6E-A12B-646969ECEBAF}" type="presOf" srcId="{E2A061D9-E8D1-473F-BD5D-E77EDB109AD7}" destId="{3730DA72-87C6-4020-9189-9B523FED10D6}" srcOrd="0" destOrd="0" presId="urn:microsoft.com/office/officeart/2005/8/layout/hierarchy1"/>
    <dgm:cxn modelId="{52B0FA42-5646-4BC9-B5DE-40FB912E8B15}" type="presOf" srcId="{87C7F3B1-E27C-4A74-989C-74A0A28F17D5}" destId="{DC997B67-F438-4291-B954-81A0EFB0F11F}" srcOrd="0" destOrd="0" presId="urn:microsoft.com/office/officeart/2005/8/layout/hierarchy1"/>
    <dgm:cxn modelId="{31F2FB9F-2329-4392-9B7D-96DF951C8C3D}" srcId="{E2A061D9-E8D1-473F-BD5D-E77EDB109AD7}" destId="{87C7F3B1-E27C-4A74-989C-74A0A28F17D5}" srcOrd="2" destOrd="0" parTransId="{3F1E8001-D0F5-41D0-8CF3-8A676076567A}" sibTransId="{9A806588-6C55-456B-A790-0EDE877370F0}"/>
    <dgm:cxn modelId="{2C90C8A4-8743-4349-BECE-23CE88F18219}" type="presOf" srcId="{33427234-C339-4CD3-AE1F-9AF55E2ADA30}" destId="{C0BA6827-61C6-44FF-8A70-4E81C376C5AE}" srcOrd="0" destOrd="0" presId="urn:microsoft.com/office/officeart/2005/8/layout/hierarchy1"/>
    <dgm:cxn modelId="{A6322EC0-8CA7-4706-B4CC-BE657C8B9D37}" srcId="{E2A061D9-E8D1-473F-BD5D-E77EDB109AD7}" destId="{6F03F350-0FC0-404D-A62A-9D2FC11862B8}" srcOrd="0" destOrd="0" parTransId="{82D0BD14-9A32-4BE6-B440-BD7E8B029DD4}" sibTransId="{F2B25A62-2878-4E8E-A542-2AC6AF7821C8}"/>
    <dgm:cxn modelId="{0B53F1D6-0AE6-47D2-8548-13DFC8E87338}" srcId="{E2A061D9-E8D1-473F-BD5D-E77EDB109AD7}" destId="{6BD2A409-D2E3-4211-BAF9-23AD0C145B02}" srcOrd="1" destOrd="0" parTransId="{07957B4D-F882-4F4D-85D2-225641E13881}" sibTransId="{9BC4ABFA-E5DD-40D4-84A4-87A83A89131A}"/>
    <dgm:cxn modelId="{ECBE37D7-47C7-4B9B-96D4-86A33469E988}" type="presOf" srcId="{6F03F350-0FC0-404D-A62A-9D2FC11862B8}" destId="{1F0C5AE2-1521-40C7-B395-68897E7016C6}" srcOrd="0" destOrd="0" presId="urn:microsoft.com/office/officeart/2005/8/layout/hierarchy1"/>
    <dgm:cxn modelId="{D497DBEF-F318-4B16-BFDB-1437100D7173}" srcId="{E2A061D9-E8D1-473F-BD5D-E77EDB109AD7}" destId="{33427234-C339-4CD3-AE1F-9AF55E2ADA30}" srcOrd="4" destOrd="0" parTransId="{2D0D842C-3D56-4D6A-B205-77EDA61477F9}" sibTransId="{FB777EBC-8E28-496C-A3DD-30E211D4B78D}"/>
    <dgm:cxn modelId="{6EF760F4-61C9-48E4-8284-6CA09CBDA61A}" srcId="{E2A061D9-E8D1-473F-BD5D-E77EDB109AD7}" destId="{0F249590-886E-4E0F-9B3D-BAD315099827}" srcOrd="3" destOrd="0" parTransId="{0846F479-A38E-4791-A8B7-FC46041A8376}" sibTransId="{42EA56A8-981E-436D-8D02-B60A8C353050}"/>
    <dgm:cxn modelId="{57B71CFF-6C08-4988-96CC-001A4DED1F58}" type="presOf" srcId="{6BD2A409-D2E3-4211-BAF9-23AD0C145B02}" destId="{BAE5CAD6-D9A6-4497-B11F-004D4D5C3EAE}" srcOrd="0" destOrd="0" presId="urn:microsoft.com/office/officeart/2005/8/layout/hierarchy1"/>
    <dgm:cxn modelId="{DE2EA1A9-E665-47A5-9A59-7BD66F5C6C54}" type="presParOf" srcId="{3730DA72-87C6-4020-9189-9B523FED10D6}" destId="{AC5F49AE-BF5B-4234-B236-B586F0EACEF4}" srcOrd="0" destOrd="0" presId="urn:microsoft.com/office/officeart/2005/8/layout/hierarchy1"/>
    <dgm:cxn modelId="{A1F8E812-CEF8-4812-A307-F2B1B48C3AE4}" type="presParOf" srcId="{AC5F49AE-BF5B-4234-B236-B586F0EACEF4}" destId="{9179A878-10C0-416F-BF18-D743117478E4}" srcOrd="0" destOrd="0" presId="urn:microsoft.com/office/officeart/2005/8/layout/hierarchy1"/>
    <dgm:cxn modelId="{C2FCF1E8-B808-4B4F-83B4-D0B1945583C8}" type="presParOf" srcId="{9179A878-10C0-416F-BF18-D743117478E4}" destId="{0C6F05CD-27AF-4E1D-901D-B043275E512F}" srcOrd="0" destOrd="0" presId="urn:microsoft.com/office/officeart/2005/8/layout/hierarchy1"/>
    <dgm:cxn modelId="{39A0EFF9-B6FA-4472-8FAB-3FAB1B0F0CFC}" type="presParOf" srcId="{9179A878-10C0-416F-BF18-D743117478E4}" destId="{1F0C5AE2-1521-40C7-B395-68897E7016C6}" srcOrd="1" destOrd="0" presId="urn:microsoft.com/office/officeart/2005/8/layout/hierarchy1"/>
    <dgm:cxn modelId="{A9B74199-F29A-4D21-A7C6-34ACB1C693FF}" type="presParOf" srcId="{AC5F49AE-BF5B-4234-B236-B586F0EACEF4}" destId="{4757529A-7678-424D-BB35-C753850D82AD}" srcOrd="1" destOrd="0" presId="urn:microsoft.com/office/officeart/2005/8/layout/hierarchy1"/>
    <dgm:cxn modelId="{02154796-365F-4C66-A0AC-6D72D953AFF9}" type="presParOf" srcId="{3730DA72-87C6-4020-9189-9B523FED10D6}" destId="{8E6FE851-5EA5-40F4-9140-FE195DB17464}" srcOrd="1" destOrd="0" presId="urn:microsoft.com/office/officeart/2005/8/layout/hierarchy1"/>
    <dgm:cxn modelId="{BE798C9D-99B2-4D34-8C47-12BBFFEA4222}" type="presParOf" srcId="{8E6FE851-5EA5-40F4-9140-FE195DB17464}" destId="{7A1EE32F-47E7-4DB3-A6F9-AA208631499F}" srcOrd="0" destOrd="0" presId="urn:microsoft.com/office/officeart/2005/8/layout/hierarchy1"/>
    <dgm:cxn modelId="{9D8A545D-F8F1-46AF-9EAC-33CB8BF7F483}" type="presParOf" srcId="{7A1EE32F-47E7-4DB3-A6F9-AA208631499F}" destId="{43ADD606-E7DC-4990-A9D7-47FA383B993D}" srcOrd="0" destOrd="0" presId="urn:microsoft.com/office/officeart/2005/8/layout/hierarchy1"/>
    <dgm:cxn modelId="{5FD369AF-CE1F-41EA-B145-12D3CF43D1DC}" type="presParOf" srcId="{7A1EE32F-47E7-4DB3-A6F9-AA208631499F}" destId="{BAE5CAD6-D9A6-4497-B11F-004D4D5C3EAE}" srcOrd="1" destOrd="0" presId="urn:microsoft.com/office/officeart/2005/8/layout/hierarchy1"/>
    <dgm:cxn modelId="{A0DEB1EB-C020-43A5-9AB5-2F1D4D81663E}" type="presParOf" srcId="{8E6FE851-5EA5-40F4-9140-FE195DB17464}" destId="{173F87B0-7F6B-4910-9719-0E0769DD14DB}" srcOrd="1" destOrd="0" presId="urn:microsoft.com/office/officeart/2005/8/layout/hierarchy1"/>
    <dgm:cxn modelId="{23284C63-AA4D-46BF-B5AE-16E808F821F7}" type="presParOf" srcId="{3730DA72-87C6-4020-9189-9B523FED10D6}" destId="{7A468B5F-1F1A-4C86-AEE7-6EB1884B35B6}" srcOrd="2" destOrd="0" presId="urn:microsoft.com/office/officeart/2005/8/layout/hierarchy1"/>
    <dgm:cxn modelId="{7BDB3C4A-77E8-4EEB-AC9C-AB696E1402E6}" type="presParOf" srcId="{7A468B5F-1F1A-4C86-AEE7-6EB1884B35B6}" destId="{CD19D8CF-6BAC-4BE6-8ACA-5CBBDE3FE6C2}" srcOrd="0" destOrd="0" presId="urn:microsoft.com/office/officeart/2005/8/layout/hierarchy1"/>
    <dgm:cxn modelId="{6C05C04D-83FA-43FC-8FE8-3F5300C10825}" type="presParOf" srcId="{CD19D8CF-6BAC-4BE6-8ACA-5CBBDE3FE6C2}" destId="{5B6B5A4D-77D4-4632-903C-10AB38966BDD}" srcOrd="0" destOrd="0" presId="urn:microsoft.com/office/officeart/2005/8/layout/hierarchy1"/>
    <dgm:cxn modelId="{C19C0D01-542C-4C7B-B0DE-12FB0B00CF08}" type="presParOf" srcId="{CD19D8CF-6BAC-4BE6-8ACA-5CBBDE3FE6C2}" destId="{DC997B67-F438-4291-B954-81A0EFB0F11F}" srcOrd="1" destOrd="0" presId="urn:microsoft.com/office/officeart/2005/8/layout/hierarchy1"/>
    <dgm:cxn modelId="{64F3CCE6-6819-401B-A832-C9CB6429D3B9}" type="presParOf" srcId="{7A468B5F-1F1A-4C86-AEE7-6EB1884B35B6}" destId="{5BBEC89B-36AF-4203-8E1F-23C386065735}" srcOrd="1" destOrd="0" presId="urn:microsoft.com/office/officeart/2005/8/layout/hierarchy1"/>
    <dgm:cxn modelId="{8D362C8F-60CB-4A02-875E-E1FF5CFB8D82}" type="presParOf" srcId="{3730DA72-87C6-4020-9189-9B523FED10D6}" destId="{C28FABE9-2EC7-4BE9-A8C6-6D6B36E648D7}" srcOrd="3" destOrd="0" presId="urn:microsoft.com/office/officeart/2005/8/layout/hierarchy1"/>
    <dgm:cxn modelId="{42EFBB67-BF94-4AA3-AD56-E3F13C9C3202}" type="presParOf" srcId="{C28FABE9-2EC7-4BE9-A8C6-6D6B36E648D7}" destId="{9A9AE5CB-C0AD-4E11-B846-C5F2B5AFFD34}" srcOrd="0" destOrd="0" presId="urn:microsoft.com/office/officeart/2005/8/layout/hierarchy1"/>
    <dgm:cxn modelId="{DFC4080A-F520-49B3-BC81-41A8340331EF}" type="presParOf" srcId="{9A9AE5CB-C0AD-4E11-B846-C5F2B5AFFD34}" destId="{4132CBBD-32A5-4DC0-8E2A-DACE4A4A56F5}" srcOrd="0" destOrd="0" presId="urn:microsoft.com/office/officeart/2005/8/layout/hierarchy1"/>
    <dgm:cxn modelId="{215E51BB-0FFD-4458-A952-45BFDFBECF54}" type="presParOf" srcId="{9A9AE5CB-C0AD-4E11-B846-C5F2B5AFFD34}" destId="{1E5121E5-A6D1-4AB4-BF58-53DC88478290}" srcOrd="1" destOrd="0" presId="urn:microsoft.com/office/officeart/2005/8/layout/hierarchy1"/>
    <dgm:cxn modelId="{58699592-9974-4A2D-9DB9-F49ADCEFBB67}" type="presParOf" srcId="{C28FABE9-2EC7-4BE9-A8C6-6D6B36E648D7}" destId="{C115CEC2-863F-4860-AE06-5D00FA0F458F}" srcOrd="1" destOrd="0" presId="urn:microsoft.com/office/officeart/2005/8/layout/hierarchy1"/>
    <dgm:cxn modelId="{F0FE51B1-57B2-45A3-9F3F-B2BF83B0C24D}" type="presParOf" srcId="{3730DA72-87C6-4020-9189-9B523FED10D6}" destId="{34C8997F-4274-4BD4-9449-0FF3DAE536F5}" srcOrd="4" destOrd="0" presId="urn:microsoft.com/office/officeart/2005/8/layout/hierarchy1"/>
    <dgm:cxn modelId="{C96284A0-4295-4DF9-8010-C9A0A89C7A9F}" type="presParOf" srcId="{34C8997F-4274-4BD4-9449-0FF3DAE536F5}" destId="{AE4F95A8-B1E3-4DCA-A36A-4831AD9B0BBB}" srcOrd="0" destOrd="0" presId="urn:microsoft.com/office/officeart/2005/8/layout/hierarchy1"/>
    <dgm:cxn modelId="{71C3016B-73C2-4281-8E0D-58110749A2B9}" type="presParOf" srcId="{AE4F95A8-B1E3-4DCA-A36A-4831AD9B0BBB}" destId="{FAACE76C-5CB5-4739-84A4-A36850D89D9D}" srcOrd="0" destOrd="0" presId="urn:microsoft.com/office/officeart/2005/8/layout/hierarchy1"/>
    <dgm:cxn modelId="{11B66CD0-3154-4712-A248-7EEC5160DCCA}" type="presParOf" srcId="{AE4F95A8-B1E3-4DCA-A36A-4831AD9B0BBB}" destId="{C0BA6827-61C6-44FF-8A70-4E81C376C5AE}" srcOrd="1" destOrd="0" presId="urn:microsoft.com/office/officeart/2005/8/layout/hierarchy1"/>
    <dgm:cxn modelId="{BE6D658C-79FB-43DF-908B-C03F00930CB9}" type="presParOf" srcId="{34C8997F-4274-4BD4-9449-0FF3DAE536F5}" destId="{D637E0CF-6F42-44A7-AEF8-1EDCA17D91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05CD-27AF-4E1D-901D-B043275E512F}">
      <dsp:nvSpPr>
        <dsp:cNvPr id="0" name=""/>
        <dsp:cNvSpPr/>
      </dsp:nvSpPr>
      <dsp:spPr>
        <a:xfrm>
          <a:off x="3701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0C5AE2-1521-40C7-B395-68897E7016C6}">
      <dsp:nvSpPr>
        <dsp:cNvPr id="0" name=""/>
        <dsp:cNvSpPr/>
      </dsp:nvSpPr>
      <dsp:spPr>
        <a:xfrm>
          <a:off x="2041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Problem &amp; Understanding</a:t>
          </a:r>
        </a:p>
      </dsp:txBody>
      <dsp:txXfrm>
        <a:off x="237681" y="1355455"/>
        <a:ext cx="1736774" cy="1078361"/>
      </dsp:txXfrm>
    </dsp:sp>
    <dsp:sp modelId="{43ADD606-E7DC-4990-A9D7-47FA383B993D}">
      <dsp:nvSpPr>
        <dsp:cNvPr id="0" name=""/>
        <dsp:cNvSpPr/>
      </dsp:nvSpPr>
      <dsp:spPr>
        <a:xfrm>
          <a:off x="22084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E5CAD6-D9A6-4497-B11F-004D4D5C3EAE}">
      <dsp:nvSpPr>
        <dsp:cNvPr id="0" name=""/>
        <dsp:cNvSpPr/>
      </dsp:nvSpPr>
      <dsp:spPr>
        <a:xfrm>
          <a:off x="2408865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and Methods</a:t>
          </a:r>
        </a:p>
      </dsp:txBody>
      <dsp:txXfrm>
        <a:off x="2442414" y="1355455"/>
        <a:ext cx="1736774" cy="1078361"/>
      </dsp:txXfrm>
    </dsp:sp>
    <dsp:sp modelId="{5B6B5A4D-77D4-4632-903C-10AB38966BDD}">
      <dsp:nvSpPr>
        <dsp:cNvPr id="0" name=""/>
        <dsp:cNvSpPr/>
      </dsp:nvSpPr>
      <dsp:spPr>
        <a:xfrm>
          <a:off x="4413168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997B67-F438-4291-B954-81A0EFB0F11F}">
      <dsp:nvSpPr>
        <dsp:cNvPr id="0" name=""/>
        <dsp:cNvSpPr/>
      </dsp:nvSpPr>
      <dsp:spPr>
        <a:xfrm>
          <a:off x="4613599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4647148" y="1355455"/>
        <a:ext cx="1736774" cy="1078361"/>
      </dsp:txXfrm>
    </dsp:sp>
    <dsp:sp modelId="{4132CBBD-32A5-4DC0-8E2A-DACE4A4A56F5}">
      <dsp:nvSpPr>
        <dsp:cNvPr id="0" name=""/>
        <dsp:cNvSpPr/>
      </dsp:nvSpPr>
      <dsp:spPr>
        <a:xfrm>
          <a:off x="6617902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5121E5-A6D1-4AB4-BF58-53DC88478290}">
      <dsp:nvSpPr>
        <dsp:cNvPr id="0" name=""/>
        <dsp:cNvSpPr/>
      </dsp:nvSpPr>
      <dsp:spPr>
        <a:xfrm>
          <a:off x="68183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</a:t>
          </a:r>
        </a:p>
      </dsp:txBody>
      <dsp:txXfrm>
        <a:off x="6851881" y="1355455"/>
        <a:ext cx="1736774" cy="1078361"/>
      </dsp:txXfrm>
    </dsp:sp>
    <dsp:sp modelId="{FAACE76C-5CB5-4739-84A4-A36850D89D9D}">
      <dsp:nvSpPr>
        <dsp:cNvPr id="0" name=""/>
        <dsp:cNvSpPr/>
      </dsp:nvSpPr>
      <dsp:spPr>
        <a:xfrm>
          <a:off x="88226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BA6827-61C6-44FF-8A70-4E81C376C5AE}">
      <dsp:nvSpPr>
        <dsp:cNvPr id="0" name=""/>
        <dsp:cNvSpPr/>
      </dsp:nvSpPr>
      <dsp:spPr>
        <a:xfrm>
          <a:off x="9023066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9056615" y="1355455"/>
        <a:ext cx="1736774" cy="1078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1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1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8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158" y="3206285"/>
            <a:ext cx="9619488" cy="721040"/>
          </a:xfrm>
        </p:spPr>
        <p:txBody>
          <a:bodyPr>
            <a:normAutofit/>
          </a:bodyPr>
          <a:lstStyle/>
          <a:p>
            <a:r>
              <a:rPr lang="en-US" sz="4400"/>
              <a:t>Cuisine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84" y="3882730"/>
            <a:ext cx="9622662" cy="35661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By: Ijeoma N. Akamnonu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C57-C432-4E03-BBB0-89ED670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E8A0-DA34-4995-842A-BB19E658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model trained to classify 20 cuisine types. </a:t>
            </a:r>
          </a:p>
          <a:p>
            <a:r>
              <a:rPr lang="en-US" dirty="0"/>
              <a:t>Best baseline model was using Logistic Regression</a:t>
            </a:r>
          </a:p>
          <a:p>
            <a:r>
              <a:rPr lang="en-US" dirty="0"/>
              <a:t>Prioritized baseline accuracy at 62%</a:t>
            </a:r>
          </a:p>
        </p:txBody>
      </p:sp>
    </p:spTree>
    <p:extLst>
      <p:ext uri="{BB962C8B-B14F-4D97-AF65-F5344CB8AC3E}">
        <p14:creationId xmlns:p14="http://schemas.microsoft.com/office/powerpoint/2010/main" val="4459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833-AD7C-42A2-93F6-2462951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F728D-014C-4E4C-AB2F-46E2374F9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62915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8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26E0-8B41-463E-B73C-3A36D6A6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3" y="2063262"/>
            <a:ext cx="4540624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Business Problem &amp;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BBB4-046A-4215-8B23-8CBDEE9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cap="all" dirty="0">
                <a:solidFill>
                  <a:srgbClr val="FFFFFF"/>
                </a:solidFill>
              </a:rPr>
              <a:t>Build a model that can accurately classify a cuisine based on key words in a given recipe.</a:t>
            </a:r>
          </a:p>
          <a:p>
            <a:r>
              <a:rPr lang="en-US" sz="2000" cap="all" dirty="0">
                <a:solidFill>
                  <a:srgbClr val="FFFFFF"/>
                </a:solidFill>
              </a:rPr>
              <a:t>WHY?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Gain insights and make patterns between different cuisines through classification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Use those insights and patterns to generate novel, possibly delicious recipes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4C16B-43A1-4EF9-8A19-48FD2BA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Data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7CBC-F40D-41E5-A5EF-62BD357C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Web scraped from GoodFood.com, a bbc affiliated website</a:t>
            </a:r>
          </a:p>
          <a:p>
            <a:r>
              <a:rPr lang="en-US" sz="1400"/>
              <a:t>Concatenated 4 more cuisines from preexisting data</a:t>
            </a:r>
          </a:p>
          <a:p>
            <a:r>
              <a:rPr lang="en-US" sz="1400"/>
              <a:t>900 recipes in total</a:t>
            </a:r>
          </a:p>
          <a:p>
            <a:r>
              <a:rPr lang="en-US" sz="1400"/>
              <a:t>20 Cuisines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91D20-E883-4CFD-84ED-2C920CF52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2081062"/>
            <a:ext cx="6269479" cy="26958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4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F2EC7C-E163-43C8-95E1-D68C8343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9543F-FE34-4DD2-B268-DB41DDDB3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r="16363" b="1511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9ED38-2B6B-4DE5-852E-9C04BC33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08FB3-3153-4642-9643-178CEC5E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8AC6-E0A4-4FF3-9BA0-30A0024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DB5B53-2430-4E88-8159-E988DB380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0614B3-AE58-4129-BD79-6512D61E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A95-F483-4BBD-8C80-5A0DDA62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Cleaning done using: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Tokenization </a:t>
            </a:r>
          </a:p>
          <a:p>
            <a:pPr lvl="1"/>
            <a:r>
              <a:rPr lang="en-US" dirty="0"/>
              <a:t>Custom stop-word removal</a:t>
            </a:r>
          </a:p>
          <a:p>
            <a:r>
              <a:rPr lang="en-US" sz="2000" dirty="0" err="1"/>
              <a:t>WordClouds</a:t>
            </a:r>
            <a:endParaRPr lang="en-US" sz="2000" dirty="0"/>
          </a:p>
          <a:p>
            <a:r>
              <a:rPr lang="en-US" sz="2000" dirty="0"/>
              <a:t>Models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771-AF14-4802-A704-5FD10A94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7AEB-4764-4EFB-874A-A0470768E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BCB7-8095-4400-86B3-13DE818F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A2E7A-6373-453A-834A-B3EDC0992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7" y="3028949"/>
            <a:ext cx="3266859" cy="328010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9B8D7A4-5A96-4085-9905-3D5D4674F2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40" y="2990197"/>
            <a:ext cx="3491522" cy="3388191"/>
          </a:xfrm>
        </p:spPr>
      </p:pic>
    </p:spTree>
    <p:extLst>
      <p:ext uri="{BB962C8B-B14F-4D97-AF65-F5344CB8AC3E}">
        <p14:creationId xmlns:p14="http://schemas.microsoft.com/office/powerpoint/2010/main" val="25894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68150-1D24-4D51-BC68-1C021D05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4DAD-1896-40A3-88CA-ADE77E8A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Further cleaning will help the model</a:t>
            </a:r>
          </a:p>
          <a:p>
            <a:r>
              <a:rPr lang="en-US" sz="2000" dirty="0"/>
              <a:t>Model struggled at classifying Vietnamese cuisines</a:t>
            </a:r>
            <a:endParaRPr lang="en-US" sz="1600" dirty="0"/>
          </a:p>
          <a:p>
            <a:pPr lvl="1"/>
            <a:r>
              <a:rPr lang="en-US" dirty="0"/>
              <a:t>Generate more insights to see why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39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776F-2F44-42B2-9996-9AB75D96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0299-A5AB-450F-A57D-76EA8241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More data analysis and insights </a:t>
            </a:r>
          </a:p>
          <a:p>
            <a:pPr lvl="1"/>
            <a:r>
              <a:rPr lang="en-US" sz="1600" dirty="0"/>
              <a:t>Feature engineering </a:t>
            </a:r>
          </a:p>
          <a:p>
            <a:pPr lvl="1"/>
            <a:r>
              <a:rPr lang="en-US" sz="1600" dirty="0"/>
              <a:t>Common words</a:t>
            </a:r>
          </a:p>
          <a:p>
            <a:pPr lvl="1"/>
            <a:r>
              <a:rPr lang="en-US" sz="1600" dirty="0"/>
              <a:t>Patterns</a:t>
            </a:r>
          </a:p>
          <a:p>
            <a:r>
              <a:rPr lang="en-US" sz="2000" dirty="0"/>
              <a:t>Use best model to generate a recommendation system that can provide a cuisine given on-hand ingredients</a:t>
            </a:r>
          </a:p>
          <a:p>
            <a:pPr lvl="1"/>
            <a:r>
              <a:rPr lang="en-US" sz="1600" dirty="0"/>
              <a:t>Implement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60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Cuisine Classification</vt:lpstr>
      <vt:lpstr>Summary</vt:lpstr>
      <vt:lpstr>Outline</vt:lpstr>
      <vt:lpstr>Business Problem &amp; Understanding</vt:lpstr>
      <vt:lpstr>Data</vt:lpstr>
      <vt:lpstr>Methods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2021-02-17T21:27:00Z</dcterms:created>
  <dcterms:modified xsi:type="dcterms:W3CDTF">2021-02-17T21:28:29Z</dcterms:modified>
</cp:coreProperties>
</file>