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9" r:id="rId1"/>
    <p:sldMasterId id="2147483692" r:id="rId2"/>
  </p:sldMasterIdLst>
  <p:notesMasterIdLst>
    <p:notesMasterId r:id="rId22"/>
  </p:notesMasterIdLst>
  <p:handoutMasterIdLst>
    <p:handoutMasterId r:id="rId23"/>
  </p:handoutMasterIdLst>
  <p:sldIdLst>
    <p:sldId id="330" r:id="rId3"/>
    <p:sldId id="348" r:id="rId4"/>
    <p:sldId id="333" r:id="rId5"/>
    <p:sldId id="331" r:id="rId6"/>
    <p:sldId id="343" r:id="rId7"/>
    <p:sldId id="334" r:id="rId8"/>
    <p:sldId id="340" r:id="rId9"/>
    <p:sldId id="346" r:id="rId10"/>
    <p:sldId id="332" r:id="rId11"/>
    <p:sldId id="335" r:id="rId12"/>
    <p:sldId id="347" r:id="rId13"/>
    <p:sldId id="336" r:id="rId14"/>
    <p:sldId id="339" r:id="rId15"/>
    <p:sldId id="337" r:id="rId16"/>
    <p:sldId id="342" r:id="rId17"/>
    <p:sldId id="344" r:id="rId18"/>
    <p:sldId id="338" r:id="rId19"/>
    <p:sldId id="345" r:id="rId20"/>
    <p:sldId id="34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936"/>
    <a:srgbClr val="F57921"/>
    <a:srgbClr val="9E9CB4"/>
    <a:srgbClr val="7FCBC9"/>
    <a:srgbClr val="78769A"/>
    <a:srgbClr val="261E5E"/>
    <a:srgbClr val="38D9DD"/>
    <a:srgbClr val="345A99"/>
    <a:srgbClr val="FF0A7B"/>
    <a:srgbClr val="CDA4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5" autoAdjust="0"/>
    <p:restoredTop sz="96370" autoAdjust="0"/>
  </p:normalViewPr>
  <p:slideViewPr>
    <p:cSldViewPr snapToGrid="0" showGuides="1">
      <p:cViewPr varScale="1">
        <p:scale>
          <a:sx n="63" d="100"/>
          <a:sy n="63" d="100"/>
        </p:scale>
        <p:origin x="691" y="43"/>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4" d="100"/>
          <a:sy n="84" d="100"/>
        </p:scale>
        <p:origin x="297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DCC7D9-4B34-4F85-9DAE-2C3C476C1C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09C2724-FF66-4AEC-986C-F1ECF4911B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763208-4D5B-44C4-A045-6495A8B44929}" type="datetimeFigureOut">
              <a:rPr lang="en-US" smtClean="0"/>
              <a:t>10/15/2018</a:t>
            </a:fld>
            <a:endParaRPr lang="en-US"/>
          </a:p>
        </p:txBody>
      </p:sp>
      <p:sp>
        <p:nvSpPr>
          <p:cNvPr id="4" name="Footer Placeholder 3">
            <a:extLst>
              <a:ext uri="{FF2B5EF4-FFF2-40B4-BE49-F238E27FC236}">
                <a16:creationId xmlns:a16="http://schemas.microsoft.com/office/drawing/2014/main" id="{85C0D9D7-F7F2-409A-89D5-542D106E9A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6E35BE0-0675-46A0-81BD-572D42AE4E7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1A1B75-E75A-491C-95D1-D70845B2433F}" type="slidenum">
              <a:rPr lang="en-US" smtClean="0"/>
              <a:t>‹#›</a:t>
            </a:fld>
            <a:endParaRPr lang="en-US"/>
          </a:p>
        </p:txBody>
      </p:sp>
    </p:spTree>
    <p:extLst>
      <p:ext uri="{BB962C8B-B14F-4D97-AF65-F5344CB8AC3E}">
        <p14:creationId xmlns:p14="http://schemas.microsoft.com/office/powerpoint/2010/main" val="24119240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9243F-B1BB-4202-BD78-416ACA555174}" type="datetimeFigureOut">
              <a:rPr lang="en-US" smtClean="0"/>
              <a:t>10/15/2018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D2766-C49B-4C1A-9FEE-6F146754B02B}" type="slidenum">
              <a:rPr lang="en-US" smtClean="0"/>
              <a:t>‹#›</a:t>
            </a:fld>
            <a:endParaRPr lang="en-US"/>
          </a:p>
        </p:txBody>
      </p:sp>
    </p:spTree>
    <p:extLst>
      <p:ext uri="{BB962C8B-B14F-4D97-AF65-F5344CB8AC3E}">
        <p14:creationId xmlns:p14="http://schemas.microsoft.com/office/powerpoint/2010/main" val="406404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Copyright </a:t>
            </a:r>
            <a:r>
              <a:rPr lang="en-US" b="1"/>
              <a:t>PresentationGo.com</a:t>
            </a:r>
            <a:r>
              <a:rPr lang="en-US"/>
              <a:t> – The free PowerPoint template library</a:t>
            </a:r>
            <a:endParaRPr lang="en-US" dirty="0"/>
          </a:p>
        </p:txBody>
      </p:sp>
    </p:spTree>
    <p:extLst>
      <p:ext uri="{BB962C8B-B14F-4D97-AF65-F5344CB8AC3E}">
        <p14:creationId xmlns:p14="http://schemas.microsoft.com/office/powerpoint/2010/main" val="78048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Copyright </a:t>
            </a:r>
            <a:r>
              <a:rPr lang="en-US" b="1"/>
              <a:t>PresentationGo.com</a:t>
            </a:r>
            <a:r>
              <a:rPr lang="en-US"/>
              <a:t> – The free PowerPoint template library</a:t>
            </a:r>
            <a:endParaRPr lang="en-US" dirty="0"/>
          </a:p>
        </p:txBody>
      </p:sp>
    </p:spTree>
    <p:extLst>
      <p:ext uri="{BB962C8B-B14F-4D97-AF65-F5344CB8AC3E}">
        <p14:creationId xmlns:p14="http://schemas.microsoft.com/office/powerpoint/2010/main" val="3726614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Copyright </a:t>
            </a:r>
            <a:r>
              <a:rPr lang="en-US" b="1"/>
              <a:t>PresentationGo.com</a:t>
            </a:r>
            <a:r>
              <a:rPr lang="en-US"/>
              <a:t> – The free PowerPoint template library</a:t>
            </a:r>
            <a:endParaRPr lang="en-US" dirty="0"/>
          </a:p>
        </p:txBody>
      </p:sp>
    </p:spTree>
    <p:extLst>
      <p:ext uri="{BB962C8B-B14F-4D97-AF65-F5344CB8AC3E}">
        <p14:creationId xmlns:p14="http://schemas.microsoft.com/office/powerpoint/2010/main" val="4275323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template library</a:t>
            </a:r>
          </a:p>
        </p:txBody>
      </p:sp>
    </p:spTree>
    <p:extLst>
      <p:ext uri="{BB962C8B-B14F-4D97-AF65-F5344CB8AC3E}">
        <p14:creationId xmlns:p14="http://schemas.microsoft.com/office/powerpoint/2010/main" val="290866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8D2766-C49B-4C1A-9FEE-6F146754B02B}" type="slidenum">
              <a:rPr lang="en-US" smtClean="0"/>
              <a:t>7</a:t>
            </a:fld>
            <a:endParaRPr lang="en-US"/>
          </a:p>
        </p:txBody>
      </p:sp>
    </p:spTree>
    <p:extLst>
      <p:ext uri="{BB962C8B-B14F-4D97-AF65-F5344CB8AC3E}">
        <p14:creationId xmlns:p14="http://schemas.microsoft.com/office/powerpoint/2010/main" val="2176295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 Copyright </a:t>
            </a:r>
            <a:r>
              <a:rPr lang="en-US" b="1"/>
              <a:t>PresentationGo.com</a:t>
            </a:r>
            <a:r>
              <a:rPr lang="en-US"/>
              <a:t> – The free PowerPoint template library</a:t>
            </a:r>
            <a:endParaRPr lang="en-US" dirty="0"/>
          </a:p>
        </p:txBody>
      </p:sp>
    </p:spTree>
    <p:extLst>
      <p:ext uri="{BB962C8B-B14F-4D97-AF65-F5344CB8AC3E}">
        <p14:creationId xmlns:p14="http://schemas.microsoft.com/office/powerpoint/2010/main" val="3851001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www.presentationgo.com/"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DC080B99-07D2-4EFE-919F-8D441B19CBAE}"/>
              </a:ext>
            </a:extLst>
          </p:cNvPr>
          <p:cNvSpPr>
            <a:spLocks noGrp="1"/>
          </p:cNvSpPr>
          <p:nvPr>
            <p:ph type="pic" sz="quarter" idx="13"/>
          </p:nvPr>
        </p:nvSpPr>
        <p:spPr>
          <a:xfrm>
            <a:off x="3" y="0"/>
            <a:ext cx="12191994" cy="4159244"/>
          </a:xfrm>
          <a:custGeom>
            <a:avLst/>
            <a:gdLst>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675237 w 12191994"/>
              <a:gd name="connsiteY3" fmla="*/ 4200953 h 4242819"/>
              <a:gd name="connsiteX4" fmla="*/ 3622991 w 12191994"/>
              <a:gd name="connsiteY4" fmla="*/ 4204420 h 4242819"/>
              <a:gd name="connsiteX5" fmla="*/ 3510832 w 12191994"/>
              <a:gd name="connsiteY5" fmla="*/ 4208872 h 4242819"/>
              <a:gd name="connsiteX6" fmla="*/ 0 w 12191994"/>
              <a:gd name="connsiteY6" fmla="*/ 4156678 h 4242819"/>
              <a:gd name="connsiteX7" fmla="*/ 61025 w 12191994"/>
              <a:gd name="connsiteY7" fmla="*/ 4162195 h 4242819"/>
              <a:gd name="connsiteX8" fmla="*/ 2166125 w 12191994"/>
              <a:gd name="connsiteY8" fmla="*/ 4242818 h 4242819"/>
              <a:gd name="connsiteX9" fmla="*/ 2166418 w 12191994"/>
              <a:gd name="connsiteY9" fmla="*/ 4242815 h 4242819"/>
              <a:gd name="connsiteX10" fmla="*/ 2166128 w 12191994"/>
              <a:gd name="connsiteY10" fmla="*/ 4242819 h 4242819"/>
              <a:gd name="connsiteX11" fmla="*/ 61028 w 12191994"/>
              <a:gd name="connsiteY11" fmla="*/ 4162196 h 4242819"/>
              <a:gd name="connsiteX12" fmla="*/ 0 w 12191994"/>
              <a:gd name="connsiteY12" fmla="*/ 4156679 h 4242819"/>
              <a:gd name="connsiteX13" fmla="*/ 0 w 12191994"/>
              <a:gd name="connsiteY13" fmla="*/ 0 h 4242819"/>
              <a:gd name="connsiteX14" fmla="*/ 12191994 w 12191994"/>
              <a:gd name="connsiteY14" fmla="*/ 0 h 4242819"/>
              <a:gd name="connsiteX15" fmla="*/ 12191994 w 12191994"/>
              <a:gd name="connsiteY15" fmla="*/ 2062010 h 4242819"/>
              <a:gd name="connsiteX16" fmla="*/ 12172138 w 12191994"/>
              <a:gd name="connsiteY16" fmla="*/ 2073270 h 4242819"/>
              <a:gd name="connsiteX17" fmla="*/ 4335530 w 12191994"/>
              <a:gd name="connsiteY17" fmla="*/ 4157144 h 4242819"/>
              <a:gd name="connsiteX18" fmla="*/ 4303869 w 12191994"/>
              <a:gd name="connsiteY18" fmla="*/ 4159244 h 4242819"/>
              <a:gd name="connsiteX19" fmla="*/ 4393550 w 12191994"/>
              <a:gd name="connsiteY19" fmla="*/ 4151137 h 4242819"/>
              <a:gd name="connsiteX20" fmla="*/ 4199670 w 12191994"/>
              <a:gd name="connsiteY20" fmla="*/ 4117929 h 4242819"/>
              <a:gd name="connsiteX21" fmla="*/ 500184 w 12191994"/>
              <a:gd name="connsiteY21" fmla="*/ 3043554 h 4242819"/>
              <a:gd name="connsiteX22" fmla="*/ 0 w 12191994"/>
              <a:gd name="connsiteY22" fmla="*/ 2813437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0 w 12191994"/>
              <a:gd name="connsiteY8" fmla="*/ 4156679 h 4242819"/>
              <a:gd name="connsiteX9" fmla="*/ 61025 w 12191994"/>
              <a:gd name="connsiteY9" fmla="*/ 4162195 h 4242819"/>
              <a:gd name="connsiteX10" fmla="*/ 2166125 w 12191994"/>
              <a:gd name="connsiteY10" fmla="*/ 4242818 h 4242819"/>
              <a:gd name="connsiteX11" fmla="*/ 2166418 w 12191994"/>
              <a:gd name="connsiteY11" fmla="*/ 4242815 h 4242819"/>
              <a:gd name="connsiteX12" fmla="*/ 2166128 w 12191994"/>
              <a:gd name="connsiteY12" fmla="*/ 4242819 h 4242819"/>
              <a:gd name="connsiteX13" fmla="*/ 61028 w 12191994"/>
              <a:gd name="connsiteY13" fmla="*/ 4162196 h 4242819"/>
              <a:gd name="connsiteX14" fmla="*/ 0 w 12191994"/>
              <a:gd name="connsiteY14" fmla="*/ 4156679 h 4242819"/>
              <a:gd name="connsiteX15" fmla="*/ 0 w 12191994"/>
              <a:gd name="connsiteY15" fmla="*/ 0 h 4242819"/>
              <a:gd name="connsiteX16" fmla="*/ 12191994 w 12191994"/>
              <a:gd name="connsiteY16" fmla="*/ 0 h 4242819"/>
              <a:gd name="connsiteX17" fmla="*/ 12191994 w 12191994"/>
              <a:gd name="connsiteY17" fmla="*/ 2062010 h 4242819"/>
              <a:gd name="connsiteX18" fmla="*/ 12172138 w 12191994"/>
              <a:gd name="connsiteY18" fmla="*/ 2073270 h 4242819"/>
              <a:gd name="connsiteX19" fmla="*/ 4335530 w 12191994"/>
              <a:gd name="connsiteY19" fmla="*/ 4157144 h 4242819"/>
              <a:gd name="connsiteX20" fmla="*/ 4303869 w 12191994"/>
              <a:gd name="connsiteY20" fmla="*/ 4159244 h 4242819"/>
              <a:gd name="connsiteX21" fmla="*/ 4393550 w 12191994"/>
              <a:gd name="connsiteY21" fmla="*/ 4151137 h 4242819"/>
              <a:gd name="connsiteX22" fmla="*/ 4199670 w 12191994"/>
              <a:gd name="connsiteY22" fmla="*/ 4117929 h 4242819"/>
              <a:gd name="connsiteX23" fmla="*/ 500184 w 12191994"/>
              <a:gd name="connsiteY23" fmla="*/ 3043554 h 4242819"/>
              <a:gd name="connsiteX24" fmla="*/ 0 w 12191994"/>
              <a:gd name="connsiteY24" fmla="*/ 2813437 h 4242819"/>
              <a:gd name="connsiteX25" fmla="*/ 0 w 12191994"/>
              <a:gd name="connsiteY25" fmla="*/ 0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0 w 12191994"/>
              <a:gd name="connsiteY8" fmla="*/ 4156679 h 4242819"/>
              <a:gd name="connsiteX9" fmla="*/ 61025 w 12191994"/>
              <a:gd name="connsiteY9" fmla="*/ 4162195 h 4242819"/>
              <a:gd name="connsiteX10" fmla="*/ 2166125 w 12191994"/>
              <a:gd name="connsiteY10" fmla="*/ 4242818 h 4242819"/>
              <a:gd name="connsiteX11" fmla="*/ 2166418 w 12191994"/>
              <a:gd name="connsiteY11" fmla="*/ 4242815 h 4242819"/>
              <a:gd name="connsiteX12" fmla="*/ 2166128 w 12191994"/>
              <a:gd name="connsiteY12" fmla="*/ 4242819 h 4242819"/>
              <a:gd name="connsiteX13" fmla="*/ 0 w 12191994"/>
              <a:gd name="connsiteY13" fmla="*/ 4156679 h 4242819"/>
              <a:gd name="connsiteX14" fmla="*/ 0 w 12191994"/>
              <a:gd name="connsiteY14" fmla="*/ 0 h 4242819"/>
              <a:gd name="connsiteX15" fmla="*/ 12191994 w 12191994"/>
              <a:gd name="connsiteY15" fmla="*/ 0 h 4242819"/>
              <a:gd name="connsiteX16" fmla="*/ 12191994 w 12191994"/>
              <a:gd name="connsiteY16" fmla="*/ 2062010 h 4242819"/>
              <a:gd name="connsiteX17" fmla="*/ 12172138 w 12191994"/>
              <a:gd name="connsiteY17" fmla="*/ 2073270 h 4242819"/>
              <a:gd name="connsiteX18" fmla="*/ 4335530 w 12191994"/>
              <a:gd name="connsiteY18" fmla="*/ 4157144 h 4242819"/>
              <a:gd name="connsiteX19" fmla="*/ 4303869 w 12191994"/>
              <a:gd name="connsiteY19" fmla="*/ 4159244 h 4242819"/>
              <a:gd name="connsiteX20" fmla="*/ 4393550 w 12191994"/>
              <a:gd name="connsiteY20" fmla="*/ 4151137 h 4242819"/>
              <a:gd name="connsiteX21" fmla="*/ 4199670 w 12191994"/>
              <a:gd name="connsiteY21" fmla="*/ 4117929 h 4242819"/>
              <a:gd name="connsiteX22" fmla="*/ 500184 w 12191994"/>
              <a:gd name="connsiteY22" fmla="*/ 3043554 h 4242819"/>
              <a:gd name="connsiteX23" fmla="*/ 0 w 12191994"/>
              <a:gd name="connsiteY23" fmla="*/ 2813437 h 4242819"/>
              <a:gd name="connsiteX24" fmla="*/ 0 w 12191994"/>
              <a:gd name="connsiteY24" fmla="*/ 0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0 w 12191994"/>
              <a:gd name="connsiteY8" fmla="*/ 4156679 h 4242819"/>
              <a:gd name="connsiteX9" fmla="*/ 2166125 w 12191994"/>
              <a:gd name="connsiteY9" fmla="*/ 4242818 h 4242819"/>
              <a:gd name="connsiteX10" fmla="*/ 2166418 w 12191994"/>
              <a:gd name="connsiteY10" fmla="*/ 4242815 h 4242819"/>
              <a:gd name="connsiteX11" fmla="*/ 2166128 w 12191994"/>
              <a:gd name="connsiteY11" fmla="*/ 4242819 h 4242819"/>
              <a:gd name="connsiteX12" fmla="*/ 0 w 12191994"/>
              <a:gd name="connsiteY12" fmla="*/ 4156679 h 4242819"/>
              <a:gd name="connsiteX13" fmla="*/ 0 w 12191994"/>
              <a:gd name="connsiteY13" fmla="*/ 0 h 4242819"/>
              <a:gd name="connsiteX14" fmla="*/ 12191994 w 12191994"/>
              <a:gd name="connsiteY14" fmla="*/ 0 h 4242819"/>
              <a:gd name="connsiteX15" fmla="*/ 12191994 w 12191994"/>
              <a:gd name="connsiteY15" fmla="*/ 2062010 h 4242819"/>
              <a:gd name="connsiteX16" fmla="*/ 12172138 w 12191994"/>
              <a:gd name="connsiteY16" fmla="*/ 2073270 h 4242819"/>
              <a:gd name="connsiteX17" fmla="*/ 4335530 w 12191994"/>
              <a:gd name="connsiteY17" fmla="*/ 4157144 h 4242819"/>
              <a:gd name="connsiteX18" fmla="*/ 4303869 w 12191994"/>
              <a:gd name="connsiteY18" fmla="*/ 4159244 h 4242819"/>
              <a:gd name="connsiteX19" fmla="*/ 4393550 w 12191994"/>
              <a:gd name="connsiteY19" fmla="*/ 4151137 h 4242819"/>
              <a:gd name="connsiteX20" fmla="*/ 4199670 w 12191994"/>
              <a:gd name="connsiteY20" fmla="*/ 4117929 h 4242819"/>
              <a:gd name="connsiteX21" fmla="*/ 500184 w 12191994"/>
              <a:gd name="connsiteY21" fmla="*/ 3043554 h 4242819"/>
              <a:gd name="connsiteX22" fmla="*/ 0 w 12191994"/>
              <a:gd name="connsiteY22" fmla="*/ 2813437 h 4242819"/>
              <a:gd name="connsiteX23" fmla="*/ 0 w 12191994"/>
              <a:gd name="connsiteY23" fmla="*/ 0 h 4242819"/>
              <a:gd name="connsiteX0" fmla="*/ 3009998 w 12191994"/>
              <a:gd name="connsiteY0" fmla="*/ 4228754 h 4242819"/>
              <a:gd name="connsiteX1" fmla="*/ 2899539 w 12191994"/>
              <a:gd name="connsiteY1" fmla="*/ 4233139 h 4242819"/>
              <a:gd name="connsiteX2" fmla="*/ 2823072 w 12191994"/>
              <a:gd name="connsiteY2" fmla="*/ 4234148 h 4242819"/>
              <a:gd name="connsiteX3" fmla="*/ 3009998 w 12191994"/>
              <a:gd name="connsiteY3" fmla="*/ 4228754 h 4242819"/>
              <a:gd name="connsiteX4" fmla="*/ 3675237 w 12191994"/>
              <a:gd name="connsiteY4" fmla="*/ 4200953 h 4242819"/>
              <a:gd name="connsiteX5" fmla="*/ 3622991 w 12191994"/>
              <a:gd name="connsiteY5" fmla="*/ 4204420 h 4242819"/>
              <a:gd name="connsiteX6" fmla="*/ 3510832 w 12191994"/>
              <a:gd name="connsiteY6" fmla="*/ 4208872 h 4242819"/>
              <a:gd name="connsiteX7" fmla="*/ 3675237 w 12191994"/>
              <a:gd name="connsiteY7" fmla="*/ 4200953 h 4242819"/>
              <a:gd name="connsiteX8" fmla="*/ 2166128 w 12191994"/>
              <a:gd name="connsiteY8" fmla="*/ 4242819 h 4242819"/>
              <a:gd name="connsiteX9" fmla="*/ 2166125 w 12191994"/>
              <a:gd name="connsiteY9" fmla="*/ 4242818 h 4242819"/>
              <a:gd name="connsiteX10" fmla="*/ 2166418 w 12191994"/>
              <a:gd name="connsiteY10" fmla="*/ 4242815 h 4242819"/>
              <a:gd name="connsiteX11" fmla="*/ 2166128 w 12191994"/>
              <a:gd name="connsiteY11" fmla="*/ 4242819 h 4242819"/>
              <a:gd name="connsiteX12" fmla="*/ 0 w 12191994"/>
              <a:gd name="connsiteY12" fmla="*/ 0 h 4242819"/>
              <a:gd name="connsiteX13" fmla="*/ 12191994 w 12191994"/>
              <a:gd name="connsiteY13" fmla="*/ 0 h 4242819"/>
              <a:gd name="connsiteX14" fmla="*/ 12191994 w 12191994"/>
              <a:gd name="connsiteY14" fmla="*/ 2062010 h 4242819"/>
              <a:gd name="connsiteX15" fmla="*/ 12172138 w 12191994"/>
              <a:gd name="connsiteY15" fmla="*/ 2073270 h 4242819"/>
              <a:gd name="connsiteX16" fmla="*/ 4335530 w 12191994"/>
              <a:gd name="connsiteY16" fmla="*/ 4157144 h 4242819"/>
              <a:gd name="connsiteX17" fmla="*/ 4303869 w 12191994"/>
              <a:gd name="connsiteY17" fmla="*/ 4159244 h 4242819"/>
              <a:gd name="connsiteX18" fmla="*/ 4393550 w 12191994"/>
              <a:gd name="connsiteY18" fmla="*/ 4151137 h 4242819"/>
              <a:gd name="connsiteX19" fmla="*/ 4199670 w 12191994"/>
              <a:gd name="connsiteY19" fmla="*/ 4117929 h 4242819"/>
              <a:gd name="connsiteX20" fmla="*/ 500184 w 12191994"/>
              <a:gd name="connsiteY20" fmla="*/ 3043554 h 4242819"/>
              <a:gd name="connsiteX21" fmla="*/ 0 w 12191994"/>
              <a:gd name="connsiteY21" fmla="*/ 2813437 h 4242819"/>
              <a:gd name="connsiteX22" fmla="*/ 0 w 12191994"/>
              <a:gd name="connsiteY22" fmla="*/ 0 h 4242819"/>
              <a:gd name="connsiteX0" fmla="*/ 3009998 w 12191994"/>
              <a:gd name="connsiteY0" fmla="*/ 4228754 h 4242818"/>
              <a:gd name="connsiteX1" fmla="*/ 2899539 w 12191994"/>
              <a:gd name="connsiteY1" fmla="*/ 4233139 h 4242818"/>
              <a:gd name="connsiteX2" fmla="*/ 2823072 w 12191994"/>
              <a:gd name="connsiteY2" fmla="*/ 4234148 h 4242818"/>
              <a:gd name="connsiteX3" fmla="*/ 3009998 w 12191994"/>
              <a:gd name="connsiteY3" fmla="*/ 4228754 h 4242818"/>
              <a:gd name="connsiteX4" fmla="*/ 3675237 w 12191994"/>
              <a:gd name="connsiteY4" fmla="*/ 4200953 h 4242818"/>
              <a:gd name="connsiteX5" fmla="*/ 3622991 w 12191994"/>
              <a:gd name="connsiteY5" fmla="*/ 4204420 h 4242818"/>
              <a:gd name="connsiteX6" fmla="*/ 3510832 w 12191994"/>
              <a:gd name="connsiteY6" fmla="*/ 4208872 h 4242818"/>
              <a:gd name="connsiteX7" fmla="*/ 3675237 w 12191994"/>
              <a:gd name="connsiteY7" fmla="*/ 4200953 h 4242818"/>
              <a:gd name="connsiteX8" fmla="*/ 2166418 w 12191994"/>
              <a:gd name="connsiteY8" fmla="*/ 4242815 h 4242818"/>
              <a:gd name="connsiteX9" fmla="*/ 2166125 w 12191994"/>
              <a:gd name="connsiteY9" fmla="*/ 4242818 h 4242818"/>
              <a:gd name="connsiteX10" fmla="*/ 2166418 w 12191994"/>
              <a:gd name="connsiteY10" fmla="*/ 4242815 h 4242818"/>
              <a:gd name="connsiteX11" fmla="*/ 0 w 12191994"/>
              <a:gd name="connsiteY11" fmla="*/ 0 h 4242818"/>
              <a:gd name="connsiteX12" fmla="*/ 12191994 w 12191994"/>
              <a:gd name="connsiteY12" fmla="*/ 0 h 4242818"/>
              <a:gd name="connsiteX13" fmla="*/ 12191994 w 12191994"/>
              <a:gd name="connsiteY13" fmla="*/ 2062010 h 4242818"/>
              <a:gd name="connsiteX14" fmla="*/ 12172138 w 12191994"/>
              <a:gd name="connsiteY14" fmla="*/ 2073270 h 4242818"/>
              <a:gd name="connsiteX15" fmla="*/ 4335530 w 12191994"/>
              <a:gd name="connsiteY15" fmla="*/ 4157144 h 4242818"/>
              <a:gd name="connsiteX16" fmla="*/ 4303869 w 12191994"/>
              <a:gd name="connsiteY16" fmla="*/ 4159244 h 4242818"/>
              <a:gd name="connsiteX17" fmla="*/ 4393550 w 12191994"/>
              <a:gd name="connsiteY17" fmla="*/ 4151137 h 4242818"/>
              <a:gd name="connsiteX18" fmla="*/ 4199670 w 12191994"/>
              <a:gd name="connsiteY18" fmla="*/ 4117929 h 4242818"/>
              <a:gd name="connsiteX19" fmla="*/ 500184 w 12191994"/>
              <a:gd name="connsiteY19" fmla="*/ 3043554 h 4242818"/>
              <a:gd name="connsiteX20" fmla="*/ 0 w 12191994"/>
              <a:gd name="connsiteY20" fmla="*/ 2813437 h 4242818"/>
              <a:gd name="connsiteX21" fmla="*/ 0 w 12191994"/>
              <a:gd name="connsiteY21" fmla="*/ 0 h 4242818"/>
              <a:gd name="connsiteX0" fmla="*/ 3009998 w 12191994"/>
              <a:gd name="connsiteY0" fmla="*/ 4228754 h 4234148"/>
              <a:gd name="connsiteX1" fmla="*/ 2899539 w 12191994"/>
              <a:gd name="connsiteY1" fmla="*/ 4233139 h 4234148"/>
              <a:gd name="connsiteX2" fmla="*/ 2823072 w 12191994"/>
              <a:gd name="connsiteY2" fmla="*/ 4234148 h 4234148"/>
              <a:gd name="connsiteX3" fmla="*/ 3009998 w 12191994"/>
              <a:gd name="connsiteY3" fmla="*/ 4228754 h 4234148"/>
              <a:gd name="connsiteX4" fmla="*/ 3675237 w 12191994"/>
              <a:gd name="connsiteY4" fmla="*/ 4200953 h 4234148"/>
              <a:gd name="connsiteX5" fmla="*/ 3622991 w 12191994"/>
              <a:gd name="connsiteY5" fmla="*/ 4204420 h 4234148"/>
              <a:gd name="connsiteX6" fmla="*/ 3510832 w 12191994"/>
              <a:gd name="connsiteY6" fmla="*/ 4208872 h 4234148"/>
              <a:gd name="connsiteX7" fmla="*/ 3675237 w 12191994"/>
              <a:gd name="connsiteY7" fmla="*/ 4200953 h 4234148"/>
              <a:gd name="connsiteX8" fmla="*/ 0 w 12191994"/>
              <a:gd name="connsiteY8" fmla="*/ 0 h 4234148"/>
              <a:gd name="connsiteX9" fmla="*/ 12191994 w 12191994"/>
              <a:gd name="connsiteY9" fmla="*/ 0 h 4234148"/>
              <a:gd name="connsiteX10" fmla="*/ 12191994 w 12191994"/>
              <a:gd name="connsiteY10" fmla="*/ 2062010 h 4234148"/>
              <a:gd name="connsiteX11" fmla="*/ 12172138 w 12191994"/>
              <a:gd name="connsiteY11" fmla="*/ 2073270 h 4234148"/>
              <a:gd name="connsiteX12" fmla="*/ 4335530 w 12191994"/>
              <a:gd name="connsiteY12" fmla="*/ 4157144 h 4234148"/>
              <a:gd name="connsiteX13" fmla="*/ 4303869 w 12191994"/>
              <a:gd name="connsiteY13" fmla="*/ 4159244 h 4234148"/>
              <a:gd name="connsiteX14" fmla="*/ 4393550 w 12191994"/>
              <a:gd name="connsiteY14" fmla="*/ 4151137 h 4234148"/>
              <a:gd name="connsiteX15" fmla="*/ 4199670 w 12191994"/>
              <a:gd name="connsiteY15" fmla="*/ 4117929 h 4234148"/>
              <a:gd name="connsiteX16" fmla="*/ 500184 w 12191994"/>
              <a:gd name="connsiteY16" fmla="*/ 3043554 h 4234148"/>
              <a:gd name="connsiteX17" fmla="*/ 0 w 12191994"/>
              <a:gd name="connsiteY17" fmla="*/ 2813437 h 4234148"/>
              <a:gd name="connsiteX18" fmla="*/ 0 w 12191994"/>
              <a:gd name="connsiteY18" fmla="*/ 0 h 4234148"/>
              <a:gd name="connsiteX0" fmla="*/ 3009998 w 12191994"/>
              <a:gd name="connsiteY0" fmla="*/ 4228754 h 4233139"/>
              <a:gd name="connsiteX1" fmla="*/ 2899539 w 12191994"/>
              <a:gd name="connsiteY1" fmla="*/ 4233139 h 4233139"/>
              <a:gd name="connsiteX2" fmla="*/ 3009998 w 12191994"/>
              <a:gd name="connsiteY2" fmla="*/ 4228754 h 4233139"/>
              <a:gd name="connsiteX3" fmla="*/ 3675237 w 12191994"/>
              <a:gd name="connsiteY3" fmla="*/ 4200953 h 4233139"/>
              <a:gd name="connsiteX4" fmla="*/ 3622991 w 12191994"/>
              <a:gd name="connsiteY4" fmla="*/ 4204420 h 4233139"/>
              <a:gd name="connsiteX5" fmla="*/ 3510832 w 12191994"/>
              <a:gd name="connsiteY5" fmla="*/ 4208872 h 4233139"/>
              <a:gd name="connsiteX6" fmla="*/ 3675237 w 12191994"/>
              <a:gd name="connsiteY6" fmla="*/ 4200953 h 4233139"/>
              <a:gd name="connsiteX7" fmla="*/ 0 w 12191994"/>
              <a:gd name="connsiteY7" fmla="*/ 0 h 4233139"/>
              <a:gd name="connsiteX8" fmla="*/ 12191994 w 12191994"/>
              <a:gd name="connsiteY8" fmla="*/ 0 h 4233139"/>
              <a:gd name="connsiteX9" fmla="*/ 12191994 w 12191994"/>
              <a:gd name="connsiteY9" fmla="*/ 2062010 h 4233139"/>
              <a:gd name="connsiteX10" fmla="*/ 12172138 w 12191994"/>
              <a:gd name="connsiteY10" fmla="*/ 2073270 h 4233139"/>
              <a:gd name="connsiteX11" fmla="*/ 4335530 w 12191994"/>
              <a:gd name="connsiteY11" fmla="*/ 4157144 h 4233139"/>
              <a:gd name="connsiteX12" fmla="*/ 4303869 w 12191994"/>
              <a:gd name="connsiteY12" fmla="*/ 4159244 h 4233139"/>
              <a:gd name="connsiteX13" fmla="*/ 4393550 w 12191994"/>
              <a:gd name="connsiteY13" fmla="*/ 4151137 h 4233139"/>
              <a:gd name="connsiteX14" fmla="*/ 4199670 w 12191994"/>
              <a:gd name="connsiteY14" fmla="*/ 4117929 h 4233139"/>
              <a:gd name="connsiteX15" fmla="*/ 500184 w 12191994"/>
              <a:gd name="connsiteY15" fmla="*/ 3043554 h 4233139"/>
              <a:gd name="connsiteX16" fmla="*/ 0 w 12191994"/>
              <a:gd name="connsiteY16" fmla="*/ 2813437 h 4233139"/>
              <a:gd name="connsiteX17" fmla="*/ 0 w 12191994"/>
              <a:gd name="connsiteY17" fmla="*/ 0 h 4233139"/>
              <a:gd name="connsiteX0" fmla="*/ 3675237 w 12191994"/>
              <a:gd name="connsiteY0" fmla="*/ 4200953 h 4208872"/>
              <a:gd name="connsiteX1" fmla="*/ 3622991 w 12191994"/>
              <a:gd name="connsiteY1" fmla="*/ 4204420 h 4208872"/>
              <a:gd name="connsiteX2" fmla="*/ 3510832 w 12191994"/>
              <a:gd name="connsiteY2" fmla="*/ 4208872 h 4208872"/>
              <a:gd name="connsiteX3" fmla="*/ 3675237 w 12191994"/>
              <a:gd name="connsiteY3" fmla="*/ 4200953 h 4208872"/>
              <a:gd name="connsiteX4" fmla="*/ 0 w 12191994"/>
              <a:gd name="connsiteY4" fmla="*/ 0 h 4208872"/>
              <a:gd name="connsiteX5" fmla="*/ 12191994 w 12191994"/>
              <a:gd name="connsiteY5" fmla="*/ 0 h 4208872"/>
              <a:gd name="connsiteX6" fmla="*/ 12191994 w 12191994"/>
              <a:gd name="connsiteY6" fmla="*/ 2062010 h 4208872"/>
              <a:gd name="connsiteX7" fmla="*/ 12172138 w 12191994"/>
              <a:gd name="connsiteY7" fmla="*/ 2073270 h 4208872"/>
              <a:gd name="connsiteX8" fmla="*/ 4335530 w 12191994"/>
              <a:gd name="connsiteY8" fmla="*/ 4157144 h 4208872"/>
              <a:gd name="connsiteX9" fmla="*/ 4303869 w 12191994"/>
              <a:gd name="connsiteY9" fmla="*/ 4159244 h 4208872"/>
              <a:gd name="connsiteX10" fmla="*/ 4393550 w 12191994"/>
              <a:gd name="connsiteY10" fmla="*/ 4151137 h 4208872"/>
              <a:gd name="connsiteX11" fmla="*/ 4199670 w 12191994"/>
              <a:gd name="connsiteY11" fmla="*/ 4117929 h 4208872"/>
              <a:gd name="connsiteX12" fmla="*/ 500184 w 12191994"/>
              <a:gd name="connsiteY12" fmla="*/ 3043554 h 4208872"/>
              <a:gd name="connsiteX13" fmla="*/ 0 w 12191994"/>
              <a:gd name="connsiteY13" fmla="*/ 2813437 h 4208872"/>
              <a:gd name="connsiteX14" fmla="*/ 0 w 12191994"/>
              <a:gd name="connsiteY14" fmla="*/ 0 h 4208872"/>
              <a:gd name="connsiteX0" fmla="*/ 3675237 w 12191994"/>
              <a:gd name="connsiteY0" fmla="*/ 4200953 h 4204420"/>
              <a:gd name="connsiteX1" fmla="*/ 3622991 w 12191994"/>
              <a:gd name="connsiteY1" fmla="*/ 4204420 h 4204420"/>
              <a:gd name="connsiteX2" fmla="*/ 3675237 w 12191994"/>
              <a:gd name="connsiteY2" fmla="*/ 4200953 h 4204420"/>
              <a:gd name="connsiteX3" fmla="*/ 0 w 12191994"/>
              <a:gd name="connsiteY3" fmla="*/ 0 h 4204420"/>
              <a:gd name="connsiteX4" fmla="*/ 12191994 w 12191994"/>
              <a:gd name="connsiteY4" fmla="*/ 0 h 4204420"/>
              <a:gd name="connsiteX5" fmla="*/ 12191994 w 12191994"/>
              <a:gd name="connsiteY5" fmla="*/ 2062010 h 4204420"/>
              <a:gd name="connsiteX6" fmla="*/ 12172138 w 12191994"/>
              <a:gd name="connsiteY6" fmla="*/ 2073270 h 4204420"/>
              <a:gd name="connsiteX7" fmla="*/ 4335530 w 12191994"/>
              <a:gd name="connsiteY7" fmla="*/ 4157144 h 4204420"/>
              <a:gd name="connsiteX8" fmla="*/ 4303869 w 12191994"/>
              <a:gd name="connsiteY8" fmla="*/ 4159244 h 4204420"/>
              <a:gd name="connsiteX9" fmla="*/ 4393550 w 12191994"/>
              <a:gd name="connsiteY9" fmla="*/ 4151137 h 4204420"/>
              <a:gd name="connsiteX10" fmla="*/ 4199670 w 12191994"/>
              <a:gd name="connsiteY10" fmla="*/ 4117929 h 4204420"/>
              <a:gd name="connsiteX11" fmla="*/ 500184 w 12191994"/>
              <a:gd name="connsiteY11" fmla="*/ 3043554 h 4204420"/>
              <a:gd name="connsiteX12" fmla="*/ 0 w 12191994"/>
              <a:gd name="connsiteY12" fmla="*/ 2813437 h 4204420"/>
              <a:gd name="connsiteX13" fmla="*/ 0 w 12191994"/>
              <a:gd name="connsiteY13" fmla="*/ 0 h 4204420"/>
              <a:gd name="connsiteX0" fmla="*/ 0 w 12191994"/>
              <a:gd name="connsiteY0" fmla="*/ 0 h 4159244"/>
              <a:gd name="connsiteX1" fmla="*/ 12191994 w 12191994"/>
              <a:gd name="connsiteY1" fmla="*/ 0 h 4159244"/>
              <a:gd name="connsiteX2" fmla="*/ 12191994 w 12191994"/>
              <a:gd name="connsiteY2" fmla="*/ 2062010 h 4159244"/>
              <a:gd name="connsiteX3" fmla="*/ 12172138 w 12191994"/>
              <a:gd name="connsiteY3" fmla="*/ 2073270 h 4159244"/>
              <a:gd name="connsiteX4" fmla="*/ 4335530 w 12191994"/>
              <a:gd name="connsiteY4" fmla="*/ 4157144 h 4159244"/>
              <a:gd name="connsiteX5" fmla="*/ 4303869 w 12191994"/>
              <a:gd name="connsiteY5" fmla="*/ 4159244 h 4159244"/>
              <a:gd name="connsiteX6" fmla="*/ 4393550 w 12191994"/>
              <a:gd name="connsiteY6" fmla="*/ 4151137 h 4159244"/>
              <a:gd name="connsiteX7" fmla="*/ 4199670 w 12191994"/>
              <a:gd name="connsiteY7" fmla="*/ 4117929 h 4159244"/>
              <a:gd name="connsiteX8" fmla="*/ 500184 w 12191994"/>
              <a:gd name="connsiteY8" fmla="*/ 3043554 h 4159244"/>
              <a:gd name="connsiteX9" fmla="*/ 0 w 12191994"/>
              <a:gd name="connsiteY9" fmla="*/ 2813437 h 4159244"/>
              <a:gd name="connsiteX10" fmla="*/ 0 w 12191994"/>
              <a:gd name="connsiteY10" fmla="*/ 0 h 41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1994" h="4159244">
                <a:moveTo>
                  <a:pt x="0" y="0"/>
                </a:moveTo>
                <a:lnTo>
                  <a:pt x="12191994" y="0"/>
                </a:lnTo>
                <a:lnTo>
                  <a:pt x="12191994" y="2062010"/>
                </a:lnTo>
                <a:lnTo>
                  <a:pt x="12172138" y="2073270"/>
                </a:lnTo>
                <a:cubicBezTo>
                  <a:pt x="10126645" y="3159296"/>
                  <a:pt x="7398182" y="3912771"/>
                  <a:pt x="4335530" y="4157144"/>
                </a:cubicBezTo>
                <a:lnTo>
                  <a:pt x="4303869" y="4159244"/>
                </a:lnTo>
                <a:lnTo>
                  <a:pt x="4393550" y="4151137"/>
                </a:lnTo>
                <a:lnTo>
                  <a:pt x="4199670" y="4117929"/>
                </a:lnTo>
                <a:cubicBezTo>
                  <a:pt x="2842546" y="3866392"/>
                  <a:pt x="1594227" y="3500596"/>
                  <a:pt x="500184" y="3043554"/>
                </a:cubicBezTo>
                <a:lnTo>
                  <a:pt x="0" y="2813437"/>
                </a:lnTo>
                <a:lnTo>
                  <a:pt x="0" y="0"/>
                </a:lnTo>
                <a:close/>
              </a:path>
            </a:pathLst>
          </a:custGeom>
        </p:spPr>
        <p:txBody>
          <a:bodyPr wrap="square">
            <a:noAutofit/>
          </a:bodyPr>
          <a:lstStyle/>
          <a:p>
            <a:r>
              <a:rPr lang="en-US"/>
              <a:t>Click icon to add picture</a:t>
            </a:r>
          </a:p>
        </p:txBody>
      </p:sp>
      <p:sp>
        <p:nvSpPr>
          <p:cNvPr id="9" name="Freeform: Shape 8">
            <a:extLst>
              <a:ext uri="{FF2B5EF4-FFF2-40B4-BE49-F238E27FC236}">
                <a16:creationId xmlns:a16="http://schemas.microsoft.com/office/drawing/2014/main" id="{95A8ECF8-9EC0-4371-9073-B718C78D330B}"/>
              </a:ext>
            </a:extLst>
          </p:cNvPr>
          <p:cNvSpPr/>
          <p:nvPr userDrawn="1"/>
        </p:nvSpPr>
        <p:spPr>
          <a:xfrm>
            <a:off x="5987168" y="6021954"/>
            <a:ext cx="6204832" cy="836047"/>
          </a:xfrm>
          <a:custGeom>
            <a:avLst/>
            <a:gdLst>
              <a:gd name="connsiteX0" fmla="*/ 0 w 6204832"/>
              <a:gd name="connsiteY0" fmla="*/ 0 h 836047"/>
              <a:gd name="connsiteX1" fmla="*/ 304730 w 6204832"/>
              <a:gd name="connsiteY1" fmla="*/ 38149 h 836047"/>
              <a:gd name="connsiteX2" fmla="*/ 3397819 w 6204832"/>
              <a:gd name="connsiteY2" fmla="*/ 210757 h 836047"/>
              <a:gd name="connsiteX3" fmla="*/ 5889052 w 6204832"/>
              <a:gd name="connsiteY3" fmla="*/ 99488 h 836047"/>
              <a:gd name="connsiteX4" fmla="*/ 6204832 w 6204832"/>
              <a:gd name="connsiteY4" fmla="*/ 63660 h 836047"/>
              <a:gd name="connsiteX5" fmla="*/ 6204832 w 6204832"/>
              <a:gd name="connsiteY5" fmla="*/ 741992 h 836047"/>
              <a:gd name="connsiteX6" fmla="*/ 6204831 w 6204832"/>
              <a:gd name="connsiteY6" fmla="*/ 741992 h 836047"/>
              <a:gd name="connsiteX7" fmla="*/ 6204831 w 6204832"/>
              <a:gd name="connsiteY7" fmla="*/ 836047 h 836047"/>
              <a:gd name="connsiteX8" fmla="*/ 2954095 w 6204832"/>
              <a:gd name="connsiteY8" fmla="*/ 836047 h 836047"/>
              <a:gd name="connsiteX9" fmla="*/ 2930417 w 6204832"/>
              <a:gd name="connsiteY9" fmla="*/ 833175 h 836047"/>
              <a:gd name="connsiteX10" fmla="*/ 165022 w 6204832"/>
              <a:gd name="connsiteY10" fmla="*/ 73132 h 836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04832" h="836047">
                <a:moveTo>
                  <a:pt x="0" y="0"/>
                </a:moveTo>
                <a:lnTo>
                  <a:pt x="304730" y="38149"/>
                </a:lnTo>
                <a:cubicBezTo>
                  <a:pt x="1300024" y="151139"/>
                  <a:pt x="2335168" y="210757"/>
                  <a:pt x="3397819" y="210757"/>
                </a:cubicBezTo>
                <a:cubicBezTo>
                  <a:pt x="4247941" y="210757"/>
                  <a:pt x="5080458" y="172602"/>
                  <a:pt x="5889052" y="99488"/>
                </a:cubicBezTo>
                <a:lnTo>
                  <a:pt x="6204832" y="63660"/>
                </a:lnTo>
                <a:lnTo>
                  <a:pt x="6204832" y="741992"/>
                </a:lnTo>
                <a:lnTo>
                  <a:pt x="6204831" y="741992"/>
                </a:lnTo>
                <a:lnTo>
                  <a:pt x="6204831" y="836047"/>
                </a:lnTo>
                <a:lnTo>
                  <a:pt x="2954095" y="836047"/>
                </a:lnTo>
                <a:lnTo>
                  <a:pt x="2930417" y="833175"/>
                </a:lnTo>
                <a:cubicBezTo>
                  <a:pt x="1933531" y="687458"/>
                  <a:pt x="1000874" y="426847"/>
                  <a:pt x="165022" y="73132"/>
                </a:cubicBezTo>
                <a:close/>
              </a:path>
            </a:pathLst>
          </a:custGeom>
          <a:solidFill>
            <a:srgbClr val="9E9C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90A6D83-D876-44E9-844F-067A0C9D2F58}"/>
              </a:ext>
            </a:extLst>
          </p:cNvPr>
          <p:cNvSpPr/>
          <p:nvPr userDrawn="1"/>
        </p:nvSpPr>
        <p:spPr>
          <a:xfrm>
            <a:off x="0" y="2240554"/>
            <a:ext cx="12192000" cy="3861530"/>
          </a:xfrm>
          <a:custGeom>
            <a:avLst/>
            <a:gdLst>
              <a:gd name="connsiteX0" fmla="*/ 4072878 w 4072878"/>
              <a:gd name="connsiteY0" fmla="*/ 0 h 2548371"/>
              <a:gd name="connsiteX1" fmla="*/ 4072878 w 4072878"/>
              <a:gd name="connsiteY1" fmla="*/ 2451296 h 2548371"/>
              <a:gd name="connsiteX2" fmla="*/ 3967388 w 4072878"/>
              <a:gd name="connsiteY2" fmla="*/ 2474940 h 2548371"/>
              <a:gd name="connsiteX3" fmla="*/ 3135163 w 4072878"/>
              <a:gd name="connsiteY3" fmla="*/ 2548371 h 2548371"/>
              <a:gd name="connsiteX4" fmla="*/ 144639 w 4072878"/>
              <a:gd name="connsiteY4" fmla="*/ 1474801 h 2548371"/>
              <a:gd name="connsiteX5" fmla="*/ 0 w 4072878"/>
              <a:gd name="connsiteY5" fmla="*/ 1349511 h 2548371"/>
              <a:gd name="connsiteX6" fmla="*/ 7645 w 4072878"/>
              <a:gd name="connsiteY6" fmla="*/ 1350876 h 2548371"/>
              <a:gd name="connsiteX7" fmla="*/ 723622 w 4072878"/>
              <a:gd name="connsiteY7" fmla="*/ 1405047 h 2548371"/>
              <a:gd name="connsiteX8" fmla="*/ 3884734 w 4072878"/>
              <a:gd name="connsiteY8" fmla="*/ 183710 h 2548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72878" h="2548371">
                <a:moveTo>
                  <a:pt x="4072878" y="0"/>
                </a:moveTo>
                <a:lnTo>
                  <a:pt x="4072878" y="2451296"/>
                </a:lnTo>
                <a:lnTo>
                  <a:pt x="3967388" y="2474940"/>
                </a:lnTo>
                <a:cubicBezTo>
                  <a:pt x="3697268" y="2523191"/>
                  <a:pt x="3419156" y="2548371"/>
                  <a:pt x="3135163" y="2548371"/>
                </a:cubicBezTo>
                <a:cubicBezTo>
                  <a:pt x="1999192" y="2548371"/>
                  <a:pt x="957318" y="2145483"/>
                  <a:pt x="144639" y="1474801"/>
                </a:cubicBezTo>
                <a:lnTo>
                  <a:pt x="0" y="1349511"/>
                </a:lnTo>
                <a:lnTo>
                  <a:pt x="7645" y="1350876"/>
                </a:lnTo>
                <a:cubicBezTo>
                  <a:pt x="241098" y="1386547"/>
                  <a:pt x="480200" y="1405047"/>
                  <a:pt x="723622" y="1405047"/>
                </a:cubicBezTo>
                <a:cubicBezTo>
                  <a:pt x="1940736" y="1405047"/>
                  <a:pt x="3049826" y="942548"/>
                  <a:pt x="3884734" y="183710"/>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ABCC98-1580-4C28-8EDC-0F8AF5CA9843}"/>
              </a:ext>
            </a:extLst>
          </p:cNvPr>
          <p:cNvSpPr>
            <a:spLocks noGrp="1"/>
          </p:cNvSpPr>
          <p:nvPr>
            <p:ph type="ctrTitle"/>
          </p:nvPr>
        </p:nvSpPr>
        <p:spPr>
          <a:xfrm>
            <a:off x="3047997" y="2814638"/>
            <a:ext cx="9144000" cy="2387600"/>
          </a:xfrm>
        </p:spPr>
        <p:txBody>
          <a:bodyPr rIns="365760" anchor="b">
            <a:normAutofit/>
          </a:bodyPr>
          <a:lstStyle>
            <a:lvl1pPr algn="r">
              <a:defRPr sz="4800" b="1" cap="all"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0EE19115-C742-440E-8A08-171CBD18FEF3}"/>
              </a:ext>
            </a:extLst>
          </p:cNvPr>
          <p:cNvSpPr>
            <a:spLocks noGrp="1"/>
          </p:cNvSpPr>
          <p:nvPr>
            <p:ph type="subTitle" idx="1"/>
          </p:nvPr>
        </p:nvSpPr>
        <p:spPr>
          <a:xfrm>
            <a:off x="3047997" y="5202238"/>
            <a:ext cx="9144000" cy="899846"/>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EC0A06-6586-46C1-B5BF-0E56DC48AFFE}"/>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10/15/2018</a:t>
            </a:fld>
            <a:endParaRPr lang="en-US"/>
          </a:p>
        </p:txBody>
      </p:sp>
      <p:sp>
        <p:nvSpPr>
          <p:cNvPr id="5" name="Footer Placeholder 4">
            <a:extLst>
              <a:ext uri="{FF2B5EF4-FFF2-40B4-BE49-F238E27FC236}">
                <a16:creationId xmlns:a16="http://schemas.microsoft.com/office/drawing/2014/main" id="{336BDF8E-04ED-4796-A02C-D6887C621C9F}"/>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14707708-0653-4BFE-BDCB-7EDB4C08A37C}"/>
              </a:ext>
            </a:extLst>
          </p:cNvPr>
          <p:cNvSpPr>
            <a:spLocks noGrp="1"/>
          </p:cNvSpPr>
          <p:nvPr>
            <p:ph type="sldNum" sz="quarter" idx="12"/>
          </p:nvPr>
        </p:nvSpPr>
        <p:spPr/>
        <p:txBody>
          <a:bodyPr/>
          <a:lstStyle>
            <a:lvl1pPr>
              <a:defRPr>
                <a:solidFill>
                  <a:schemeClr val="bg1"/>
                </a:solidFill>
              </a:defRPr>
            </a:lvl1pPr>
          </a:lstStyle>
          <a:p>
            <a:fld id="{E505F7C3-4860-4DB0-A451-57EE24F2F70B}" type="slidenum">
              <a:rPr lang="en-US" smtClean="0"/>
              <a:pPr/>
              <a:t>‹#›</a:t>
            </a:fld>
            <a:endParaRPr lang="en-US"/>
          </a:p>
        </p:txBody>
      </p:sp>
    </p:spTree>
    <p:extLst>
      <p:ext uri="{BB962C8B-B14F-4D97-AF65-F5344CB8AC3E}">
        <p14:creationId xmlns:p14="http://schemas.microsoft.com/office/powerpoint/2010/main" val="246697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874A6-9ACF-48E9-94B2-A31C5D9D2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9C8485-679C-4CBF-96E0-7B94ACE0FD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9C0E27-1D0F-4482-BEB4-7B35D13086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6A8B8C-412F-4976-86BF-302698208513}"/>
              </a:ext>
            </a:extLst>
          </p:cNvPr>
          <p:cNvSpPr>
            <a:spLocks noGrp="1"/>
          </p:cNvSpPr>
          <p:nvPr>
            <p:ph type="dt" sz="half" idx="10"/>
          </p:nvPr>
        </p:nvSpPr>
        <p:spPr/>
        <p:txBody>
          <a:bodyPr/>
          <a:lstStyle/>
          <a:p>
            <a:fld id="{18D9E8F6-4D81-4B3A-BC45-BBA4A1C9BD0F}" type="datetimeFigureOut">
              <a:rPr lang="en-US" smtClean="0"/>
              <a:t>10/15/2018</a:t>
            </a:fld>
            <a:endParaRPr lang="en-US"/>
          </a:p>
        </p:txBody>
      </p:sp>
      <p:sp>
        <p:nvSpPr>
          <p:cNvPr id="6" name="Footer Placeholder 5">
            <a:extLst>
              <a:ext uri="{FF2B5EF4-FFF2-40B4-BE49-F238E27FC236}">
                <a16:creationId xmlns:a16="http://schemas.microsoft.com/office/drawing/2014/main" id="{08285394-D95D-4871-B12A-BAB69CEA1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958251-DB04-4CC3-8D3F-72EFC2D5F121}"/>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2678192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DA641-9EB4-47B3-96C0-8C6296E96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135125-47C4-4402-8ECD-A77221001D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B04F91-84C2-4779-B493-9A846A0B9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8BC727-52D8-44D1-9315-E16DC5F804F8}"/>
              </a:ext>
            </a:extLst>
          </p:cNvPr>
          <p:cNvSpPr>
            <a:spLocks noGrp="1"/>
          </p:cNvSpPr>
          <p:nvPr>
            <p:ph type="dt" sz="half" idx="10"/>
          </p:nvPr>
        </p:nvSpPr>
        <p:spPr/>
        <p:txBody>
          <a:bodyPr/>
          <a:lstStyle/>
          <a:p>
            <a:fld id="{18D9E8F6-4D81-4B3A-BC45-BBA4A1C9BD0F}" type="datetimeFigureOut">
              <a:rPr lang="en-US" smtClean="0"/>
              <a:t>10/15/2018</a:t>
            </a:fld>
            <a:endParaRPr lang="en-US"/>
          </a:p>
        </p:txBody>
      </p:sp>
      <p:sp>
        <p:nvSpPr>
          <p:cNvPr id="6" name="Footer Placeholder 5">
            <a:extLst>
              <a:ext uri="{FF2B5EF4-FFF2-40B4-BE49-F238E27FC236}">
                <a16:creationId xmlns:a16="http://schemas.microsoft.com/office/drawing/2014/main" id="{87C021E5-8C17-46A9-941A-D3D45533A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2FAE64-06A5-4DE1-81C2-B4718D5572B1}"/>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1301897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7C73-0918-49E5-B934-2FDB3935F4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1601DD-4B31-4C85-8BF4-8E25AA335C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F922BC-0AD6-44A3-B05F-C1991EE0A086}"/>
              </a:ext>
            </a:extLst>
          </p:cNvPr>
          <p:cNvSpPr>
            <a:spLocks noGrp="1"/>
          </p:cNvSpPr>
          <p:nvPr>
            <p:ph type="dt" sz="half" idx="10"/>
          </p:nvPr>
        </p:nvSpPr>
        <p:spPr/>
        <p:txBody>
          <a:bodyPr/>
          <a:lstStyle/>
          <a:p>
            <a:fld id="{18D9E8F6-4D81-4B3A-BC45-BBA4A1C9BD0F}" type="datetimeFigureOut">
              <a:rPr lang="en-US" smtClean="0"/>
              <a:t>10/15/2018</a:t>
            </a:fld>
            <a:endParaRPr lang="en-US"/>
          </a:p>
        </p:txBody>
      </p:sp>
      <p:sp>
        <p:nvSpPr>
          <p:cNvPr id="5" name="Footer Placeholder 4">
            <a:extLst>
              <a:ext uri="{FF2B5EF4-FFF2-40B4-BE49-F238E27FC236}">
                <a16:creationId xmlns:a16="http://schemas.microsoft.com/office/drawing/2014/main" id="{2B2A789E-B678-4E09-BDB1-7B16B525A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E71187-E69A-4C50-93EC-72399E5367E4}"/>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839301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816490-53E5-4B7C-B69A-D1843F5241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64891A-25FC-4192-AC93-F8C596742CA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515203-0495-4DDC-A983-D66926B49854}"/>
              </a:ext>
            </a:extLst>
          </p:cNvPr>
          <p:cNvSpPr>
            <a:spLocks noGrp="1"/>
          </p:cNvSpPr>
          <p:nvPr>
            <p:ph type="dt" sz="half" idx="10"/>
          </p:nvPr>
        </p:nvSpPr>
        <p:spPr/>
        <p:txBody>
          <a:bodyPr/>
          <a:lstStyle/>
          <a:p>
            <a:fld id="{18D9E8F6-4D81-4B3A-BC45-BBA4A1C9BD0F}" type="datetimeFigureOut">
              <a:rPr lang="en-US" smtClean="0"/>
              <a:t>10/15/2018</a:t>
            </a:fld>
            <a:endParaRPr lang="en-US"/>
          </a:p>
        </p:txBody>
      </p:sp>
      <p:sp>
        <p:nvSpPr>
          <p:cNvPr id="5" name="Footer Placeholder 4">
            <a:extLst>
              <a:ext uri="{FF2B5EF4-FFF2-40B4-BE49-F238E27FC236}">
                <a16:creationId xmlns:a16="http://schemas.microsoft.com/office/drawing/2014/main" id="{3A300432-3913-4AEC-96D5-1119D47A7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8639B-5ED7-488C-9414-EABF4BC85B35}"/>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319904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800" b="0" i="0" u="none" strike="noStrike" kern="1200" cap="none" spc="0" normalizeH="0" baseline="0" noProof="0" dirty="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271217" y="6121399"/>
            <a:ext cx="3649589" cy="369332"/>
          </a:xfrm>
          <a:prstGeom prst="rect">
            <a:avLst/>
          </a:prstGeom>
          <a:noFill/>
        </p:spPr>
        <p:txBody>
          <a:bodyPr wrap="none" rtlCol="0" anchor="ctr">
            <a:spAutoFit/>
          </a:bodyPr>
          <a:lstStyle/>
          <a:p>
            <a:pPr algn="ctr"/>
            <a:r>
              <a:rPr lang="en-US" sz="1800" dirty="0">
                <a:solidFill>
                  <a:srgbClr val="A5CD00"/>
                </a:solidFill>
              </a:rPr>
              <a:t>T</a:t>
            </a:r>
            <a:r>
              <a:rPr lang="en-US" sz="1800" baseline="0" dirty="0">
                <a:solidFill>
                  <a:srgbClr val="A5CD00"/>
                </a:solidFill>
              </a:rPr>
              <a:t>he free </a:t>
            </a:r>
            <a:r>
              <a:rPr lang="en-US" sz="1800" baseline="0">
                <a:solidFill>
                  <a:srgbClr val="A5CD00"/>
                </a:solidFill>
              </a:rPr>
              <a:t>PowerPoint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412041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7E7E4-22B8-4563-90A9-82C2F2EE3D9B}"/>
              </a:ext>
            </a:extLst>
          </p:cNvPr>
          <p:cNvSpPr>
            <a:spLocks noGrp="1"/>
          </p:cNvSpPr>
          <p:nvPr>
            <p:ph idx="1"/>
          </p:nvPr>
        </p:nvSpPr>
        <p:spPr>
          <a:xfrm>
            <a:off x="838200" y="2206487"/>
            <a:ext cx="10515600" cy="3970476"/>
          </a:xfrm>
        </p:spPr>
        <p:txBody>
          <a:bodyPr>
            <a:normAutofit/>
          </a:bodyPr>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D668-2187-49D6-94E7-BD02742AF39F}"/>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10/15/2018</a:t>
            </a:fld>
            <a:endParaRPr lang="en-US"/>
          </a:p>
        </p:txBody>
      </p:sp>
      <p:sp>
        <p:nvSpPr>
          <p:cNvPr id="5" name="Footer Placeholder 4">
            <a:extLst>
              <a:ext uri="{FF2B5EF4-FFF2-40B4-BE49-F238E27FC236}">
                <a16:creationId xmlns:a16="http://schemas.microsoft.com/office/drawing/2014/main" id="{1CCF5D45-ED52-47C3-9243-A1D3EB520698}"/>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958AC4EA-A078-49A4-87BA-F66FC7D15151}"/>
              </a:ext>
            </a:extLst>
          </p:cNvPr>
          <p:cNvSpPr>
            <a:spLocks noGrp="1"/>
          </p:cNvSpPr>
          <p:nvPr>
            <p:ph type="sldNum" sz="quarter" idx="12"/>
          </p:nvPr>
        </p:nvSpPr>
        <p:spPr/>
        <p:txBody>
          <a:bodyPr/>
          <a:lstStyle>
            <a:lvl1pPr>
              <a:defRPr>
                <a:solidFill>
                  <a:srgbClr val="F57921"/>
                </a:solidFill>
              </a:defRPr>
            </a:lvl1pPr>
          </a:lstStyle>
          <a:p>
            <a:fld id="{E505F7C3-4860-4DB0-A451-57EE24F2F70B}" type="slidenum">
              <a:rPr lang="en-US" smtClean="0"/>
              <a:pPr/>
              <a:t>‹#›</a:t>
            </a:fld>
            <a:endParaRPr lang="en-US"/>
          </a:p>
        </p:txBody>
      </p:sp>
      <p:sp>
        <p:nvSpPr>
          <p:cNvPr id="14" name="Freeform: Shape 13">
            <a:extLst>
              <a:ext uri="{FF2B5EF4-FFF2-40B4-BE49-F238E27FC236}">
                <a16:creationId xmlns:a16="http://schemas.microsoft.com/office/drawing/2014/main" id="{6CA7D016-7F3E-42AE-8E88-2831840D063A}"/>
              </a:ext>
            </a:extLst>
          </p:cNvPr>
          <p:cNvSpPr/>
          <p:nvPr userDrawn="1"/>
        </p:nvSpPr>
        <p:spPr>
          <a:xfrm>
            <a:off x="45126" y="-241"/>
            <a:ext cx="12146874" cy="1796838"/>
          </a:xfrm>
          <a:custGeom>
            <a:avLst/>
            <a:gdLst>
              <a:gd name="connsiteX0" fmla="*/ 0 w 12146874"/>
              <a:gd name="connsiteY0" fmla="*/ 0 h 1796838"/>
              <a:gd name="connsiteX1" fmla="*/ 12146874 w 12146874"/>
              <a:gd name="connsiteY1" fmla="*/ 0 h 1796838"/>
              <a:gd name="connsiteX2" fmla="*/ 12146874 w 12146874"/>
              <a:gd name="connsiteY2" fmla="*/ 1649741 h 1796838"/>
              <a:gd name="connsiteX3" fmla="*/ 11831094 w 12146874"/>
              <a:gd name="connsiteY3" fmla="*/ 1685569 h 1796838"/>
              <a:gd name="connsiteX4" fmla="*/ 9339861 w 12146874"/>
              <a:gd name="connsiteY4" fmla="*/ 1796838 h 1796838"/>
              <a:gd name="connsiteX5" fmla="*/ 387845 w 12146874"/>
              <a:gd name="connsiteY5" fmla="*/ 170064 h 179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46874" h="1796838">
                <a:moveTo>
                  <a:pt x="0" y="0"/>
                </a:moveTo>
                <a:lnTo>
                  <a:pt x="12146874" y="0"/>
                </a:lnTo>
                <a:lnTo>
                  <a:pt x="12146874" y="1649741"/>
                </a:lnTo>
                <a:lnTo>
                  <a:pt x="11831094" y="1685569"/>
                </a:lnTo>
                <a:cubicBezTo>
                  <a:pt x="11022500" y="1758683"/>
                  <a:pt x="10189983" y="1796838"/>
                  <a:pt x="9339861" y="1796838"/>
                </a:cubicBezTo>
                <a:cubicBezTo>
                  <a:pt x="5939378" y="1796838"/>
                  <a:pt x="2820568" y="1186345"/>
                  <a:pt x="387845" y="170064"/>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BD38FA49-F54C-46BB-8304-6FA01A5FB09B}"/>
              </a:ext>
            </a:extLst>
          </p:cNvPr>
          <p:cNvSpPr/>
          <p:nvPr userDrawn="1"/>
        </p:nvSpPr>
        <p:spPr>
          <a:xfrm>
            <a:off x="3" y="60425"/>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solidFill>
            <a:srgbClr val="F57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3A9CD-3B45-484B-BD1B-18EDBCB5864C}"/>
              </a:ext>
            </a:extLst>
          </p:cNvPr>
          <p:cNvSpPr>
            <a:spLocks noGrp="1"/>
          </p:cNvSpPr>
          <p:nvPr>
            <p:ph type="title"/>
          </p:nvPr>
        </p:nvSpPr>
        <p:spPr>
          <a:xfrm>
            <a:off x="838200" y="15958"/>
            <a:ext cx="11353800" cy="1325563"/>
          </a:xfrm>
        </p:spPr>
        <p:txBody>
          <a:bodyPr rIns="365760" anchor="ctr"/>
          <a:lstStyle>
            <a:lvl1pPr algn="r">
              <a:defRPr b="1">
                <a:solidFill>
                  <a:schemeClr val="bg1"/>
                </a:solidFill>
              </a:defRPr>
            </a:lvl1pPr>
          </a:lstStyle>
          <a:p>
            <a:r>
              <a:rPr lang="en-US"/>
              <a:t>Click to edit Master title style</a:t>
            </a:r>
          </a:p>
        </p:txBody>
      </p:sp>
      <p:sp>
        <p:nvSpPr>
          <p:cNvPr id="15" name="Subtitle 2">
            <a:extLst>
              <a:ext uri="{FF2B5EF4-FFF2-40B4-BE49-F238E27FC236}">
                <a16:creationId xmlns:a16="http://schemas.microsoft.com/office/drawing/2014/main" id="{60333142-6414-40B5-BB7E-DF934194E3E4}"/>
              </a:ext>
            </a:extLst>
          </p:cNvPr>
          <p:cNvSpPr>
            <a:spLocks noGrp="1"/>
          </p:cNvSpPr>
          <p:nvPr>
            <p:ph type="subTitle" idx="13"/>
          </p:nvPr>
        </p:nvSpPr>
        <p:spPr>
          <a:xfrm>
            <a:off x="3047997" y="1018598"/>
            <a:ext cx="9144000" cy="714499"/>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901017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7E7E4-22B8-4563-90A9-82C2F2EE3D9B}"/>
              </a:ext>
            </a:extLst>
          </p:cNvPr>
          <p:cNvSpPr>
            <a:spLocks noGrp="1"/>
          </p:cNvSpPr>
          <p:nvPr>
            <p:ph idx="1"/>
          </p:nvPr>
        </p:nvSpPr>
        <p:spPr>
          <a:xfrm>
            <a:off x="838200" y="2206487"/>
            <a:ext cx="10515600" cy="3970476"/>
          </a:xfrm>
        </p:spPr>
        <p:txBody>
          <a:bodyPr>
            <a:normAutofit/>
          </a:bodyPr>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D668-2187-49D6-94E7-BD02742AF39F}"/>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10/15/2018</a:t>
            </a:fld>
            <a:endParaRPr lang="en-US"/>
          </a:p>
        </p:txBody>
      </p:sp>
      <p:sp>
        <p:nvSpPr>
          <p:cNvPr id="5" name="Footer Placeholder 4">
            <a:extLst>
              <a:ext uri="{FF2B5EF4-FFF2-40B4-BE49-F238E27FC236}">
                <a16:creationId xmlns:a16="http://schemas.microsoft.com/office/drawing/2014/main" id="{1CCF5D45-ED52-47C3-9243-A1D3EB520698}"/>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958AC4EA-A078-49A4-87BA-F66FC7D15151}"/>
              </a:ext>
            </a:extLst>
          </p:cNvPr>
          <p:cNvSpPr>
            <a:spLocks noGrp="1"/>
          </p:cNvSpPr>
          <p:nvPr>
            <p:ph type="sldNum" sz="quarter" idx="12"/>
          </p:nvPr>
        </p:nvSpPr>
        <p:spPr/>
        <p:txBody>
          <a:bodyPr/>
          <a:lstStyle>
            <a:lvl1pPr>
              <a:defRPr>
                <a:solidFill>
                  <a:srgbClr val="F57921"/>
                </a:solidFill>
              </a:defRPr>
            </a:lvl1pPr>
          </a:lstStyle>
          <a:p>
            <a:fld id="{E505F7C3-4860-4DB0-A451-57EE24F2F70B}" type="slidenum">
              <a:rPr lang="en-US" smtClean="0"/>
              <a:pPr/>
              <a:t>‹#›</a:t>
            </a:fld>
            <a:endParaRPr lang="en-US"/>
          </a:p>
        </p:txBody>
      </p:sp>
      <p:sp>
        <p:nvSpPr>
          <p:cNvPr id="14" name="Freeform: Shape 13">
            <a:extLst>
              <a:ext uri="{FF2B5EF4-FFF2-40B4-BE49-F238E27FC236}">
                <a16:creationId xmlns:a16="http://schemas.microsoft.com/office/drawing/2014/main" id="{6CA7D016-7F3E-42AE-8E88-2831840D063A}"/>
              </a:ext>
            </a:extLst>
          </p:cNvPr>
          <p:cNvSpPr/>
          <p:nvPr userDrawn="1"/>
        </p:nvSpPr>
        <p:spPr>
          <a:xfrm>
            <a:off x="45126" y="-241"/>
            <a:ext cx="12146874" cy="1796838"/>
          </a:xfrm>
          <a:custGeom>
            <a:avLst/>
            <a:gdLst>
              <a:gd name="connsiteX0" fmla="*/ 0 w 12146874"/>
              <a:gd name="connsiteY0" fmla="*/ 0 h 1796838"/>
              <a:gd name="connsiteX1" fmla="*/ 12146874 w 12146874"/>
              <a:gd name="connsiteY1" fmla="*/ 0 h 1796838"/>
              <a:gd name="connsiteX2" fmla="*/ 12146874 w 12146874"/>
              <a:gd name="connsiteY2" fmla="*/ 1649741 h 1796838"/>
              <a:gd name="connsiteX3" fmla="*/ 11831094 w 12146874"/>
              <a:gd name="connsiteY3" fmla="*/ 1685569 h 1796838"/>
              <a:gd name="connsiteX4" fmla="*/ 9339861 w 12146874"/>
              <a:gd name="connsiteY4" fmla="*/ 1796838 h 1796838"/>
              <a:gd name="connsiteX5" fmla="*/ 387845 w 12146874"/>
              <a:gd name="connsiteY5" fmla="*/ 170064 h 179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46874" h="1796838">
                <a:moveTo>
                  <a:pt x="0" y="0"/>
                </a:moveTo>
                <a:lnTo>
                  <a:pt x="12146874" y="0"/>
                </a:lnTo>
                <a:lnTo>
                  <a:pt x="12146874" y="1649741"/>
                </a:lnTo>
                <a:lnTo>
                  <a:pt x="11831094" y="1685569"/>
                </a:lnTo>
                <a:cubicBezTo>
                  <a:pt x="11022500" y="1758683"/>
                  <a:pt x="10189983" y="1796838"/>
                  <a:pt x="9339861" y="1796838"/>
                </a:cubicBezTo>
                <a:cubicBezTo>
                  <a:pt x="5939378" y="1796838"/>
                  <a:pt x="2820568" y="1186345"/>
                  <a:pt x="387845" y="170064"/>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BD38FA49-F54C-46BB-8304-6FA01A5FB09B}"/>
              </a:ext>
            </a:extLst>
          </p:cNvPr>
          <p:cNvSpPr/>
          <p:nvPr userDrawn="1"/>
        </p:nvSpPr>
        <p:spPr>
          <a:xfrm>
            <a:off x="3" y="60425"/>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solidFill>
            <a:srgbClr val="9E9CB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 name="Title 1">
            <a:extLst>
              <a:ext uri="{FF2B5EF4-FFF2-40B4-BE49-F238E27FC236}">
                <a16:creationId xmlns:a16="http://schemas.microsoft.com/office/drawing/2014/main" id="{BC43A9CD-3B45-484B-BD1B-18EDBCB5864C}"/>
              </a:ext>
            </a:extLst>
          </p:cNvPr>
          <p:cNvSpPr>
            <a:spLocks noGrp="1"/>
          </p:cNvSpPr>
          <p:nvPr>
            <p:ph type="title"/>
          </p:nvPr>
        </p:nvSpPr>
        <p:spPr>
          <a:xfrm>
            <a:off x="838200" y="15958"/>
            <a:ext cx="11353800" cy="1325563"/>
          </a:xfrm>
        </p:spPr>
        <p:txBody>
          <a:bodyPr rIns="365760" anchor="ctr"/>
          <a:lstStyle>
            <a:lvl1pPr algn="r">
              <a:defRPr b="1">
                <a:solidFill>
                  <a:schemeClr val="bg1"/>
                </a:solidFill>
              </a:defRPr>
            </a:lvl1pPr>
          </a:lstStyle>
          <a:p>
            <a:r>
              <a:rPr lang="en-US"/>
              <a:t>Click to edit Master title style</a:t>
            </a:r>
          </a:p>
        </p:txBody>
      </p:sp>
      <p:sp>
        <p:nvSpPr>
          <p:cNvPr id="15" name="Subtitle 2">
            <a:extLst>
              <a:ext uri="{FF2B5EF4-FFF2-40B4-BE49-F238E27FC236}">
                <a16:creationId xmlns:a16="http://schemas.microsoft.com/office/drawing/2014/main" id="{60333142-6414-40B5-BB7E-DF934194E3E4}"/>
              </a:ext>
            </a:extLst>
          </p:cNvPr>
          <p:cNvSpPr>
            <a:spLocks noGrp="1"/>
          </p:cNvSpPr>
          <p:nvPr>
            <p:ph type="subTitle" idx="13"/>
          </p:nvPr>
        </p:nvSpPr>
        <p:spPr>
          <a:xfrm>
            <a:off x="3047997" y="1018598"/>
            <a:ext cx="9144000" cy="714499"/>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3116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7E7E4-22B8-4563-90A9-82C2F2EE3D9B}"/>
              </a:ext>
            </a:extLst>
          </p:cNvPr>
          <p:cNvSpPr>
            <a:spLocks noGrp="1"/>
          </p:cNvSpPr>
          <p:nvPr>
            <p:ph idx="1"/>
          </p:nvPr>
        </p:nvSpPr>
        <p:spPr>
          <a:xfrm>
            <a:off x="838200" y="2206487"/>
            <a:ext cx="10515600" cy="3970476"/>
          </a:xfrm>
        </p:spPr>
        <p:txBody>
          <a:bodyPr>
            <a:normAutofit/>
          </a:bodyPr>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D668-2187-49D6-94E7-BD02742AF39F}"/>
              </a:ext>
            </a:extLst>
          </p:cNvPr>
          <p:cNvSpPr>
            <a:spLocks noGrp="1"/>
          </p:cNvSpPr>
          <p:nvPr>
            <p:ph type="dt" sz="half" idx="10"/>
          </p:nvPr>
        </p:nvSpPr>
        <p:spPr/>
        <p:txBody>
          <a:bodyPr/>
          <a:lstStyle>
            <a:lvl1pPr>
              <a:defRPr>
                <a:solidFill>
                  <a:srgbClr val="F57921"/>
                </a:solidFill>
              </a:defRPr>
            </a:lvl1pPr>
          </a:lstStyle>
          <a:p>
            <a:fld id="{18D9E8F6-4D81-4B3A-BC45-BBA4A1C9BD0F}" type="datetimeFigureOut">
              <a:rPr lang="en-US" smtClean="0"/>
              <a:pPr/>
              <a:t>10/15/2018</a:t>
            </a:fld>
            <a:endParaRPr lang="en-US"/>
          </a:p>
        </p:txBody>
      </p:sp>
      <p:sp>
        <p:nvSpPr>
          <p:cNvPr id="5" name="Footer Placeholder 4">
            <a:extLst>
              <a:ext uri="{FF2B5EF4-FFF2-40B4-BE49-F238E27FC236}">
                <a16:creationId xmlns:a16="http://schemas.microsoft.com/office/drawing/2014/main" id="{1CCF5D45-ED52-47C3-9243-A1D3EB520698}"/>
              </a:ext>
            </a:extLst>
          </p:cNvPr>
          <p:cNvSpPr>
            <a:spLocks noGrp="1"/>
          </p:cNvSpPr>
          <p:nvPr>
            <p:ph type="ftr" sz="quarter" idx="11"/>
          </p:nvPr>
        </p:nvSpPr>
        <p:spPr/>
        <p:txBody>
          <a:bodyPr/>
          <a:lstStyle>
            <a:lvl1pPr>
              <a:defRPr>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958AC4EA-A078-49A4-87BA-F66FC7D15151}"/>
              </a:ext>
            </a:extLst>
          </p:cNvPr>
          <p:cNvSpPr>
            <a:spLocks noGrp="1"/>
          </p:cNvSpPr>
          <p:nvPr>
            <p:ph type="sldNum" sz="quarter" idx="12"/>
          </p:nvPr>
        </p:nvSpPr>
        <p:spPr/>
        <p:txBody>
          <a:bodyPr/>
          <a:lstStyle>
            <a:lvl1pPr>
              <a:defRPr>
                <a:solidFill>
                  <a:srgbClr val="F57921"/>
                </a:solidFill>
              </a:defRPr>
            </a:lvl1pPr>
          </a:lstStyle>
          <a:p>
            <a:fld id="{E505F7C3-4860-4DB0-A451-57EE24F2F70B}" type="slidenum">
              <a:rPr lang="en-US" smtClean="0"/>
              <a:pPr/>
              <a:t>‹#›</a:t>
            </a:fld>
            <a:endParaRPr lang="en-US"/>
          </a:p>
        </p:txBody>
      </p:sp>
      <p:sp>
        <p:nvSpPr>
          <p:cNvPr id="14" name="Freeform: Shape 13">
            <a:extLst>
              <a:ext uri="{FF2B5EF4-FFF2-40B4-BE49-F238E27FC236}">
                <a16:creationId xmlns:a16="http://schemas.microsoft.com/office/drawing/2014/main" id="{6CA7D016-7F3E-42AE-8E88-2831840D063A}"/>
              </a:ext>
            </a:extLst>
          </p:cNvPr>
          <p:cNvSpPr/>
          <p:nvPr userDrawn="1"/>
        </p:nvSpPr>
        <p:spPr>
          <a:xfrm>
            <a:off x="45126" y="-241"/>
            <a:ext cx="12146874" cy="1796838"/>
          </a:xfrm>
          <a:custGeom>
            <a:avLst/>
            <a:gdLst>
              <a:gd name="connsiteX0" fmla="*/ 0 w 12146874"/>
              <a:gd name="connsiteY0" fmla="*/ 0 h 1796838"/>
              <a:gd name="connsiteX1" fmla="*/ 12146874 w 12146874"/>
              <a:gd name="connsiteY1" fmla="*/ 0 h 1796838"/>
              <a:gd name="connsiteX2" fmla="*/ 12146874 w 12146874"/>
              <a:gd name="connsiteY2" fmla="*/ 1649741 h 1796838"/>
              <a:gd name="connsiteX3" fmla="*/ 11831094 w 12146874"/>
              <a:gd name="connsiteY3" fmla="*/ 1685569 h 1796838"/>
              <a:gd name="connsiteX4" fmla="*/ 9339861 w 12146874"/>
              <a:gd name="connsiteY4" fmla="*/ 1796838 h 1796838"/>
              <a:gd name="connsiteX5" fmla="*/ 387845 w 12146874"/>
              <a:gd name="connsiteY5" fmla="*/ 170064 h 179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46874" h="1796838">
                <a:moveTo>
                  <a:pt x="0" y="0"/>
                </a:moveTo>
                <a:lnTo>
                  <a:pt x="12146874" y="0"/>
                </a:lnTo>
                <a:lnTo>
                  <a:pt x="12146874" y="1649741"/>
                </a:lnTo>
                <a:lnTo>
                  <a:pt x="11831094" y="1685569"/>
                </a:lnTo>
                <a:cubicBezTo>
                  <a:pt x="11022500" y="1758683"/>
                  <a:pt x="10189983" y="1796838"/>
                  <a:pt x="9339861" y="1796838"/>
                </a:cubicBezTo>
                <a:cubicBezTo>
                  <a:pt x="5939378" y="1796838"/>
                  <a:pt x="2820568" y="1186345"/>
                  <a:pt x="387845" y="170064"/>
                </a:cubicBezTo>
                <a:close/>
              </a:path>
            </a:pathLst>
          </a:cu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BD38FA49-F54C-46BB-8304-6FA01A5FB09B}"/>
              </a:ext>
            </a:extLst>
          </p:cNvPr>
          <p:cNvSpPr/>
          <p:nvPr userDrawn="1"/>
        </p:nvSpPr>
        <p:spPr>
          <a:xfrm>
            <a:off x="3" y="60425"/>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 name="Title 1">
            <a:extLst>
              <a:ext uri="{FF2B5EF4-FFF2-40B4-BE49-F238E27FC236}">
                <a16:creationId xmlns:a16="http://schemas.microsoft.com/office/drawing/2014/main" id="{BC43A9CD-3B45-484B-BD1B-18EDBCB5864C}"/>
              </a:ext>
            </a:extLst>
          </p:cNvPr>
          <p:cNvSpPr>
            <a:spLocks noGrp="1"/>
          </p:cNvSpPr>
          <p:nvPr>
            <p:ph type="title"/>
          </p:nvPr>
        </p:nvSpPr>
        <p:spPr>
          <a:xfrm>
            <a:off x="838200" y="15958"/>
            <a:ext cx="11353800" cy="1325563"/>
          </a:xfrm>
        </p:spPr>
        <p:txBody>
          <a:bodyPr rIns="365760" anchor="ctr"/>
          <a:lstStyle>
            <a:lvl1pPr algn="r">
              <a:defRPr b="1">
                <a:solidFill>
                  <a:schemeClr val="bg1"/>
                </a:solidFill>
              </a:defRPr>
            </a:lvl1pPr>
          </a:lstStyle>
          <a:p>
            <a:r>
              <a:rPr lang="en-US"/>
              <a:t>Click to edit Master title style</a:t>
            </a:r>
          </a:p>
        </p:txBody>
      </p:sp>
      <p:sp>
        <p:nvSpPr>
          <p:cNvPr id="15" name="Subtitle 2">
            <a:extLst>
              <a:ext uri="{FF2B5EF4-FFF2-40B4-BE49-F238E27FC236}">
                <a16:creationId xmlns:a16="http://schemas.microsoft.com/office/drawing/2014/main" id="{60333142-6414-40B5-BB7E-DF934194E3E4}"/>
              </a:ext>
            </a:extLst>
          </p:cNvPr>
          <p:cNvSpPr>
            <a:spLocks noGrp="1"/>
          </p:cNvSpPr>
          <p:nvPr>
            <p:ph type="subTitle" idx="13"/>
          </p:nvPr>
        </p:nvSpPr>
        <p:spPr>
          <a:xfrm>
            <a:off x="3047997" y="1018598"/>
            <a:ext cx="9144000" cy="714499"/>
          </a:xfrm>
        </p:spPr>
        <p:txBody>
          <a:bodyPr rIns="365760"/>
          <a:lstStyle>
            <a:lvl1pPr marL="0" indent="0" algn="r">
              <a:buNone/>
              <a:defRPr sz="24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030586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04AC-9159-4934-8481-28CFB4B454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56811C-389E-4C9A-9545-FD7B79A7D2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C122F26-D929-4224-B7D5-F9CC419EAC0A}"/>
              </a:ext>
            </a:extLst>
          </p:cNvPr>
          <p:cNvSpPr>
            <a:spLocks noGrp="1"/>
          </p:cNvSpPr>
          <p:nvPr>
            <p:ph type="dt" sz="half" idx="10"/>
          </p:nvPr>
        </p:nvSpPr>
        <p:spPr/>
        <p:txBody>
          <a:bodyPr/>
          <a:lstStyle/>
          <a:p>
            <a:fld id="{18D9E8F6-4D81-4B3A-BC45-BBA4A1C9BD0F}" type="datetimeFigureOut">
              <a:rPr lang="en-US" smtClean="0"/>
              <a:t>10/15/2018</a:t>
            </a:fld>
            <a:endParaRPr lang="en-US"/>
          </a:p>
        </p:txBody>
      </p:sp>
      <p:sp>
        <p:nvSpPr>
          <p:cNvPr id="5" name="Footer Placeholder 4">
            <a:extLst>
              <a:ext uri="{FF2B5EF4-FFF2-40B4-BE49-F238E27FC236}">
                <a16:creationId xmlns:a16="http://schemas.microsoft.com/office/drawing/2014/main" id="{F0CEDAD2-3D9E-4B72-AB17-C033F18AF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9586D7-6C7E-4A29-AFAD-F8AF921E5ED4}"/>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2293878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226FE-2A1A-42E8-8EB8-E8C2F1FF1E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5A07FC-5F80-4767-A8D4-75E008AE6C4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CEDFBF-95C8-482A-B30A-04986A025D0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208A8-1524-4742-BDE9-246AD4B9361A}"/>
              </a:ext>
            </a:extLst>
          </p:cNvPr>
          <p:cNvSpPr>
            <a:spLocks noGrp="1"/>
          </p:cNvSpPr>
          <p:nvPr>
            <p:ph type="dt" sz="half" idx="10"/>
          </p:nvPr>
        </p:nvSpPr>
        <p:spPr/>
        <p:txBody>
          <a:bodyPr/>
          <a:lstStyle/>
          <a:p>
            <a:fld id="{18D9E8F6-4D81-4B3A-BC45-BBA4A1C9BD0F}" type="datetimeFigureOut">
              <a:rPr lang="en-US" smtClean="0"/>
              <a:t>10/15/2018</a:t>
            </a:fld>
            <a:endParaRPr lang="en-US"/>
          </a:p>
        </p:txBody>
      </p:sp>
      <p:sp>
        <p:nvSpPr>
          <p:cNvPr id="6" name="Footer Placeholder 5">
            <a:extLst>
              <a:ext uri="{FF2B5EF4-FFF2-40B4-BE49-F238E27FC236}">
                <a16:creationId xmlns:a16="http://schemas.microsoft.com/office/drawing/2014/main" id="{CDB00CFF-B864-4717-99A5-43C9EA0751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1F6820-5E3F-49A9-8E44-8ECF083F6627}"/>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284914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783B-03A0-409F-8573-D57329B5F5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CB7087-5633-49FA-8485-A981586BC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8E79E2C-033B-4FBA-A3E2-A445B074AB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9FFF85-E5C7-4BEE-B6C4-60A80C3B61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52009E7-C5BE-40E0-9D13-EBAA5DE9AC2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201D6F-9B4A-4DA8-874F-D47E161CEACE}"/>
              </a:ext>
            </a:extLst>
          </p:cNvPr>
          <p:cNvSpPr>
            <a:spLocks noGrp="1"/>
          </p:cNvSpPr>
          <p:nvPr>
            <p:ph type="dt" sz="half" idx="10"/>
          </p:nvPr>
        </p:nvSpPr>
        <p:spPr/>
        <p:txBody>
          <a:bodyPr/>
          <a:lstStyle/>
          <a:p>
            <a:fld id="{18D9E8F6-4D81-4B3A-BC45-BBA4A1C9BD0F}" type="datetimeFigureOut">
              <a:rPr lang="en-US" smtClean="0"/>
              <a:t>10/15/2018</a:t>
            </a:fld>
            <a:endParaRPr lang="en-US"/>
          </a:p>
        </p:txBody>
      </p:sp>
      <p:sp>
        <p:nvSpPr>
          <p:cNvPr id="8" name="Footer Placeholder 7">
            <a:extLst>
              <a:ext uri="{FF2B5EF4-FFF2-40B4-BE49-F238E27FC236}">
                <a16:creationId xmlns:a16="http://schemas.microsoft.com/office/drawing/2014/main" id="{DA8F3727-9126-450C-9166-FA163FBC6F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9D302A-A571-4F55-8B61-EA8AB97E6265}"/>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219641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D749-FDF9-4F94-A421-8EABE30929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264008-8BD8-4542-8DFA-D33857B3EE77}"/>
              </a:ext>
            </a:extLst>
          </p:cNvPr>
          <p:cNvSpPr>
            <a:spLocks noGrp="1"/>
          </p:cNvSpPr>
          <p:nvPr>
            <p:ph type="dt" sz="half" idx="10"/>
          </p:nvPr>
        </p:nvSpPr>
        <p:spPr/>
        <p:txBody>
          <a:bodyPr/>
          <a:lstStyle/>
          <a:p>
            <a:fld id="{18D9E8F6-4D81-4B3A-BC45-BBA4A1C9BD0F}" type="datetimeFigureOut">
              <a:rPr lang="en-US" smtClean="0"/>
              <a:t>10/15/2018</a:t>
            </a:fld>
            <a:endParaRPr lang="en-US"/>
          </a:p>
        </p:txBody>
      </p:sp>
      <p:sp>
        <p:nvSpPr>
          <p:cNvPr id="4" name="Footer Placeholder 3">
            <a:extLst>
              <a:ext uri="{FF2B5EF4-FFF2-40B4-BE49-F238E27FC236}">
                <a16:creationId xmlns:a16="http://schemas.microsoft.com/office/drawing/2014/main" id="{E8B89E25-02BB-4E6D-A193-F5D306FAB9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8C2355-36B6-4F9E-BA79-5CA5E9C4EC0B}"/>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029143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81EAFB-B6A5-4380-9C39-01D3761D34D0}"/>
              </a:ext>
            </a:extLst>
          </p:cNvPr>
          <p:cNvSpPr>
            <a:spLocks noGrp="1"/>
          </p:cNvSpPr>
          <p:nvPr>
            <p:ph type="dt" sz="half" idx="10"/>
          </p:nvPr>
        </p:nvSpPr>
        <p:spPr/>
        <p:txBody>
          <a:bodyPr/>
          <a:lstStyle/>
          <a:p>
            <a:fld id="{18D9E8F6-4D81-4B3A-BC45-BBA4A1C9BD0F}" type="datetimeFigureOut">
              <a:rPr lang="en-US" smtClean="0"/>
              <a:t>10/15/2018</a:t>
            </a:fld>
            <a:endParaRPr lang="en-US"/>
          </a:p>
        </p:txBody>
      </p:sp>
      <p:sp>
        <p:nvSpPr>
          <p:cNvPr id="3" name="Footer Placeholder 2">
            <a:extLst>
              <a:ext uri="{FF2B5EF4-FFF2-40B4-BE49-F238E27FC236}">
                <a16:creationId xmlns:a16="http://schemas.microsoft.com/office/drawing/2014/main" id="{D7585C40-FDBA-43C0-90CF-DDBB124AF4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7D6155-F780-4D68-868D-D48E5912A65B}"/>
              </a:ext>
            </a:extLst>
          </p:cNvPr>
          <p:cNvSpPr>
            <a:spLocks noGrp="1"/>
          </p:cNvSpPr>
          <p:nvPr>
            <p:ph type="sldNum" sz="quarter" idx="12"/>
          </p:nvPr>
        </p:nvSpPr>
        <p:spPr/>
        <p:txBody>
          <a:bodyPr/>
          <a:lstStyle/>
          <a:p>
            <a:fld id="{E505F7C3-4860-4DB0-A451-57EE24F2F70B}" type="slidenum">
              <a:rPr lang="en-US" smtClean="0"/>
              <a:t>‹#›</a:t>
            </a:fld>
            <a:endParaRPr lang="en-US"/>
          </a:p>
        </p:txBody>
      </p:sp>
    </p:spTree>
    <p:extLst>
      <p:ext uri="{BB962C8B-B14F-4D97-AF65-F5344CB8AC3E}">
        <p14:creationId xmlns:p14="http://schemas.microsoft.com/office/powerpoint/2010/main" val="360966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presentationgo.com/"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4E5A5-FAF5-42E9-A705-A2830C622C10}"/>
              </a:ext>
            </a:extLst>
          </p:cNvPr>
          <p:cNvSpPr>
            <a:spLocks noGrp="1"/>
          </p:cNvSpPr>
          <p:nvPr>
            <p:ph type="title"/>
          </p:nvPr>
        </p:nvSpPr>
        <p:spPr>
          <a:xfrm>
            <a:off x="838200" y="365125"/>
            <a:ext cx="10515600" cy="1325563"/>
          </a:xfrm>
          <a:prstGeom prst="rect">
            <a:avLst/>
          </a:prstGeom>
        </p:spPr>
        <p:txBody>
          <a:bodyPr vert="horz" lIns="91440" tIns="45720" rIns="365760" bIns="45720" rtlCol="0" anchor="b">
            <a:normAutofit/>
          </a:bodyPr>
          <a:lstStyle/>
          <a:p>
            <a:pPr lvl="0" algn="r"/>
            <a:r>
              <a:rPr lang="en-US"/>
              <a:t>Click to edit Master title style</a:t>
            </a:r>
          </a:p>
        </p:txBody>
      </p:sp>
      <p:sp>
        <p:nvSpPr>
          <p:cNvPr id="3" name="Text Placeholder 2">
            <a:extLst>
              <a:ext uri="{FF2B5EF4-FFF2-40B4-BE49-F238E27FC236}">
                <a16:creationId xmlns:a16="http://schemas.microsoft.com/office/drawing/2014/main" id="{78FE322A-EE1B-4EA9-BECD-220E5044DC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86965-5A0F-4C0C-9415-32EBA327B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F57921"/>
                </a:solidFill>
              </a:defRPr>
            </a:lvl1pPr>
          </a:lstStyle>
          <a:p>
            <a:fld id="{18D9E8F6-4D81-4B3A-BC45-BBA4A1C9BD0F}" type="datetimeFigureOut">
              <a:rPr lang="en-US" smtClean="0"/>
              <a:pPr/>
              <a:t>10/15/2018</a:t>
            </a:fld>
            <a:endParaRPr lang="en-US"/>
          </a:p>
        </p:txBody>
      </p:sp>
      <p:sp>
        <p:nvSpPr>
          <p:cNvPr id="5" name="Footer Placeholder 4">
            <a:extLst>
              <a:ext uri="{FF2B5EF4-FFF2-40B4-BE49-F238E27FC236}">
                <a16:creationId xmlns:a16="http://schemas.microsoft.com/office/drawing/2014/main" id="{8FEC338F-E89C-43B8-B0CB-A1D888EA86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F57921"/>
                </a:solidFill>
              </a:defRPr>
            </a:lvl1pPr>
          </a:lstStyle>
          <a:p>
            <a:endParaRPr lang="en-US"/>
          </a:p>
        </p:txBody>
      </p:sp>
      <p:sp>
        <p:nvSpPr>
          <p:cNvPr id="6" name="Slide Number Placeholder 5">
            <a:extLst>
              <a:ext uri="{FF2B5EF4-FFF2-40B4-BE49-F238E27FC236}">
                <a16:creationId xmlns:a16="http://schemas.microsoft.com/office/drawing/2014/main" id="{360A7CEF-ACB9-4347-8B7A-F5C824194E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F57921"/>
                </a:solidFill>
              </a:defRPr>
            </a:lvl1pPr>
          </a:lstStyle>
          <a:p>
            <a:fld id="{E505F7C3-4860-4DB0-A451-57EE24F2F70B}" type="slidenum">
              <a:rPr lang="en-US" smtClean="0"/>
              <a:pPr/>
              <a:t>‹#›</a:t>
            </a:fld>
            <a:endParaRPr lang="en-US"/>
          </a:p>
        </p:txBody>
      </p:sp>
      <p:sp>
        <p:nvSpPr>
          <p:cNvPr id="7" name="Rectangle 6">
            <a:extLst>
              <a:ext uri="{FF2B5EF4-FFF2-40B4-BE49-F238E27FC236}">
                <a16:creationId xmlns:a16="http://schemas.microsoft.com/office/drawing/2014/main" id="{CE60335A-67B4-43C9-975E-354313EAB164}"/>
              </a:ext>
            </a:extLst>
          </p:cNvPr>
          <p:cNvSpPr/>
          <p:nvPr userDrawn="1"/>
        </p:nvSpPr>
        <p:spPr>
          <a:xfrm>
            <a:off x="-88899" y="6959601"/>
            <a:ext cx="1620957" cy="256545"/>
          </a:xfrm>
          <a:prstGeom prst="rect">
            <a:avLst/>
          </a:prstGeom>
        </p:spPr>
        <p:txBody>
          <a:bodyPr wrap="none">
            <a:spAutoFit/>
          </a:bodyPr>
          <a:lstStyle/>
          <a:p>
            <a:r>
              <a:rPr lang="en-US" sz="1067" b="0" i="0" dirty="0">
                <a:solidFill>
                  <a:srgbClr val="555555"/>
                </a:solidFill>
                <a:effectLst/>
                <a:latin typeface="Open Sans" panose="020B0606030504020204" pitchFamily="34" charset="0"/>
              </a:rPr>
              <a:t>© </a:t>
            </a:r>
            <a:r>
              <a:rPr lang="en-US" sz="1067" b="0" i="0" u="none" strike="noStrike" dirty="0">
                <a:solidFill>
                  <a:srgbClr val="A5CD28"/>
                </a:solidFill>
                <a:effectLst/>
                <a:latin typeface="Open Sans" panose="020B0606030504020204" pitchFamily="34" charset="0"/>
                <a:hlinkClick r:id="rId15" tooltip="PresentationGo!"/>
              </a:rPr>
              <a:t>presentationgo.com</a:t>
            </a:r>
            <a:endParaRPr lang="en-US" sz="1067" dirty="0"/>
          </a:p>
        </p:txBody>
      </p:sp>
      <p:grpSp>
        <p:nvGrpSpPr>
          <p:cNvPr id="8" name="Group 7">
            <a:extLst>
              <a:ext uri="{FF2B5EF4-FFF2-40B4-BE49-F238E27FC236}">
                <a16:creationId xmlns:a16="http://schemas.microsoft.com/office/drawing/2014/main" id="{5B9598CF-92E8-45BD-884E-AFB827C1311E}"/>
              </a:ext>
            </a:extLst>
          </p:cNvPr>
          <p:cNvGrpSpPr/>
          <p:nvPr userDrawn="1"/>
        </p:nvGrpSpPr>
        <p:grpSpPr>
          <a:xfrm>
            <a:off x="-1654908" y="-16654"/>
            <a:ext cx="1569183" cy="612144"/>
            <a:chOff x="-2096383" y="21447"/>
            <a:chExt cx="1569183" cy="612144"/>
          </a:xfrm>
        </p:grpSpPr>
        <p:sp>
          <p:nvSpPr>
            <p:cNvPr id="9" name="TextBox 8">
              <a:extLst>
                <a:ext uri="{FF2B5EF4-FFF2-40B4-BE49-F238E27FC236}">
                  <a16:creationId xmlns:a16="http://schemas.microsoft.com/office/drawing/2014/main" id="{C3B3DA16-62CF-49AF-9B2D-01A786E29D65}"/>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a:extLst>
                <a:ext uri="{FF2B5EF4-FFF2-40B4-BE49-F238E27FC236}">
                  <a16:creationId xmlns:a16="http://schemas.microsoft.com/office/drawing/2014/main" id="{6DD0F24F-F3D9-4255-8887-CDC22426826E}"/>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a:extLst>
                <a:ext uri="{FF2B5EF4-FFF2-40B4-BE49-F238E27FC236}">
                  <a16:creationId xmlns:a16="http://schemas.microsoft.com/office/drawing/2014/main" id="{150FB697-DEAA-42BC-86CE-F3D23992345D}"/>
                </a:ext>
              </a:extLst>
            </p:cNvPr>
            <p:cNvPicPr>
              <a:picLocks noChangeAspect="1"/>
            </p:cNvPicPr>
            <p:nvPr userDrawn="1"/>
          </p:nvPicPr>
          <p:blipFill>
            <a:blip r:embed="rId16"/>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4247188317"/>
      </p:ext>
    </p:extLst>
  </p:cSld>
  <p:clrMap bg1="lt1" tx1="dk1" bg2="lt2" tx2="dk2" accent1="accent1" accent2="accent2" accent3="accent3" accent4="accent4" accent5="accent5" accent6="accent6" hlink="hlink" folHlink="folHlink"/>
  <p:sldLayoutIdLst>
    <p:sldLayoutId id="2147483771" r:id="rId1"/>
    <p:sldLayoutId id="2147483761" r:id="rId2"/>
    <p:sldLayoutId id="2147483772" r:id="rId3"/>
    <p:sldLayoutId id="2147483773"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Lst>
  <p:txStyles>
    <p:titleStyle>
      <a:lvl1pPr algn="l" defTabSz="914400" rtl="0" eaLnBrk="1" latinLnBrk="0" hangingPunct="1">
        <a:lnSpc>
          <a:spcPct val="90000"/>
        </a:lnSpc>
        <a:spcBef>
          <a:spcPct val="0"/>
        </a:spcBef>
        <a:buNone/>
        <a:defRPr lang="en-US" sz="4800" b="1" kern="1200" cap="all" baseline="0" smtClean="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Your Date Here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4056465630"/>
      </p:ext>
    </p:extLst>
  </p:cSld>
  <p:clrMap bg1="lt1" tx1="dk1" bg2="lt2" tx2="dk2" accent1="accent1" accent2="accent2" accent3="accent3" accent4="accent4" accent5="accent5" accent6="accent6" hlink="hlink" folHlink="folHlink"/>
  <p:sldLayoutIdLst>
    <p:sldLayoutId id="2147483700"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ethereum.stackexchange.com/questions/27048/comparison-of-the-different-testnets" TargetMode="Externa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hyperlink" Target="https://remix.ethereum.org/" TargetMode="External"/><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jpeg"/><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ethgasstation.info/"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mytechnetknowhows.wordpress.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s://twitter.com/mytechnetnohows" TargetMode="External"/><Relationship Id="rId5" Type="http://schemas.openxmlformats.org/officeDocument/2006/relationships/hyperlink" Target="https://github.com/aamolgote/" TargetMode="External"/><Relationship Id="rId4" Type="http://schemas.openxmlformats.org/officeDocument/2006/relationships/hyperlink" Target="http://www.linkedin.com/in/aamolgot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anders.com/blockchain/distributed.html" TargetMode="External"/><Relationship Id="rId4" Type="http://schemas.openxmlformats.org/officeDocument/2006/relationships/hyperlink" Target="https://www.youtube.com/watch?v=_160oMzblY8"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youtube.com/watch?v=qdoUpGg_DpQ"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047997" y="3253550"/>
            <a:ext cx="9144000" cy="2387600"/>
          </a:xfrm>
        </p:spPr>
        <p:txBody>
          <a:bodyPr>
            <a:normAutofit/>
          </a:bodyPr>
          <a:lstStyle/>
          <a:p>
            <a:r>
              <a:rPr lang="en-US" sz="3200" dirty="0"/>
              <a:t>Building Blockchain </a:t>
            </a:r>
            <a:r>
              <a:rPr lang="en-US" sz="3200" dirty="0" err="1"/>
              <a:t>Dapps</a:t>
            </a:r>
            <a:r>
              <a:rPr lang="en-US" sz="3200" dirty="0"/>
              <a:t> (Decentralized Applications ) using Ethereum, </a:t>
            </a:r>
            <a:r>
              <a:rPr lang="en-US" sz="3200" dirty="0" err="1"/>
              <a:t>.Net</a:t>
            </a:r>
            <a:r>
              <a:rPr lang="en-US" sz="3200" dirty="0"/>
              <a:t> and Angular.</a:t>
            </a:r>
          </a:p>
        </p:txBody>
      </p:sp>
      <p:sp>
        <p:nvSpPr>
          <p:cNvPr id="9" name="Freeform: Shape 8">
            <a:extLst>
              <a:ext uri="{FF2B5EF4-FFF2-40B4-BE49-F238E27FC236}">
                <a16:creationId xmlns:a16="http://schemas.microsoft.com/office/drawing/2014/main" id="{2ECEEFAB-8007-4E30-80A1-6265CA3AF86A}"/>
              </a:ext>
            </a:extLst>
          </p:cNvPr>
          <p:cNvSpPr/>
          <p:nvPr/>
        </p:nvSpPr>
        <p:spPr>
          <a:xfrm>
            <a:off x="3" y="2802836"/>
            <a:ext cx="4395933" cy="1439984"/>
          </a:xfrm>
          <a:custGeom>
            <a:avLst/>
            <a:gdLst>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0" fmla="*/ 0 w 1467716"/>
              <a:gd name="connsiteY0" fmla="*/ 0 h 943303"/>
              <a:gd name="connsiteX1" fmla="*/ 167092 w 1467716"/>
              <a:gd name="connsiteY1" fmla="*/ 151863 h 943303"/>
              <a:gd name="connsiteX2" fmla="*/ 1402948 w 1467716"/>
              <a:gd name="connsiteY2" fmla="*/ 860884 h 943303"/>
              <a:gd name="connsiteX3" fmla="*/ 1467716 w 1467716"/>
              <a:gd name="connsiteY3" fmla="*/ 882799 h 943303"/>
              <a:gd name="connsiteX4" fmla="*/ 1426853 w 1467716"/>
              <a:gd name="connsiteY4" fmla="*/ 890097 h 943303"/>
              <a:gd name="connsiteX5" fmla="*/ 723619 w 1467716"/>
              <a:gd name="connsiteY5" fmla="*/ 943303 h 943303"/>
              <a:gd name="connsiteX6" fmla="*/ 20386 w 1467716"/>
              <a:gd name="connsiteY6" fmla="*/ 890097 h 943303"/>
              <a:gd name="connsiteX7" fmla="*/ 0 w 1467716"/>
              <a:gd name="connsiteY7" fmla="*/ 886456 h 943303"/>
              <a:gd name="connsiteX8" fmla="*/ 0 w 1467716"/>
              <a:gd name="connsiteY8" fmla="*/ 0 h 943303"/>
              <a:gd name="connsiteX0" fmla="*/ 0 w 1468512"/>
              <a:gd name="connsiteY0" fmla="*/ 0 h 943303"/>
              <a:gd name="connsiteX1" fmla="*/ 167092 w 1468512"/>
              <a:gd name="connsiteY1" fmla="*/ 151863 h 943303"/>
              <a:gd name="connsiteX2" fmla="*/ 1402948 w 1468512"/>
              <a:gd name="connsiteY2" fmla="*/ 860884 h 943303"/>
              <a:gd name="connsiteX3" fmla="*/ 1468512 w 1468512"/>
              <a:gd name="connsiteY3" fmla="*/ 884359 h 943303"/>
              <a:gd name="connsiteX4" fmla="*/ 1426853 w 1468512"/>
              <a:gd name="connsiteY4" fmla="*/ 890097 h 943303"/>
              <a:gd name="connsiteX5" fmla="*/ 723619 w 1468512"/>
              <a:gd name="connsiteY5" fmla="*/ 943303 h 943303"/>
              <a:gd name="connsiteX6" fmla="*/ 20386 w 1468512"/>
              <a:gd name="connsiteY6" fmla="*/ 890097 h 943303"/>
              <a:gd name="connsiteX7" fmla="*/ 0 w 1468512"/>
              <a:gd name="connsiteY7" fmla="*/ 886456 h 943303"/>
              <a:gd name="connsiteX8" fmla="*/ 0 w 1468512"/>
              <a:gd name="connsiteY8" fmla="*/ 0 h 9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8512" h="943303">
                <a:moveTo>
                  <a:pt x="0" y="0"/>
                </a:moveTo>
                <a:lnTo>
                  <a:pt x="167092" y="151863"/>
                </a:lnTo>
                <a:cubicBezTo>
                  <a:pt x="532570" y="453482"/>
                  <a:pt x="949585" y="694885"/>
                  <a:pt x="1402948" y="860884"/>
                </a:cubicBezTo>
                <a:lnTo>
                  <a:pt x="1468512" y="884359"/>
                </a:lnTo>
                <a:lnTo>
                  <a:pt x="1426853" y="890097"/>
                </a:lnTo>
                <a:cubicBezTo>
                  <a:pt x="1197556" y="925132"/>
                  <a:pt x="962710" y="943303"/>
                  <a:pt x="723619" y="943303"/>
                </a:cubicBezTo>
                <a:cubicBezTo>
                  <a:pt x="484529" y="943303"/>
                  <a:pt x="249683" y="925132"/>
                  <a:pt x="20386" y="890097"/>
                </a:cubicBezTo>
                <a:lnTo>
                  <a:pt x="0" y="886456"/>
                </a:lnTo>
                <a:lnTo>
                  <a:pt x="0" y="0"/>
                </a:lnTo>
                <a:close/>
              </a:path>
            </a:pathLst>
          </a:custGeom>
          <a:solidFill>
            <a:srgbClr val="F57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7082F54-9B5E-4746-98B4-FFBFECC818B3}"/>
              </a:ext>
            </a:extLst>
          </p:cNvPr>
          <p:cNvSpPr txBox="1"/>
          <p:nvPr/>
        </p:nvSpPr>
        <p:spPr>
          <a:xfrm>
            <a:off x="365760" y="5830254"/>
            <a:ext cx="4157472" cy="584775"/>
          </a:xfrm>
          <a:prstGeom prst="rect">
            <a:avLst/>
          </a:prstGeom>
          <a:noFill/>
        </p:spPr>
        <p:txBody>
          <a:bodyPr wrap="square" rtlCol="0">
            <a:spAutoFit/>
          </a:bodyPr>
          <a:lstStyle/>
          <a:p>
            <a:r>
              <a:rPr lang="en-US" sz="3200" dirty="0"/>
              <a:t>Amol Gote</a:t>
            </a:r>
          </a:p>
        </p:txBody>
      </p:sp>
    </p:spTree>
    <p:extLst>
      <p:ext uri="{BB962C8B-B14F-4D97-AF65-F5344CB8AC3E}">
        <p14:creationId xmlns:p14="http://schemas.microsoft.com/office/powerpoint/2010/main" val="925986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3A51A3-34CD-4950-8D86-F1DF9969DDFD}"/>
              </a:ext>
            </a:extLst>
          </p:cNvPr>
          <p:cNvSpPr>
            <a:spLocks noGrp="1"/>
          </p:cNvSpPr>
          <p:nvPr>
            <p:ph type="title"/>
          </p:nvPr>
        </p:nvSpPr>
        <p:spPr/>
        <p:txBody>
          <a:bodyPr/>
          <a:lstStyle/>
          <a:p>
            <a:r>
              <a:rPr lang="en-US" dirty="0"/>
              <a:t>END State BAAS Architecture </a:t>
            </a:r>
          </a:p>
        </p:txBody>
      </p:sp>
      <p:pic>
        <p:nvPicPr>
          <p:cNvPr id="4" name="Picture 3">
            <a:extLst>
              <a:ext uri="{FF2B5EF4-FFF2-40B4-BE49-F238E27FC236}">
                <a16:creationId xmlns:a16="http://schemas.microsoft.com/office/drawing/2014/main" id="{DC4648A6-5469-479D-AC2A-2CEC3165B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63" y="1042293"/>
            <a:ext cx="11831274" cy="5602348"/>
          </a:xfrm>
          <a:prstGeom prst="rect">
            <a:avLst/>
          </a:prstGeom>
          <a:ln>
            <a:solidFill>
              <a:schemeClr val="tx1"/>
            </a:solidFill>
          </a:ln>
        </p:spPr>
      </p:pic>
    </p:spTree>
    <p:extLst>
      <p:ext uri="{BB962C8B-B14F-4D97-AF65-F5344CB8AC3E}">
        <p14:creationId xmlns:p14="http://schemas.microsoft.com/office/powerpoint/2010/main" val="1956885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FCBCAC-37E2-4D22-9B54-5E4250B4FB23}"/>
              </a:ext>
            </a:extLst>
          </p:cNvPr>
          <p:cNvSpPr>
            <a:spLocks noGrp="1"/>
          </p:cNvSpPr>
          <p:nvPr>
            <p:ph type="title"/>
          </p:nvPr>
        </p:nvSpPr>
        <p:spPr/>
        <p:txBody>
          <a:bodyPr/>
          <a:lstStyle/>
          <a:p>
            <a:r>
              <a:rPr lang="en-US" dirty="0"/>
              <a:t>Current Demo Set Up</a:t>
            </a:r>
          </a:p>
        </p:txBody>
      </p:sp>
      <p:pic>
        <p:nvPicPr>
          <p:cNvPr id="8" name="Picture 7">
            <a:extLst>
              <a:ext uri="{FF2B5EF4-FFF2-40B4-BE49-F238E27FC236}">
                <a16:creationId xmlns:a16="http://schemas.microsoft.com/office/drawing/2014/main" id="{C18CBCED-E4C1-4F29-B1F0-E5727D563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096" y="1109551"/>
            <a:ext cx="7989379" cy="5418883"/>
          </a:xfrm>
          <a:prstGeom prst="rect">
            <a:avLst/>
          </a:prstGeom>
          <a:ln>
            <a:solidFill>
              <a:schemeClr val="tx1"/>
            </a:solidFill>
          </a:ln>
        </p:spPr>
      </p:pic>
    </p:spTree>
    <p:extLst>
      <p:ext uri="{BB962C8B-B14F-4D97-AF65-F5344CB8AC3E}">
        <p14:creationId xmlns:p14="http://schemas.microsoft.com/office/powerpoint/2010/main" val="830831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695BFC-A958-4523-AC5D-DF775D42E102}"/>
              </a:ext>
            </a:extLst>
          </p:cNvPr>
          <p:cNvSpPr>
            <a:spLocks noGrp="1"/>
          </p:cNvSpPr>
          <p:nvPr>
            <p:ph type="title"/>
          </p:nvPr>
        </p:nvSpPr>
        <p:spPr/>
        <p:txBody>
          <a:bodyPr/>
          <a:lstStyle/>
          <a:p>
            <a:r>
              <a:rPr lang="en-US" dirty="0"/>
              <a:t>Setting Up Private Network</a:t>
            </a:r>
          </a:p>
        </p:txBody>
      </p:sp>
      <p:sp>
        <p:nvSpPr>
          <p:cNvPr id="5" name="Content Placeholder 2">
            <a:extLst>
              <a:ext uri="{FF2B5EF4-FFF2-40B4-BE49-F238E27FC236}">
                <a16:creationId xmlns:a16="http://schemas.microsoft.com/office/drawing/2014/main" id="{FB58EEFA-7F07-462B-9BE1-F83EA3C64275}"/>
              </a:ext>
            </a:extLst>
          </p:cNvPr>
          <p:cNvSpPr>
            <a:spLocks noGrp="1"/>
          </p:cNvSpPr>
          <p:nvPr>
            <p:ph idx="1"/>
          </p:nvPr>
        </p:nvSpPr>
        <p:spPr>
          <a:xfrm>
            <a:off x="113721" y="1655377"/>
            <a:ext cx="6401379" cy="4440064"/>
          </a:xfrm>
        </p:spPr>
        <p:txBody>
          <a:bodyPr>
            <a:noAutofit/>
          </a:bodyPr>
          <a:lstStyle/>
          <a:p>
            <a:pPr algn="just"/>
            <a:r>
              <a:rPr lang="en-US" sz="2000" dirty="0" err="1"/>
              <a:t>Genesis.json</a:t>
            </a:r>
            <a:endParaRPr lang="en-US" sz="2000" dirty="0"/>
          </a:p>
          <a:p>
            <a:pPr algn="just"/>
            <a:r>
              <a:rPr lang="en-US" sz="2000" dirty="0"/>
              <a:t>Initialize network</a:t>
            </a:r>
          </a:p>
          <a:p>
            <a:pPr algn="just"/>
            <a:r>
              <a:rPr lang="en-US" sz="2000" dirty="0"/>
              <a:t>Spin off various nodes (RPC, web3, mine).</a:t>
            </a:r>
          </a:p>
          <a:p>
            <a:pPr algn="just"/>
            <a:r>
              <a:rPr lang="en-US" sz="2000" dirty="0"/>
              <a:t>Network communication across nodes and Static nodes</a:t>
            </a:r>
          </a:p>
          <a:p>
            <a:pPr algn="just"/>
            <a:r>
              <a:rPr lang="en-US" sz="2000" dirty="0"/>
              <a:t>Each node contains full copy of blockchain </a:t>
            </a:r>
            <a:r>
              <a:rPr lang="en-US" sz="2000" dirty="0" err="1"/>
              <a:t>db</a:t>
            </a:r>
            <a:r>
              <a:rPr lang="en-US" sz="2000" dirty="0"/>
              <a:t> which stores a record of every transaction.</a:t>
            </a:r>
          </a:p>
          <a:p>
            <a:pPr algn="just"/>
            <a:r>
              <a:rPr lang="en-US" sz="2000" dirty="0"/>
              <a:t>Different types of networks</a:t>
            </a:r>
          </a:p>
          <a:p>
            <a:pPr lvl="1" algn="just"/>
            <a:r>
              <a:rPr lang="en-US" sz="1600" dirty="0"/>
              <a:t>Private </a:t>
            </a:r>
            <a:r>
              <a:rPr lang="en-US" sz="1600" dirty="0" err="1"/>
              <a:t>Newtorks</a:t>
            </a:r>
            <a:endParaRPr lang="en-US" sz="1600" dirty="0"/>
          </a:p>
          <a:p>
            <a:pPr lvl="1" algn="just"/>
            <a:r>
              <a:rPr lang="en-US" sz="1600" dirty="0"/>
              <a:t>Public networks</a:t>
            </a:r>
          </a:p>
          <a:p>
            <a:pPr lvl="2" algn="just"/>
            <a:r>
              <a:rPr lang="en-US" sz="1400" dirty="0"/>
              <a:t>Main Network (Ether Based)</a:t>
            </a:r>
          </a:p>
          <a:p>
            <a:pPr lvl="2" algn="just"/>
            <a:r>
              <a:rPr lang="en-US" sz="1400" dirty="0">
                <a:hlinkClick r:id="rId2"/>
              </a:rPr>
              <a:t>Test Networks</a:t>
            </a:r>
            <a:endParaRPr lang="en-US" sz="1400" dirty="0"/>
          </a:p>
          <a:p>
            <a:pPr lvl="3" algn="just"/>
            <a:r>
              <a:rPr lang="en-US" sz="1400" dirty="0" err="1"/>
              <a:t>Ropsten</a:t>
            </a:r>
            <a:endParaRPr lang="en-US" sz="1400" dirty="0"/>
          </a:p>
          <a:p>
            <a:pPr lvl="3" algn="just"/>
            <a:r>
              <a:rPr lang="en-US" sz="1400" dirty="0" err="1"/>
              <a:t>Kovan</a:t>
            </a:r>
            <a:endParaRPr lang="en-US" sz="1400" dirty="0"/>
          </a:p>
          <a:p>
            <a:pPr lvl="3" algn="just"/>
            <a:r>
              <a:rPr lang="en-US" sz="1400" dirty="0" err="1"/>
              <a:t>Rinkeby</a:t>
            </a:r>
            <a:endParaRPr lang="en-US" sz="1400" dirty="0"/>
          </a:p>
          <a:p>
            <a:pPr algn="just"/>
            <a:endParaRPr lang="en-US" sz="2000" dirty="0"/>
          </a:p>
        </p:txBody>
      </p:sp>
      <p:pic>
        <p:nvPicPr>
          <p:cNvPr id="5122" name="Picture 2" descr="Related image">
            <a:extLst>
              <a:ext uri="{FF2B5EF4-FFF2-40B4-BE49-F238E27FC236}">
                <a16:creationId xmlns:a16="http://schemas.microsoft.com/office/drawing/2014/main" id="{DCEA2D9B-AE58-477E-B210-E43991FF470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8693" y="1310808"/>
            <a:ext cx="2969003" cy="306771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52CCB03-4C6E-4CB3-8203-E603268D32D4}"/>
              </a:ext>
            </a:extLst>
          </p:cNvPr>
          <p:cNvPicPr>
            <a:picLocks noChangeAspect="1"/>
          </p:cNvPicPr>
          <p:nvPr/>
        </p:nvPicPr>
        <p:blipFill>
          <a:blip r:embed="rId4"/>
          <a:stretch>
            <a:fillRect/>
          </a:stretch>
        </p:blipFill>
        <p:spPr>
          <a:xfrm>
            <a:off x="6028693" y="3988212"/>
            <a:ext cx="5748779" cy="2770190"/>
          </a:xfrm>
          <a:prstGeom prst="rect">
            <a:avLst/>
          </a:prstGeom>
        </p:spPr>
      </p:pic>
    </p:spTree>
    <p:extLst>
      <p:ext uri="{BB962C8B-B14F-4D97-AF65-F5344CB8AC3E}">
        <p14:creationId xmlns:p14="http://schemas.microsoft.com/office/powerpoint/2010/main" val="1704684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68290D-8402-4995-BEA4-FE81C2832328}"/>
              </a:ext>
            </a:extLst>
          </p:cNvPr>
          <p:cNvPicPr>
            <a:picLocks noChangeAspect="1"/>
          </p:cNvPicPr>
          <p:nvPr/>
        </p:nvPicPr>
        <p:blipFill>
          <a:blip r:embed="rId2"/>
          <a:stretch>
            <a:fillRect/>
          </a:stretch>
        </p:blipFill>
        <p:spPr>
          <a:xfrm>
            <a:off x="5367170" y="0"/>
            <a:ext cx="6824830" cy="6858000"/>
          </a:xfrm>
          <a:prstGeom prst="rect">
            <a:avLst/>
          </a:prstGeom>
        </p:spPr>
      </p:pic>
      <p:sp>
        <p:nvSpPr>
          <p:cNvPr id="4" name="Title 2">
            <a:extLst>
              <a:ext uri="{FF2B5EF4-FFF2-40B4-BE49-F238E27FC236}">
                <a16:creationId xmlns:a16="http://schemas.microsoft.com/office/drawing/2014/main" id="{94795480-F3ED-4202-878A-AFCAB21B646C}"/>
              </a:ext>
            </a:extLst>
          </p:cNvPr>
          <p:cNvSpPr txBox="1">
            <a:spLocks/>
          </p:cNvSpPr>
          <p:nvPr/>
        </p:nvSpPr>
        <p:spPr>
          <a:xfrm>
            <a:off x="228600" y="296374"/>
            <a:ext cx="4062984" cy="1325563"/>
          </a:xfrm>
          <a:prstGeom prst="rect">
            <a:avLst/>
          </a:prstGeom>
        </p:spPr>
        <p:txBody>
          <a:bodyPr>
            <a:normAutofit fontScale="75000" lnSpcReduction="20000"/>
          </a:bodyPr>
          <a:lstStyle>
            <a:lvl1pPr algn="l" defTabSz="914400" rtl="0" eaLnBrk="1" latinLnBrk="0" hangingPunct="1">
              <a:lnSpc>
                <a:spcPct val="90000"/>
              </a:lnSpc>
              <a:spcBef>
                <a:spcPct val="0"/>
              </a:spcBef>
              <a:buNone/>
              <a:defRPr lang="en-US" sz="4800" b="1" kern="1200" cap="all" baseline="0" smtClean="0">
                <a:solidFill>
                  <a:schemeClr val="bg1"/>
                </a:solidFill>
                <a:latin typeface="+mj-lt"/>
                <a:ea typeface="+mj-ea"/>
                <a:cs typeface="+mj-cs"/>
              </a:defRPr>
            </a:lvl1pPr>
          </a:lstStyle>
          <a:p>
            <a:r>
              <a:rPr lang="en-US">
                <a:solidFill>
                  <a:schemeClr val="tx1"/>
                </a:solidFill>
              </a:rPr>
              <a:t>Sample </a:t>
            </a:r>
            <a:br>
              <a:rPr lang="en-US">
                <a:solidFill>
                  <a:schemeClr val="tx1"/>
                </a:solidFill>
              </a:rPr>
            </a:br>
            <a:r>
              <a:rPr lang="en-US">
                <a:solidFill>
                  <a:schemeClr val="tx1"/>
                </a:solidFill>
              </a:rPr>
              <a:t>SOLIDITY Contract</a:t>
            </a:r>
            <a:endParaRPr lang="en-US" dirty="0">
              <a:solidFill>
                <a:schemeClr val="tx1"/>
              </a:solidFill>
            </a:endParaRPr>
          </a:p>
        </p:txBody>
      </p:sp>
      <p:sp>
        <p:nvSpPr>
          <p:cNvPr id="5" name="TextBox 4">
            <a:extLst>
              <a:ext uri="{FF2B5EF4-FFF2-40B4-BE49-F238E27FC236}">
                <a16:creationId xmlns:a16="http://schemas.microsoft.com/office/drawing/2014/main" id="{E6C14285-5399-4E30-8EAD-C571968E88A1}"/>
              </a:ext>
            </a:extLst>
          </p:cNvPr>
          <p:cNvSpPr txBox="1"/>
          <p:nvPr/>
        </p:nvSpPr>
        <p:spPr>
          <a:xfrm>
            <a:off x="326136" y="1437271"/>
            <a:ext cx="4696968" cy="369332"/>
          </a:xfrm>
          <a:prstGeom prst="rect">
            <a:avLst/>
          </a:prstGeom>
          <a:noFill/>
        </p:spPr>
        <p:txBody>
          <a:bodyPr wrap="square" rtlCol="0">
            <a:spAutoFit/>
          </a:bodyPr>
          <a:lstStyle/>
          <a:p>
            <a:r>
              <a:rPr lang="en-US" dirty="0"/>
              <a:t>Online Editor - </a:t>
            </a:r>
            <a:r>
              <a:rPr lang="en-US" dirty="0">
                <a:hlinkClick r:id="rId3"/>
              </a:rPr>
              <a:t>https://remix.ethereum.org</a:t>
            </a:r>
            <a:endParaRPr lang="en-US" dirty="0"/>
          </a:p>
        </p:txBody>
      </p:sp>
      <p:sp>
        <p:nvSpPr>
          <p:cNvPr id="2" name="TextBox 1">
            <a:extLst>
              <a:ext uri="{FF2B5EF4-FFF2-40B4-BE49-F238E27FC236}">
                <a16:creationId xmlns:a16="http://schemas.microsoft.com/office/drawing/2014/main" id="{57407B34-B2B5-4332-A411-132B7EF1B859}"/>
              </a:ext>
            </a:extLst>
          </p:cNvPr>
          <p:cNvSpPr txBox="1"/>
          <p:nvPr/>
        </p:nvSpPr>
        <p:spPr>
          <a:xfrm>
            <a:off x="426720" y="2328672"/>
            <a:ext cx="4940450" cy="2862322"/>
          </a:xfrm>
          <a:prstGeom prst="rect">
            <a:avLst/>
          </a:prstGeom>
          <a:noFill/>
        </p:spPr>
        <p:txBody>
          <a:bodyPr wrap="square" rtlCol="0">
            <a:spAutoFit/>
          </a:bodyPr>
          <a:lstStyle/>
          <a:p>
            <a:r>
              <a:rPr lang="en-US" dirty="0"/>
              <a:t>ABI – Application Binary Interface </a:t>
            </a:r>
          </a:p>
          <a:p>
            <a:pPr marL="285750" indent="-285750">
              <a:buFont typeface="Arial" panose="020B0604020202020204" pitchFamily="34" charset="0"/>
              <a:buChar char="•"/>
            </a:pPr>
            <a:r>
              <a:rPr lang="en-US" dirty="0"/>
              <a:t>It is the standard way to interact with contracts, both from outside the blockchain and for contract-to-contract interaction. </a:t>
            </a:r>
          </a:p>
          <a:p>
            <a:pPr marL="285750" indent="-285750">
              <a:buFont typeface="Arial" panose="020B0604020202020204" pitchFamily="34" charset="0"/>
              <a:buChar char="•"/>
            </a:pPr>
            <a:r>
              <a:rPr lang="en-US" dirty="0"/>
              <a:t>Metadata for interacting with Smart contracts. It defines which functions you can invoke and their associated inputs/outputs.</a:t>
            </a:r>
          </a:p>
          <a:p>
            <a:pPr marL="285750" indent="-285750">
              <a:buFont typeface="Arial" panose="020B0604020202020204" pitchFamily="34" charset="0"/>
              <a:buChar char="•"/>
            </a:pPr>
            <a:r>
              <a:rPr lang="en-US" dirty="0"/>
              <a:t>Smart contract is stored as byte code in blockchain under a specific address known as contract address.</a:t>
            </a:r>
          </a:p>
        </p:txBody>
      </p:sp>
    </p:spTree>
    <p:extLst>
      <p:ext uri="{BB962C8B-B14F-4D97-AF65-F5344CB8AC3E}">
        <p14:creationId xmlns:p14="http://schemas.microsoft.com/office/powerpoint/2010/main" val="839419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B69405-59DB-4912-AE27-80180F44305C}"/>
              </a:ext>
            </a:extLst>
          </p:cNvPr>
          <p:cNvSpPr>
            <a:spLocks noGrp="1"/>
          </p:cNvSpPr>
          <p:nvPr>
            <p:ph type="title"/>
          </p:nvPr>
        </p:nvSpPr>
        <p:spPr>
          <a:xfrm>
            <a:off x="569976" y="2856694"/>
            <a:ext cx="11353800" cy="1325563"/>
          </a:xfrm>
        </p:spPr>
        <p:txBody>
          <a:bodyPr/>
          <a:lstStyle/>
          <a:p>
            <a:pPr algn="ctr"/>
            <a:r>
              <a:rPr lang="en-US" dirty="0">
                <a:solidFill>
                  <a:schemeClr val="tx1"/>
                </a:solidFill>
              </a:rPr>
              <a:t>Demo</a:t>
            </a:r>
          </a:p>
        </p:txBody>
      </p:sp>
    </p:spTree>
    <p:extLst>
      <p:ext uri="{BB962C8B-B14F-4D97-AF65-F5344CB8AC3E}">
        <p14:creationId xmlns:p14="http://schemas.microsoft.com/office/powerpoint/2010/main" val="1267626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9AEFD99-5685-4CF6-B448-5794F01EE93F}"/>
              </a:ext>
            </a:extLst>
          </p:cNvPr>
          <p:cNvSpPr txBox="1">
            <a:spLocks/>
          </p:cNvSpPr>
          <p:nvPr/>
        </p:nvSpPr>
        <p:spPr>
          <a:xfrm>
            <a:off x="838200" y="52535"/>
            <a:ext cx="11353800" cy="678986"/>
          </a:xfrm>
          <a:prstGeom prst="rect">
            <a:avLst/>
          </a:prstGeom>
        </p:spPr>
        <p:txBody>
          <a:bodyPr>
            <a:normAutofit fontScale="97500"/>
          </a:bodyPr>
          <a:lstStyle>
            <a:lvl1pPr algn="l" defTabSz="914400" rtl="0" eaLnBrk="1" latinLnBrk="0" hangingPunct="1">
              <a:lnSpc>
                <a:spcPct val="90000"/>
              </a:lnSpc>
              <a:spcBef>
                <a:spcPct val="0"/>
              </a:spcBef>
              <a:buNone/>
              <a:defRPr lang="en-US" sz="4800" b="1" kern="1200" cap="all" baseline="0" smtClean="0">
                <a:solidFill>
                  <a:schemeClr val="bg1"/>
                </a:solidFill>
                <a:latin typeface="+mj-lt"/>
                <a:ea typeface="+mj-ea"/>
                <a:cs typeface="+mj-cs"/>
              </a:defRPr>
            </a:lvl1pPr>
          </a:lstStyle>
          <a:p>
            <a:pPr algn="r"/>
            <a:r>
              <a:rPr lang="en-US" sz="3200" dirty="0">
                <a:solidFill>
                  <a:schemeClr val="tx1"/>
                </a:solidFill>
              </a:rPr>
              <a:t>Asset transfer Smart contract</a:t>
            </a:r>
          </a:p>
        </p:txBody>
      </p:sp>
      <p:sp>
        <p:nvSpPr>
          <p:cNvPr id="3" name="Oval 2">
            <a:extLst>
              <a:ext uri="{FF2B5EF4-FFF2-40B4-BE49-F238E27FC236}">
                <a16:creationId xmlns:a16="http://schemas.microsoft.com/office/drawing/2014/main" id="{242A040E-0CE9-451C-AD14-DB2F1CBA7DB5}"/>
              </a:ext>
            </a:extLst>
          </p:cNvPr>
          <p:cNvSpPr/>
          <p:nvPr/>
        </p:nvSpPr>
        <p:spPr>
          <a:xfrm>
            <a:off x="463296" y="1328928"/>
            <a:ext cx="1426464" cy="132556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a:p>
            <a:pPr algn="ctr"/>
            <a:endParaRPr lang="en-US" dirty="0"/>
          </a:p>
          <a:p>
            <a:pPr algn="ctr"/>
            <a:r>
              <a:rPr lang="en-US" dirty="0">
                <a:solidFill>
                  <a:schemeClr val="dk1"/>
                </a:solidFill>
              </a:rPr>
              <a:t>Make</a:t>
            </a:r>
          </a:p>
          <a:p>
            <a:pPr algn="ctr"/>
            <a:r>
              <a:rPr lang="en-US" dirty="0"/>
              <a:t>Offer</a:t>
            </a:r>
            <a:endParaRPr lang="en-US" dirty="0">
              <a:solidFill>
                <a:schemeClr val="dk1"/>
              </a:solidFill>
            </a:endParaRPr>
          </a:p>
        </p:txBody>
      </p:sp>
      <p:sp>
        <p:nvSpPr>
          <p:cNvPr id="4" name="Oval 3">
            <a:extLst>
              <a:ext uri="{FF2B5EF4-FFF2-40B4-BE49-F238E27FC236}">
                <a16:creationId xmlns:a16="http://schemas.microsoft.com/office/drawing/2014/main" id="{BAFB88A2-FAC1-45C1-94AE-ECF6E7B3AB18}"/>
              </a:ext>
            </a:extLst>
          </p:cNvPr>
          <p:cNvSpPr/>
          <p:nvPr/>
        </p:nvSpPr>
        <p:spPr>
          <a:xfrm>
            <a:off x="2395728" y="1328928"/>
            <a:ext cx="1426464" cy="132556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US" dirty="0"/>
              <a:t>Accept Offer</a:t>
            </a:r>
          </a:p>
        </p:txBody>
      </p:sp>
      <p:sp>
        <p:nvSpPr>
          <p:cNvPr id="5" name="Oval 4">
            <a:extLst>
              <a:ext uri="{FF2B5EF4-FFF2-40B4-BE49-F238E27FC236}">
                <a16:creationId xmlns:a16="http://schemas.microsoft.com/office/drawing/2014/main" id="{63D8FE90-2A4E-49C2-9B61-6CE0F0DF8BD0}"/>
              </a:ext>
            </a:extLst>
          </p:cNvPr>
          <p:cNvSpPr/>
          <p:nvPr/>
        </p:nvSpPr>
        <p:spPr>
          <a:xfrm>
            <a:off x="4675634" y="348190"/>
            <a:ext cx="1597152" cy="157886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r>
              <a:rPr lang="en-US" dirty="0"/>
              <a:t>Mark Inspected</a:t>
            </a:r>
          </a:p>
        </p:txBody>
      </p:sp>
      <p:sp>
        <p:nvSpPr>
          <p:cNvPr id="6" name="Oval 5">
            <a:extLst>
              <a:ext uri="{FF2B5EF4-FFF2-40B4-BE49-F238E27FC236}">
                <a16:creationId xmlns:a16="http://schemas.microsoft.com/office/drawing/2014/main" id="{5C104275-0D7F-4167-B868-D733A833C8DA}"/>
              </a:ext>
            </a:extLst>
          </p:cNvPr>
          <p:cNvSpPr/>
          <p:nvPr/>
        </p:nvSpPr>
        <p:spPr>
          <a:xfrm>
            <a:off x="4745737" y="2222709"/>
            <a:ext cx="1597152" cy="147186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r>
              <a:rPr lang="en-US" dirty="0"/>
              <a:t>Mark Appraised</a:t>
            </a:r>
          </a:p>
        </p:txBody>
      </p:sp>
      <p:sp>
        <p:nvSpPr>
          <p:cNvPr id="7" name="Oval 6">
            <a:extLst>
              <a:ext uri="{FF2B5EF4-FFF2-40B4-BE49-F238E27FC236}">
                <a16:creationId xmlns:a16="http://schemas.microsoft.com/office/drawing/2014/main" id="{EE7FCB34-1199-4A43-AA1D-35F1CF93F378}"/>
              </a:ext>
            </a:extLst>
          </p:cNvPr>
          <p:cNvSpPr/>
          <p:nvPr/>
        </p:nvSpPr>
        <p:spPr>
          <a:xfrm>
            <a:off x="7266434" y="1188720"/>
            <a:ext cx="1822700" cy="180914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endParaRPr lang="en-US" dirty="0"/>
          </a:p>
          <a:p>
            <a:pPr algn="ctr"/>
            <a:r>
              <a:rPr lang="en-US" dirty="0"/>
              <a:t>Accepted</a:t>
            </a:r>
          </a:p>
        </p:txBody>
      </p:sp>
      <p:sp>
        <p:nvSpPr>
          <p:cNvPr id="8" name="Oval 7">
            <a:extLst>
              <a:ext uri="{FF2B5EF4-FFF2-40B4-BE49-F238E27FC236}">
                <a16:creationId xmlns:a16="http://schemas.microsoft.com/office/drawing/2014/main" id="{CD30FC20-076F-43F1-A368-8718100020D3}"/>
              </a:ext>
            </a:extLst>
          </p:cNvPr>
          <p:cNvSpPr/>
          <p:nvPr/>
        </p:nvSpPr>
        <p:spPr>
          <a:xfrm>
            <a:off x="9784084" y="1202276"/>
            <a:ext cx="1822700" cy="180914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US" dirty="0"/>
          </a:p>
          <a:p>
            <a:pPr algn="ctr"/>
            <a:r>
              <a:rPr lang="en-US" dirty="0"/>
              <a:t>Transferred</a:t>
            </a:r>
          </a:p>
        </p:txBody>
      </p:sp>
      <p:cxnSp>
        <p:nvCxnSpPr>
          <p:cNvPr id="10" name="Straight Arrow Connector 9">
            <a:extLst>
              <a:ext uri="{FF2B5EF4-FFF2-40B4-BE49-F238E27FC236}">
                <a16:creationId xmlns:a16="http://schemas.microsoft.com/office/drawing/2014/main" id="{74168A95-B2A6-42F7-A376-DAF7D2B92A47}"/>
              </a:ext>
            </a:extLst>
          </p:cNvPr>
          <p:cNvCxnSpPr>
            <a:cxnSpLocks/>
            <a:stCxn id="3" idx="6"/>
            <a:endCxn id="4" idx="2"/>
          </p:cNvCxnSpPr>
          <p:nvPr/>
        </p:nvCxnSpPr>
        <p:spPr>
          <a:xfrm>
            <a:off x="1889760" y="1991709"/>
            <a:ext cx="50596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D856956-38A5-48A5-8EBB-D62E2C8A1439}"/>
              </a:ext>
            </a:extLst>
          </p:cNvPr>
          <p:cNvCxnSpPr>
            <a:cxnSpLocks/>
            <a:stCxn id="4" idx="7"/>
            <a:endCxn id="5" idx="2"/>
          </p:cNvCxnSpPr>
          <p:nvPr/>
        </p:nvCxnSpPr>
        <p:spPr>
          <a:xfrm flipV="1">
            <a:off x="3613291" y="1137622"/>
            <a:ext cx="1062343" cy="3854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94C947-6422-4FDA-AA2D-944F162263ED}"/>
              </a:ext>
            </a:extLst>
          </p:cNvPr>
          <p:cNvCxnSpPr>
            <a:cxnSpLocks/>
            <a:stCxn id="4" idx="5"/>
            <a:endCxn id="6" idx="2"/>
          </p:cNvCxnSpPr>
          <p:nvPr/>
        </p:nvCxnSpPr>
        <p:spPr>
          <a:xfrm>
            <a:off x="3613291" y="2460366"/>
            <a:ext cx="1132446" cy="4982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C2D33A0-2B36-4FBB-A4F2-0097A124192F}"/>
              </a:ext>
            </a:extLst>
          </p:cNvPr>
          <p:cNvCxnSpPr>
            <a:cxnSpLocks/>
            <a:stCxn id="5" idx="6"/>
            <a:endCxn id="7" idx="1"/>
          </p:cNvCxnSpPr>
          <p:nvPr/>
        </p:nvCxnSpPr>
        <p:spPr>
          <a:xfrm>
            <a:off x="6272786" y="1137622"/>
            <a:ext cx="1260576" cy="3160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F5DB774-9428-49D8-961D-96D64E09CCDB}"/>
              </a:ext>
            </a:extLst>
          </p:cNvPr>
          <p:cNvCxnSpPr>
            <a:cxnSpLocks/>
            <a:stCxn id="6" idx="6"/>
            <a:endCxn id="7" idx="3"/>
          </p:cNvCxnSpPr>
          <p:nvPr/>
        </p:nvCxnSpPr>
        <p:spPr>
          <a:xfrm flipV="1">
            <a:off x="6342889" y="2732923"/>
            <a:ext cx="1190473" cy="2257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D2F0FD-A060-4E13-8A32-C3D52050374B}"/>
              </a:ext>
            </a:extLst>
          </p:cNvPr>
          <p:cNvCxnSpPr>
            <a:cxnSpLocks/>
            <a:stCxn id="7" idx="6"/>
            <a:endCxn id="8" idx="2"/>
          </p:cNvCxnSpPr>
          <p:nvPr/>
        </p:nvCxnSpPr>
        <p:spPr>
          <a:xfrm>
            <a:off x="9089134" y="2093293"/>
            <a:ext cx="694950" cy="135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C2784AC-38AB-43C4-B45D-6B79DC9E2BD9}"/>
              </a:ext>
            </a:extLst>
          </p:cNvPr>
          <p:cNvSpPr txBox="1"/>
          <p:nvPr/>
        </p:nvSpPr>
        <p:spPr>
          <a:xfrm>
            <a:off x="298591" y="1021510"/>
            <a:ext cx="1901952" cy="307777"/>
          </a:xfrm>
          <a:prstGeom prst="rect">
            <a:avLst/>
          </a:prstGeom>
          <a:noFill/>
        </p:spPr>
        <p:txBody>
          <a:bodyPr wrap="square" rtlCol="0">
            <a:spAutoFit/>
          </a:bodyPr>
          <a:lstStyle/>
          <a:p>
            <a:r>
              <a:rPr lang="en-US" sz="1400" dirty="0"/>
              <a:t>Buyer placed an offer</a:t>
            </a:r>
          </a:p>
        </p:txBody>
      </p:sp>
      <p:sp>
        <p:nvSpPr>
          <p:cNvPr id="34" name="TextBox 33">
            <a:extLst>
              <a:ext uri="{FF2B5EF4-FFF2-40B4-BE49-F238E27FC236}">
                <a16:creationId xmlns:a16="http://schemas.microsoft.com/office/drawing/2014/main" id="{E8A51E09-F248-494D-95DD-28C0395A470D}"/>
              </a:ext>
            </a:extLst>
          </p:cNvPr>
          <p:cNvSpPr txBox="1"/>
          <p:nvPr/>
        </p:nvSpPr>
        <p:spPr>
          <a:xfrm>
            <a:off x="2472634" y="1042330"/>
            <a:ext cx="1426464" cy="307777"/>
          </a:xfrm>
          <a:prstGeom prst="rect">
            <a:avLst/>
          </a:prstGeom>
          <a:noFill/>
        </p:spPr>
        <p:txBody>
          <a:bodyPr wrap="square" rtlCol="0">
            <a:spAutoFit/>
          </a:bodyPr>
          <a:lstStyle/>
          <a:p>
            <a:r>
              <a:rPr lang="en-US" sz="1400" dirty="0"/>
              <a:t>Seller Accepted</a:t>
            </a:r>
          </a:p>
        </p:txBody>
      </p:sp>
      <p:sp>
        <p:nvSpPr>
          <p:cNvPr id="35" name="TextBox 34">
            <a:extLst>
              <a:ext uri="{FF2B5EF4-FFF2-40B4-BE49-F238E27FC236}">
                <a16:creationId xmlns:a16="http://schemas.microsoft.com/office/drawing/2014/main" id="{4F90D0AE-2096-47DA-9564-BB01B5748D96}"/>
              </a:ext>
            </a:extLst>
          </p:cNvPr>
          <p:cNvSpPr txBox="1"/>
          <p:nvPr/>
        </p:nvSpPr>
        <p:spPr>
          <a:xfrm>
            <a:off x="4072129" y="81720"/>
            <a:ext cx="2270759" cy="307777"/>
          </a:xfrm>
          <a:prstGeom prst="rect">
            <a:avLst/>
          </a:prstGeom>
          <a:noFill/>
        </p:spPr>
        <p:txBody>
          <a:bodyPr wrap="square" rtlCol="0">
            <a:spAutoFit/>
          </a:bodyPr>
          <a:lstStyle/>
          <a:p>
            <a:r>
              <a:rPr lang="en-US" sz="1400" dirty="0"/>
              <a:t>Inspector Marked positive</a:t>
            </a:r>
          </a:p>
        </p:txBody>
      </p:sp>
      <p:sp>
        <p:nvSpPr>
          <p:cNvPr id="36" name="TextBox 35">
            <a:extLst>
              <a:ext uri="{FF2B5EF4-FFF2-40B4-BE49-F238E27FC236}">
                <a16:creationId xmlns:a16="http://schemas.microsoft.com/office/drawing/2014/main" id="{F57EE251-00F6-4AD8-AA68-A685B9E2EF52}"/>
              </a:ext>
            </a:extLst>
          </p:cNvPr>
          <p:cNvSpPr txBox="1"/>
          <p:nvPr/>
        </p:nvSpPr>
        <p:spPr>
          <a:xfrm>
            <a:off x="4155130" y="2081909"/>
            <a:ext cx="2018353" cy="738664"/>
          </a:xfrm>
          <a:prstGeom prst="rect">
            <a:avLst/>
          </a:prstGeom>
          <a:noFill/>
        </p:spPr>
        <p:txBody>
          <a:bodyPr wrap="square" rtlCol="0">
            <a:spAutoFit/>
          </a:bodyPr>
          <a:lstStyle/>
          <a:p>
            <a:r>
              <a:rPr lang="en-US" sz="1400" dirty="0"/>
              <a:t>Appraiser </a:t>
            </a:r>
          </a:p>
          <a:p>
            <a:r>
              <a:rPr lang="en-US" sz="1400" dirty="0"/>
              <a:t>Marked </a:t>
            </a:r>
          </a:p>
          <a:p>
            <a:r>
              <a:rPr lang="en-US" sz="1400" dirty="0"/>
              <a:t>positive</a:t>
            </a:r>
          </a:p>
        </p:txBody>
      </p:sp>
      <p:sp>
        <p:nvSpPr>
          <p:cNvPr id="37" name="TextBox 36">
            <a:extLst>
              <a:ext uri="{FF2B5EF4-FFF2-40B4-BE49-F238E27FC236}">
                <a16:creationId xmlns:a16="http://schemas.microsoft.com/office/drawing/2014/main" id="{61562F1A-883A-4B8E-8657-75CEF9E06593}"/>
              </a:ext>
            </a:extLst>
          </p:cNvPr>
          <p:cNvSpPr txBox="1"/>
          <p:nvPr/>
        </p:nvSpPr>
        <p:spPr>
          <a:xfrm>
            <a:off x="7388355" y="879930"/>
            <a:ext cx="2048254" cy="307777"/>
          </a:xfrm>
          <a:prstGeom prst="rect">
            <a:avLst/>
          </a:prstGeom>
          <a:noFill/>
        </p:spPr>
        <p:txBody>
          <a:bodyPr wrap="square" rtlCol="0">
            <a:spAutoFit/>
          </a:bodyPr>
          <a:lstStyle/>
          <a:p>
            <a:r>
              <a:rPr lang="en-US" sz="1400" dirty="0"/>
              <a:t>Both Parties Accept</a:t>
            </a:r>
          </a:p>
        </p:txBody>
      </p:sp>
      <p:sp>
        <p:nvSpPr>
          <p:cNvPr id="38" name="TextBox 37">
            <a:extLst>
              <a:ext uri="{FF2B5EF4-FFF2-40B4-BE49-F238E27FC236}">
                <a16:creationId xmlns:a16="http://schemas.microsoft.com/office/drawing/2014/main" id="{920A8E7E-387B-4167-B3B7-5A749EB0F92E}"/>
              </a:ext>
            </a:extLst>
          </p:cNvPr>
          <p:cNvSpPr txBox="1"/>
          <p:nvPr/>
        </p:nvSpPr>
        <p:spPr>
          <a:xfrm>
            <a:off x="9784084" y="3011423"/>
            <a:ext cx="2298190" cy="307777"/>
          </a:xfrm>
          <a:prstGeom prst="rect">
            <a:avLst/>
          </a:prstGeom>
          <a:noFill/>
        </p:spPr>
        <p:txBody>
          <a:bodyPr wrap="square" rtlCol="0">
            <a:spAutoFit/>
          </a:bodyPr>
          <a:lstStyle/>
          <a:p>
            <a:r>
              <a:rPr lang="en-US" sz="1400" dirty="0"/>
              <a:t>Asset is transferred to buyer</a:t>
            </a:r>
          </a:p>
        </p:txBody>
      </p:sp>
      <p:graphicFrame>
        <p:nvGraphicFramePr>
          <p:cNvPr id="40" name="Table 39">
            <a:extLst>
              <a:ext uri="{FF2B5EF4-FFF2-40B4-BE49-F238E27FC236}">
                <a16:creationId xmlns:a16="http://schemas.microsoft.com/office/drawing/2014/main" id="{FA2EEAAA-6A3B-4BEE-BCED-D758A1D4153B}"/>
              </a:ext>
            </a:extLst>
          </p:cNvPr>
          <p:cNvGraphicFramePr>
            <a:graphicFrameLocks noGrp="1"/>
          </p:cNvGraphicFramePr>
          <p:nvPr>
            <p:extLst>
              <p:ext uri="{D42A27DB-BD31-4B8C-83A1-F6EECF244321}">
                <p14:modId xmlns:p14="http://schemas.microsoft.com/office/powerpoint/2010/main" val="1468188579"/>
              </p:ext>
            </p:extLst>
          </p:nvPr>
        </p:nvGraphicFramePr>
        <p:xfrm>
          <a:off x="4064000" y="3869993"/>
          <a:ext cx="8128000" cy="2966720"/>
        </p:xfrm>
        <a:graphic>
          <a:graphicData uri="http://schemas.openxmlformats.org/drawingml/2006/table">
            <a:tbl>
              <a:tblPr firstRow="1" bandRow="1">
                <a:tableStyleId>{2D5ABB26-0587-4C30-8999-92F81FD0307C}</a:tableStyleId>
              </a:tblPr>
              <a:tblGrid>
                <a:gridCol w="2087174">
                  <a:extLst>
                    <a:ext uri="{9D8B030D-6E8A-4147-A177-3AD203B41FA5}">
                      <a16:colId xmlns:a16="http://schemas.microsoft.com/office/drawing/2014/main" val="2764076090"/>
                    </a:ext>
                  </a:extLst>
                </a:gridCol>
                <a:gridCol w="6040826">
                  <a:extLst>
                    <a:ext uri="{9D8B030D-6E8A-4147-A177-3AD203B41FA5}">
                      <a16:colId xmlns:a16="http://schemas.microsoft.com/office/drawing/2014/main" val="3359725540"/>
                    </a:ext>
                  </a:extLst>
                </a:gridCol>
              </a:tblGrid>
              <a:tr h="370840">
                <a:tc>
                  <a:txBody>
                    <a:bodyPr/>
                    <a:lstStyle/>
                    <a:p>
                      <a:r>
                        <a:rPr lang="en-US" sz="1400" b="1" dirty="0"/>
                        <a:t>Active</a:t>
                      </a:r>
                    </a:p>
                  </a:txBody>
                  <a:tcPr>
                    <a:lnB w="12700" cap="flat" cmpd="sng" algn="ctr">
                      <a:solidFill>
                        <a:schemeClr val="tx1"/>
                      </a:solidFill>
                      <a:prstDash val="solid"/>
                      <a:round/>
                      <a:headEnd type="none" w="med" len="med"/>
                      <a:tailEnd type="none" w="med" len="med"/>
                    </a:lnB>
                  </a:tcPr>
                </a:tc>
                <a:tc>
                  <a:txBody>
                    <a:bodyPr/>
                    <a:lstStyle/>
                    <a:p>
                      <a:r>
                        <a:rPr lang="en-US" sz="1400" dirty="0"/>
                        <a:t>Indicates asset is available for selling/transfer</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8742131"/>
                  </a:ext>
                </a:extLst>
              </a:tr>
              <a:tr h="370840">
                <a:tc>
                  <a:txBody>
                    <a:bodyPr/>
                    <a:lstStyle/>
                    <a:p>
                      <a:r>
                        <a:rPr lang="en-US" sz="1400" b="1" dirty="0"/>
                        <a:t>Offer Placed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buyer intention to buy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995737"/>
                  </a:ext>
                </a:extLst>
              </a:tr>
              <a:tr h="370840">
                <a:tc>
                  <a:txBody>
                    <a:bodyPr/>
                    <a:lstStyle/>
                    <a:p>
                      <a:r>
                        <a:rPr lang="en-US" sz="1400" b="1" dirty="0"/>
                        <a:t>Pending Inspection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buyers request to inspector to inspect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8167685"/>
                  </a:ext>
                </a:extLst>
              </a:tr>
              <a:tr h="370840">
                <a:tc>
                  <a:txBody>
                    <a:bodyPr/>
                    <a:lstStyle/>
                    <a:p>
                      <a:r>
                        <a:rPr lang="en-US" sz="1400" b="1" dirty="0"/>
                        <a:t>Inspected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Inspectors approval to buy the asset under consideration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3961085"/>
                  </a:ext>
                </a:extLst>
              </a:tr>
              <a:tr h="370840">
                <a:tc>
                  <a:txBody>
                    <a:bodyPr/>
                    <a:lstStyle/>
                    <a:p>
                      <a:r>
                        <a:rPr lang="en-US" sz="1400" b="1" dirty="0"/>
                        <a:t>Appraised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Appraisal approval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5009234"/>
                  </a:ext>
                </a:extLst>
              </a:tr>
              <a:tr h="370840">
                <a:tc>
                  <a:txBody>
                    <a:bodyPr/>
                    <a:lstStyle/>
                    <a:p>
                      <a:r>
                        <a:rPr lang="en-US" sz="1400" b="1" dirty="0"/>
                        <a:t>Seller Accepted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Owner’s approval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8999662"/>
                  </a:ext>
                </a:extLst>
              </a:tr>
              <a:tr h="370840">
                <a:tc>
                  <a:txBody>
                    <a:bodyPr/>
                    <a:lstStyle/>
                    <a:p>
                      <a:r>
                        <a:rPr lang="en-US" sz="1400" b="1" dirty="0"/>
                        <a:t>Buyer Accepted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Indicates Buyer’s approval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0892852"/>
                  </a:ext>
                </a:extLst>
              </a:tr>
              <a:tr h="370840">
                <a:tc>
                  <a:txBody>
                    <a:bodyPr/>
                    <a:lstStyle/>
                    <a:p>
                      <a:r>
                        <a:rPr lang="en-US" sz="1400" b="1" dirty="0"/>
                        <a:t>Accepted</a:t>
                      </a:r>
                    </a:p>
                  </a:txBody>
                  <a:tcPr>
                    <a:lnT w="12700" cap="flat" cmpd="sng" algn="ctr">
                      <a:solidFill>
                        <a:schemeClr val="tx1"/>
                      </a:solidFill>
                      <a:prstDash val="solid"/>
                      <a:round/>
                      <a:headEnd type="none" w="med" len="med"/>
                      <a:tailEnd type="none" w="med" len="med"/>
                    </a:lnT>
                  </a:tcPr>
                </a:tc>
                <a:tc>
                  <a:txBody>
                    <a:bodyPr/>
                    <a:lstStyle/>
                    <a:p>
                      <a:r>
                        <a:rPr lang="en-US" sz="1400" dirty="0"/>
                        <a:t>Indicates both buyer and seller have agreed to the transfer.</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86723900"/>
                  </a:ext>
                </a:extLst>
              </a:tr>
            </a:tbl>
          </a:graphicData>
        </a:graphic>
      </p:graphicFrame>
      <p:graphicFrame>
        <p:nvGraphicFramePr>
          <p:cNvPr id="9" name="Table 8">
            <a:extLst>
              <a:ext uri="{FF2B5EF4-FFF2-40B4-BE49-F238E27FC236}">
                <a16:creationId xmlns:a16="http://schemas.microsoft.com/office/drawing/2014/main" id="{CF6D254E-3723-4CFC-803B-34AABD923D34}"/>
              </a:ext>
            </a:extLst>
          </p:cNvPr>
          <p:cNvGraphicFramePr>
            <a:graphicFrameLocks noGrp="1"/>
          </p:cNvGraphicFramePr>
          <p:nvPr>
            <p:extLst>
              <p:ext uri="{D42A27DB-BD31-4B8C-83A1-F6EECF244321}">
                <p14:modId xmlns:p14="http://schemas.microsoft.com/office/powerpoint/2010/main" val="600083487"/>
              </p:ext>
            </p:extLst>
          </p:nvPr>
        </p:nvGraphicFramePr>
        <p:xfrm>
          <a:off x="280190" y="2997866"/>
          <a:ext cx="3333101" cy="3606832"/>
        </p:xfrm>
        <a:graphic>
          <a:graphicData uri="http://schemas.openxmlformats.org/drawingml/2006/table">
            <a:tbl>
              <a:tblPr firstRow="1" bandRow="1">
                <a:tableStyleId>{2D5ABB26-0587-4C30-8999-92F81FD0307C}</a:tableStyleId>
              </a:tblPr>
              <a:tblGrid>
                <a:gridCol w="3333101">
                  <a:extLst>
                    <a:ext uri="{9D8B030D-6E8A-4147-A177-3AD203B41FA5}">
                      <a16:colId xmlns:a16="http://schemas.microsoft.com/office/drawing/2014/main" val="3250176445"/>
                    </a:ext>
                  </a:extLst>
                </a:gridCol>
              </a:tblGrid>
              <a:tr h="786945">
                <a:tc>
                  <a:txBody>
                    <a:bodyPr/>
                    <a:lstStyle/>
                    <a:p>
                      <a:r>
                        <a:rPr lang="en-US" sz="1400" b="1" kern="1200" dirty="0">
                          <a:solidFill>
                            <a:schemeClr val="tx1"/>
                          </a:solidFill>
                          <a:latin typeface="+mn-lt"/>
                          <a:ea typeface="+mn-ea"/>
                          <a:cs typeface="+mn-cs"/>
                        </a:rPr>
                        <a:t>Seller</a:t>
                      </a:r>
                    </a:p>
                    <a:p>
                      <a:r>
                        <a:rPr lang="en-US" sz="1400" b="0" kern="1200" dirty="0">
                          <a:solidFill>
                            <a:schemeClr val="tx1"/>
                          </a:solidFill>
                          <a:latin typeface="+mn-lt"/>
                          <a:ea typeface="+mn-ea"/>
                          <a:cs typeface="+mn-cs"/>
                        </a:rPr>
                        <a:t>A Person who owns an asset and wants to sell an asset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6292280"/>
                  </a:ext>
                </a:extLst>
              </a:tr>
              <a:tr h="786945">
                <a:tc>
                  <a:txBody>
                    <a:bodyPr/>
                    <a:lstStyle/>
                    <a:p>
                      <a:r>
                        <a:rPr lang="en-US" sz="1400" b="1" kern="1200" dirty="0">
                          <a:solidFill>
                            <a:schemeClr val="tx1"/>
                          </a:solidFill>
                          <a:latin typeface="+mn-lt"/>
                          <a:ea typeface="+mn-ea"/>
                          <a:cs typeface="+mn-cs"/>
                        </a:rPr>
                        <a:t>Buyer </a:t>
                      </a:r>
                    </a:p>
                    <a:p>
                      <a:r>
                        <a:rPr lang="en-US" sz="1400" b="0" kern="1200" dirty="0">
                          <a:solidFill>
                            <a:schemeClr val="tx1"/>
                          </a:solidFill>
                          <a:latin typeface="+mn-lt"/>
                          <a:ea typeface="+mn-ea"/>
                          <a:cs typeface="+mn-cs"/>
                        </a:rPr>
                        <a:t>A person who intends to buy an asset being sold by seller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8897738"/>
                  </a:ext>
                </a:extLst>
              </a:tr>
              <a:tr h="1016471">
                <a:tc>
                  <a:txBody>
                    <a:bodyPr/>
                    <a:lstStyle/>
                    <a:p>
                      <a:r>
                        <a:rPr lang="en-US" sz="1400" b="1" kern="1200" dirty="0">
                          <a:solidFill>
                            <a:schemeClr val="tx1"/>
                          </a:solidFill>
                          <a:latin typeface="+mn-lt"/>
                          <a:ea typeface="+mn-ea"/>
                          <a:cs typeface="+mn-cs"/>
                        </a:rPr>
                        <a:t>Inspector</a:t>
                      </a:r>
                    </a:p>
                    <a:p>
                      <a:r>
                        <a:rPr lang="en-US" sz="1400" b="0" kern="1200" dirty="0">
                          <a:solidFill>
                            <a:schemeClr val="tx1"/>
                          </a:solidFill>
                          <a:latin typeface="+mn-lt"/>
                          <a:ea typeface="+mn-ea"/>
                          <a:cs typeface="+mn-cs"/>
                        </a:rPr>
                        <a:t>A person who is chose by the buyer to be the inspector of the asset being considered for buying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7323674"/>
                  </a:ext>
                </a:extLst>
              </a:tr>
              <a:tr h="1016471">
                <a:tc>
                  <a:txBody>
                    <a:bodyPr/>
                    <a:lstStyle/>
                    <a:p>
                      <a:r>
                        <a:rPr lang="en-US" sz="1400" b="1" kern="1200" dirty="0">
                          <a:solidFill>
                            <a:schemeClr val="tx1"/>
                          </a:solidFill>
                          <a:latin typeface="+mn-lt"/>
                          <a:ea typeface="+mn-ea"/>
                          <a:cs typeface="+mn-cs"/>
                        </a:rPr>
                        <a:t>Appraiser</a:t>
                      </a:r>
                    </a:p>
                    <a:p>
                      <a:r>
                        <a:rPr lang="en-US" sz="1400" b="0" kern="1200" dirty="0">
                          <a:solidFill>
                            <a:schemeClr val="tx1"/>
                          </a:solidFill>
                          <a:latin typeface="+mn-lt"/>
                          <a:ea typeface="+mn-ea"/>
                          <a:cs typeface="+mn-cs"/>
                        </a:rPr>
                        <a:t>A person who is chosen by the buyer to be the appraiser for the asset being considered for buying</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09352278"/>
                  </a:ext>
                </a:extLst>
              </a:tr>
            </a:tbl>
          </a:graphicData>
        </a:graphic>
      </p:graphicFrame>
      <p:pic>
        <p:nvPicPr>
          <p:cNvPr id="1026" name="Picture 2" descr="Image result for make offer icon">
            <a:extLst>
              <a:ext uri="{FF2B5EF4-FFF2-40B4-BE49-F238E27FC236}">
                <a16:creationId xmlns:a16="http://schemas.microsoft.com/office/drawing/2014/main" id="{645035EC-C4BE-4359-90F6-97AE1744D5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584" y="1415576"/>
            <a:ext cx="600517" cy="6005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ccept offer icon">
            <a:extLst>
              <a:ext uri="{FF2B5EF4-FFF2-40B4-BE49-F238E27FC236}">
                <a16:creationId xmlns:a16="http://schemas.microsoft.com/office/drawing/2014/main" id="{63C81CA9-0655-4A0B-8DE3-F842020CE5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9340" y="1386683"/>
            <a:ext cx="655209" cy="6552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property inspection icon">
            <a:extLst>
              <a:ext uri="{FF2B5EF4-FFF2-40B4-BE49-F238E27FC236}">
                <a16:creationId xmlns:a16="http://schemas.microsoft.com/office/drawing/2014/main" id="{ACE8AFBE-934E-40D4-AA8C-B4C715B722A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16661" y="524534"/>
            <a:ext cx="610470" cy="61047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a:extLst>
              <a:ext uri="{FF2B5EF4-FFF2-40B4-BE49-F238E27FC236}">
                <a16:creationId xmlns:a16="http://schemas.microsoft.com/office/drawing/2014/main" id="{B2996963-FF56-415F-84D6-B140E89A698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53237" y="2275818"/>
            <a:ext cx="793918" cy="79391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offer acceptance icon">
            <a:extLst>
              <a:ext uri="{FF2B5EF4-FFF2-40B4-BE49-F238E27FC236}">
                <a16:creationId xmlns:a16="http://schemas.microsoft.com/office/drawing/2014/main" id="{24F1CF04-4E59-404E-8CFB-146574DF62D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79378" y="1603648"/>
            <a:ext cx="680739" cy="680739"/>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14" descr="Image result for house transfer acceptance icon">
            <a:extLst>
              <a:ext uri="{FF2B5EF4-FFF2-40B4-BE49-F238E27FC236}">
                <a16:creationId xmlns:a16="http://schemas.microsoft.com/office/drawing/2014/main" id="{7A6E224D-89FB-4D10-956C-3FF487A79B4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Image result for transfer of ownership  icon">
            <a:extLst>
              <a:ext uri="{FF2B5EF4-FFF2-40B4-BE49-F238E27FC236}">
                <a16:creationId xmlns:a16="http://schemas.microsoft.com/office/drawing/2014/main" id="{65F7D2E5-54B7-444C-83E5-D2A66D64BC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02240" y="1460159"/>
            <a:ext cx="714868" cy="714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564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7E9EE4-5252-46A4-86C9-96F48C290BC2}"/>
              </a:ext>
            </a:extLst>
          </p:cNvPr>
          <p:cNvSpPr>
            <a:spLocks noGrp="1"/>
          </p:cNvSpPr>
          <p:nvPr>
            <p:ph type="title"/>
          </p:nvPr>
        </p:nvSpPr>
        <p:spPr>
          <a:xfrm>
            <a:off x="569976" y="2856694"/>
            <a:ext cx="11353800" cy="1325563"/>
          </a:xfrm>
        </p:spPr>
        <p:txBody>
          <a:bodyPr/>
          <a:lstStyle/>
          <a:p>
            <a:pPr algn="ctr"/>
            <a:r>
              <a:rPr lang="en-US" dirty="0">
                <a:solidFill>
                  <a:schemeClr val="tx1"/>
                </a:solidFill>
              </a:rPr>
              <a:t>Code Walk through</a:t>
            </a:r>
          </a:p>
        </p:txBody>
      </p:sp>
      <p:pic>
        <p:nvPicPr>
          <p:cNvPr id="3074" name="Picture 2" descr="Image result for step by step guide">
            <a:extLst>
              <a:ext uri="{FF2B5EF4-FFF2-40B4-BE49-F238E27FC236}">
                <a16:creationId xmlns:a16="http://schemas.microsoft.com/office/drawing/2014/main" id="{EE7F1202-1170-4F6F-AB86-34BB039B8E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843528"/>
            <a:ext cx="2767584" cy="2767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230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BED4082D-C8ED-4F5D-B8A4-06F015E90E77}"/>
              </a:ext>
            </a:extLst>
          </p:cNvPr>
          <p:cNvSpPr>
            <a:spLocks noGrp="1"/>
          </p:cNvSpPr>
          <p:nvPr>
            <p:ph type="title"/>
          </p:nvPr>
        </p:nvSpPr>
        <p:spPr>
          <a:xfrm>
            <a:off x="838200" y="15958"/>
            <a:ext cx="11353800" cy="1325563"/>
          </a:xfrm>
        </p:spPr>
        <p:txBody>
          <a:bodyPr/>
          <a:lstStyle/>
          <a:p>
            <a:r>
              <a:rPr lang="en-US" dirty="0"/>
              <a:t>Concept of Gas</a:t>
            </a:r>
          </a:p>
        </p:txBody>
      </p:sp>
      <p:sp>
        <p:nvSpPr>
          <p:cNvPr id="6" name="Rectangle 5">
            <a:extLst>
              <a:ext uri="{FF2B5EF4-FFF2-40B4-BE49-F238E27FC236}">
                <a16:creationId xmlns:a16="http://schemas.microsoft.com/office/drawing/2014/main" id="{ABCADFAC-F669-40A5-90B0-F8C36683E977}"/>
              </a:ext>
            </a:extLst>
          </p:cNvPr>
          <p:cNvSpPr/>
          <p:nvPr/>
        </p:nvSpPr>
        <p:spPr>
          <a:xfrm>
            <a:off x="196471" y="1731264"/>
            <a:ext cx="11716637" cy="369332"/>
          </a:xfrm>
          <a:prstGeom prst="rect">
            <a:avLst/>
          </a:prstGeom>
        </p:spPr>
        <p:txBody>
          <a:bodyPr wrap="square">
            <a:spAutoFit/>
          </a:bodyPr>
          <a:lstStyle/>
          <a:p>
            <a:r>
              <a:rPr lang="en-US" dirty="0">
                <a:solidFill>
                  <a:srgbClr val="13212F"/>
                </a:solidFill>
                <a:latin typeface="SegoeUI"/>
              </a:rPr>
              <a:t>Gas is a unit that measures the amount of computational effort that it will take to execute certain operations.</a:t>
            </a:r>
            <a:endParaRPr lang="en-US" dirty="0"/>
          </a:p>
        </p:txBody>
      </p:sp>
      <p:graphicFrame>
        <p:nvGraphicFramePr>
          <p:cNvPr id="7" name="Table 6">
            <a:extLst>
              <a:ext uri="{FF2B5EF4-FFF2-40B4-BE49-F238E27FC236}">
                <a16:creationId xmlns:a16="http://schemas.microsoft.com/office/drawing/2014/main" id="{546D42AB-5B96-4498-B1FB-C2930CE7E686}"/>
              </a:ext>
            </a:extLst>
          </p:cNvPr>
          <p:cNvGraphicFramePr>
            <a:graphicFrameLocks noGrp="1"/>
          </p:cNvGraphicFramePr>
          <p:nvPr>
            <p:extLst>
              <p:ext uri="{D42A27DB-BD31-4B8C-83A1-F6EECF244321}">
                <p14:modId xmlns:p14="http://schemas.microsoft.com/office/powerpoint/2010/main" val="1546329871"/>
              </p:ext>
            </p:extLst>
          </p:nvPr>
        </p:nvGraphicFramePr>
        <p:xfrm>
          <a:off x="196471" y="2183631"/>
          <a:ext cx="4793613" cy="3631954"/>
        </p:xfrm>
        <a:graphic>
          <a:graphicData uri="http://schemas.openxmlformats.org/drawingml/2006/table">
            <a:tbl>
              <a:tblPr firstRow="1" bandRow="1">
                <a:tableStyleId>{F5AB1C69-6EDB-4FF4-983F-18BD219EF322}</a:tableStyleId>
              </a:tblPr>
              <a:tblGrid>
                <a:gridCol w="1792811">
                  <a:extLst>
                    <a:ext uri="{9D8B030D-6E8A-4147-A177-3AD203B41FA5}">
                      <a16:colId xmlns:a16="http://schemas.microsoft.com/office/drawing/2014/main" val="3130320795"/>
                    </a:ext>
                  </a:extLst>
                </a:gridCol>
                <a:gridCol w="3000802">
                  <a:extLst>
                    <a:ext uri="{9D8B030D-6E8A-4147-A177-3AD203B41FA5}">
                      <a16:colId xmlns:a16="http://schemas.microsoft.com/office/drawing/2014/main" val="368348431"/>
                    </a:ext>
                  </a:extLst>
                </a:gridCol>
              </a:tblGrid>
              <a:tr h="649115">
                <a:tc gridSpan="2">
                  <a:txBody>
                    <a:bodyPr/>
                    <a:lstStyle/>
                    <a:p>
                      <a:r>
                        <a:rPr lang="en-US" dirty="0"/>
                        <a:t>Driving Car Analogy</a:t>
                      </a:r>
                    </a:p>
                  </a:txBody>
                  <a:tcPr/>
                </a:tc>
                <a:tc hMerge="1">
                  <a:txBody>
                    <a:bodyPr/>
                    <a:lstStyle/>
                    <a:p>
                      <a:endParaRPr lang="en-US" dirty="0"/>
                    </a:p>
                  </a:txBody>
                  <a:tcPr/>
                </a:tc>
                <a:extLst>
                  <a:ext uri="{0D108BD9-81ED-4DB2-BD59-A6C34878D82A}">
                    <a16:rowId xmlns:a16="http://schemas.microsoft.com/office/drawing/2014/main" val="3282461780"/>
                  </a:ext>
                </a:extLst>
              </a:tr>
              <a:tr h="1205499">
                <a:tc>
                  <a:txBody>
                    <a:bodyPr/>
                    <a:lstStyle/>
                    <a:p>
                      <a:r>
                        <a:rPr lang="en-US" sz="1800" b="0" i="0" kern="1200" dirty="0">
                          <a:solidFill>
                            <a:schemeClr val="dk1"/>
                          </a:solidFill>
                          <a:effectLst/>
                          <a:latin typeface="+mn-lt"/>
                          <a:ea typeface="+mn-ea"/>
                          <a:cs typeface="+mn-cs"/>
                        </a:rPr>
                        <a:t>Driving the car is the operation that you want to execute.</a:t>
                      </a:r>
                      <a:endParaRPr lang="en-US" dirty="0"/>
                    </a:p>
                  </a:txBody>
                  <a:tcPr/>
                </a:tc>
                <a:tc>
                  <a:txBody>
                    <a:bodyPr/>
                    <a:lstStyle/>
                    <a:p>
                      <a:r>
                        <a:rPr lang="en-US" sz="1800" b="0" i="0" kern="1200" dirty="0">
                          <a:solidFill>
                            <a:schemeClr val="dk1"/>
                          </a:solidFill>
                          <a:effectLst/>
                          <a:latin typeface="+mn-lt"/>
                          <a:ea typeface="+mn-ea"/>
                          <a:cs typeface="+mn-cs"/>
                        </a:rPr>
                        <a:t>Equivalent to executing a function of a smart contract.</a:t>
                      </a:r>
                      <a:endParaRPr lang="en-US" dirty="0"/>
                    </a:p>
                  </a:txBody>
                  <a:tcPr/>
                </a:tc>
                <a:extLst>
                  <a:ext uri="{0D108BD9-81ED-4DB2-BD59-A6C34878D82A}">
                    <a16:rowId xmlns:a16="http://schemas.microsoft.com/office/drawing/2014/main" val="2237441357"/>
                  </a:ext>
                </a:extLst>
              </a:tr>
              <a:tr h="376075">
                <a:tc>
                  <a:txBody>
                    <a:bodyPr/>
                    <a:lstStyle/>
                    <a:p>
                      <a:r>
                        <a:rPr lang="en-US" dirty="0"/>
                        <a:t>GAS</a:t>
                      </a:r>
                    </a:p>
                  </a:txBody>
                  <a:tcPr/>
                </a:tc>
                <a:tc>
                  <a:txBody>
                    <a:bodyPr/>
                    <a:lstStyle/>
                    <a:p>
                      <a:r>
                        <a:rPr lang="en-US" dirty="0"/>
                        <a:t>GAS</a:t>
                      </a:r>
                    </a:p>
                  </a:txBody>
                  <a:tcPr/>
                </a:tc>
                <a:extLst>
                  <a:ext uri="{0D108BD9-81ED-4DB2-BD59-A6C34878D82A}">
                    <a16:rowId xmlns:a16="http://schemas.microsoft.com/office/drawing/2014/main" val="3461452452"/>
                  </a:ext>
                </a:extLst>
              </a:tr>
              <a:tr h="376075">
                <a:tc>
                  <a:txBody>
                    <a:bodyPr/>
                    <a:lstStyle/>
                    <a:p>
                      <a:r>
                        <a:rPr lang="en-US" dirty="0"/>
                        <a:t>GAS Station</a:t>
                      </a:r>
                    </a:p>
                  </a:txBody>
                  <a:tcPr/>
                </a:tc>
                <a:tc>
                  <a:txBody>
                    <a:bodyPr/>
                    <a:lstStyle/>
                    <a:p>
                      <a:r>
                        <a:rPr lang="en-US" dirty="0"/>
                        <a:t>Miner</a:t>
                      </a:r>
                    </a:p>
                  </a:txBody>
                  <a:tcPr/>
                </a:tc>
                <a:extLst>
                  <a:ext uri="{0D108BD9-81ED-4DB2-BD59-A6C34878D82A}">
                    <a16:rowId xmlns:a16="http://schemas.microsoft.com/office/drawing/2014/main" val="2208677291"/>
                  </a:ext>
                </a:extLst>
              </a:tr>
              <a:tr h="649115">
                <a:tc>
                  <a:txBody>
                    <a:bodyPr/>
                    <a:lstStyle/>
                    <a:p>
                      <a:r>
                        <a:rPr lang="en-US" dirty="0"/>
                        <a:t>Money Paid to Gas Station</a:t>
                      </a:r>
                    </a:p>
                  </a:txBody>
                  <a:tcPr/>
                </a:tc>
                <a:tc>
                  <a:txBody>
                    <a:bodyPr/>
                    <a:lstStyle/>
                    <a:p>
                      <a:r>
                        <a:rPr lang="en-US" dirty="0"/>
                        <a:t>Miner Fees</a:t>
                      </a:r>
                    </a:p>
                  </a:txBody>
                  <a:tcPr/>
                </a:tc>
                <a:extLst>
                  <a:ext uri="{0D108BD9-81ED-4DB2-BD59-A6C34878D82A}">
                    <a16:rowId xmlns:a16="http://schemas.microsoft.com/office/drawing/2014/main" val="148386141"/>
                  </a:ext>
                </a:extLst>
              </a:tr>
              <a:tr h="376075">
                <a:tc gridSpan="2">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928956838"/>
                  </a:ext>
                </a:extLst>
              </a:tr>
            </a:tbl>
          </a:graphicData>
        </a:graphic>
      </p:graphicFrame>
      <p:sp>
        <p:nvSpPr>
          <p:cNvPr id="8" name="Rectangle 7">
            <a:extLst>
              <a:ext uri="{FF2B5EF4-FFF2-40B4-BE49-F238E27FC236}">
                <a16:creationId xmlns:a16="http://schemas.microsoft.com/office/drawing/2014/main" id="{3FD20894-3AAA-4692-ABBA-796E5D230C28}"/>
              </a:ext>
            </a:extLst>
          </p:cNvPr>
          <p:cNvSpPr/>
          <p:nvPr/>
        </p:nvSpPr>
        <p:spPr>
          <a:xfrm>
            <a:off x="5120640" y="2183630"/>
            <a:ext cx="6428357" cy="1200329"/>
          </a:xfrm>
          <a:prstGeom prst="rect">
            <a:avLst/>
          </a:prstGeom>
        </p:spPr>
        <p:txBody>
          <a:bodyPr wrap="square">
            <a:spAutoFit/>
          </a:bodyPr>
          <a:lstStyle/>
          <a:p>
            <a:r>
              <a:rPr lang="en-US" b="1" dirty="0">
                <a:solidFill>
                  <a:srgbClr val="13212F"/>
                </a:solidFill>
                <a:latin typeface="SegoeUI"/>
              </a:rPr>
              <a:t>Gas limit - </a:t>
            </a:r>
            <a:r>
              <a:rPr lang="en-US" dirty="0">
                <a:solidFill>
                  <a:srgbClr val="13212F"/>
                </a:solidFill>
                <a:latin typeface="SegoeUI"/>
              </a:rPr>
              <a:t>T</a:t>
            </a:r>
            <a:r>
              <a:rPr lang="en-US" dirty="0"/>
              <a:t>he sender of the transaction must specify a gas limit before they submit it to the network. The gas limit is the maximum amount of gas the sender is willing to pay for this transaction.</a:t>
            </a:r>
            <a:endParaRPr lang="en-US" b="1" dirty="0"/>
          </a:p>
        </p:txBody>
      </p:sp>
      <p:sp>
        <p:nvSpPr>
          <p:cNvPr id="2" name="Rectangle 1">
            <a:extLst>
              <a:ext uri="{FF2B5EF4-FFF2-40B4-BE49-F238E27FC236}">
                <a16:creationId xmlns:a16="http://schemas.microsoft.com/office/drawing/2014/main" id="{ADE9059C-739E-4DAF-8981-4AE325121806}"/>
              </a:ext>
            </a:extLst>
          </p:cNvPr>
          <p:cNvSpPr/>
          <p:nvPr/>
        </p:nvSpPr>
        <p:spPr>
          <a:xfrm>
            <a:off x="5120639" y="3383959"/>
            <a:ext cx="6874889" cy="2369880"/>
          </a:xfrm>
          <a:prstGeom prst="rect">
            <a:avLst/>
          </a:prstGeom>
        </p:spPr>
        <p:txBody>
          <a:bodyPr wrap="square">
            <a:spAutoFit/>
          </a:bodyPr>
          <a:lstStyle/>
          <a:p>
            <a:r>
              <a:rPr lang="en-US" dirty="0">
                <a:solidFill>
                  <a:srgbClr val="13212F"/>
                </a:solidFill>
                <a:latin typeface="SegoeUI"/>
              </a:rPr>
              <a:t>Suppose, we are adding two numbers with gas limit  = 120 and for that the contract must do the following actions:</a:t>
            </a:r>
          </a:p>
          <a:p>
            <a:pPr marL="285750" indent="-285750">
              <a:buFont typeface="Arial" panose="020B0604020202020204" pitchFamily="34" charset="0"/>
              <a:buChar char="•"/>
            </a:pPr>
            <a:r>
              <a:rPr lang="en-US" sz="1600" dirty="0"/>
              <a:t>Storing two numbers in a variable. Let’s say this operation costs 45 gas.</a:t>
            </a:r>
          </a:p>
          <a:p>
            <a:pPr marL="285750" indent="-285750">
              <a:buFont typeface="Arial" panose="020B0604020202020204" pitchFamily="34" charset="0"/>
              <a:buChar char="•"/>
            </a:pPr>
            <a:r>
              <a:rPr lang="en-US" sz="1600" dirty="0"/>
              <a:t>Adding two variables, let’s say this costs 10 gas.</a:t>
            </a:r>
          </a:p>
          <a:p>
            <a:pPr marL="285750" indent="-285750">
              <a:buFont typeface="Arial" panose="020B0604020202020204" pitchFamily="34" charset="0"/>
              <a:buChar char="•"/>
            </a:pPr>
            <a:r>
              <a:rPr lang="en-US" sz="1600" dirty="0"/>
              <a:t>Storing the result which again costs 45 gas.</a:t>
            </a:r>
          </a:p>
          <a:p>
            <a:r>
              <a:rPr lang="en-US" sz="1600" dirty="0"/>
              <a:t>Total Gas = 100 gas</a:t>
            </a:r>
          </a:p>
          <a:p>
            <a:r>
              <a:rPr lang="en-US" sz="1600" dirty="0"/>
              <a:t>Fee owed (miner) 1 gas = 20 </a:t>
            </a:r>
            <a:r>
              <a:rPr lang="en-US" sz="1600" dirty="0" err="1"/>
              <a:t>Gwei</a:t>
            </a:r>
            <a:r>
              <a:rPr lang="en-US" sz="1600" dirty="0"/>
              <a:t> is </a:t>
            </a:r>
          </a:p>
          <a:p>
            <a:r>
              <a:rPr lang="en-US" sz="1600" dirty="0"/>
              <a:t>(100 * </a:t>
            </a:r>
            <a:r>
              <a:rPr lang="en-US" sz="1600" dirty="0">
                <a:hlinkClick r:id="rId2"/>
              </a:rPr>
              <a:t>20 </a:t>
            </a:r>
            <a:r>
              <a:rPr lang="en-US" sz="1600" dirty="0" err="1">
                <a:hlinkClick r:id="rId2"/>
              </a:rPr>
              <a:t>Gwei</a:t>
            </a:r>
            <a:r>
              <a:rPr lang="en-US" sz="1600" dirty="0"/>
              <a:t>) = 0.000002 ETH.</a:t>
            </a:r>
          </a:p>
          <a:p>
            <a:r>
              <a:rPr lang="en-US" sz="1600" dirty="0"/>
              <a:t>The 20 unused gas is returned back to the sender</a:t>
            </a:r>
          </a:p>
        </p:txBody>
      </p:sp>
      <p:sp>
        <p:nvSpPr>
          <p:cNvPr id="3" name="Rectangle 2">
            <a:extLst>
              <a:ext uri="{FF2B5EF4-FFF2-40B4-BE49-F238E27FC236}">
                <a16:creationId xmlns:a16="http://schemas.microsoft.com/office/drawing/2014/main" id="{0F6D968A-21C6-4EDD-B9CA-63A6FE5A3B5B}"/>
              </a:ext>
            </a:extLst>
          </p:cNvPr>
          <p:cNvSpPr/>
          <p:nvPr/>
        </p:nvSpPr>
        <p:spPr>
          <a:xfrm>
            <a:off x="5132828" y="5753839"/>
            <a:ext cx="6278881" cy="738664"/>
          </a:xfrm>
          <a:prstGeom prst="rect">
            <a:avLst/>
          </a:prstGeom>
        </p:spPr>
        <p:txBody>
          <a:bodyPr wrap="square">
            <a:spAutoFit/>
          </a:bodyPr>
          <a:lstStyle/>
          <a:p>
            <a:r>
              <a:rPr lang="en-US" sz="1400" dirty="0">
                <a:solidFill>
                  <a:srgbClr val="13212F"/>
                </a:solidFill>
                <a:latin typeface="SegoeUI"/>
              </a:rPr>
              <a:t>If an operation runs out of gas the operation generator must STILL pay the miners the fee for their computational costs and the operation gets added to the blockchain (even if it has not been executed).</a:t>
            </a:r>
            <a:endParaRPr lang="en-US" sz="1400" dirty="0"/>
          </a:p>
        </p:txBody>
      </p:sp>
    </p:spTree>
    <p:extLst>
      <p:ext uri="{BB962C8B-B14F-4D97-AF65-F5344CB8AC3E}">
        <p14:creationId xmlns:p14="http://schemas.microsoft.com/office/powerpoint/2010/main" val="3247151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question and answer">
            <a:extLst>
              <a:ext uri="{FF2B5EF4-FFF2-40B4-BE49-F238E27FC236}">
                <a16:creationId xmlns:a16="http://schemas.microsoft.com/office/drawing/2014/main" id="{4B625241-B303-41E2-B5BC-3B15BAF30D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5654" y="2211134"/>
            <a:ext cx="3961066" cy="396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639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hank YOu">
            <a:extLst>
              <a:ext uri="{FF2B5EF4-FFF2-40B4-BE49-F238E27FC236}">
                <a16:creationId xmlns:a16="http://schemas.microsoft.com/office/drawing/2014/main" id="{080F98D0-F647-433D-9787-CE384F3C8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4448" y="2607375"/>
            <a:ext cx="5413248" cy="3050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86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0408" y="2171763"/>
            <a:ext cx="10515600" cy="3970476"/>
          </a:xfrm>
        </p:spPr>
        <p:txBody>
          <a:bodyPr>
            <a:noAutofit/>
          </a:bodyPr>
          <a:lstStyle/>
          <a:p>
            <a:pPr algn="just"/>
            <a:r>
              <a:rPr lang="en-US" sz="2800" dirty="0"/>
              <a:t>My Blog - </a:t>
            </a:r>
            <a:r>
              <a:rPr lang="en-US" sz="2800" dirty="0">
                <a:hlinkClick r:id="rId3"/>
              </a:rPr>
              <a:t>https://mytechnetknowhows.wordpress.com/</a:t>
            </a:r>
            <a:endParaRPr lang="en-US" sz="2800" dirty="0"/>
          </a:p>
          <a:p>
            <a:pPr algn="just"/>
            <a:r>
              <a:rPr lang="en-US" sz="2800" dirty="0"/>
              <a:t>Linked In - </a:t>
            </a:r>
            <a:r>
              <a:rPr lang="en-US" sz="2800" dirty="0">
                <a:hlinkClick r:id="rId4"/>
              </a:rPr>
              <a:t>http://www.linkedin.com/in/aamolgote</a:t>
            </a:r>
            <a:endParaRPr lang="en-US" sz="2800" dirty="0"/>
          </a:p>
          <a:p>
            <a:pPr algn="just"/>
            <a:r>
              <a:rPr lang="en-US" sz="2800" dirty="0"/>
              <a:t>GitHub - </a:t>
            </a:r>
            <a:r>
              <a:rPr lang="en-US" sz="2800" dirty="0">
                <a:hlinkClick r:id="rId5"/>
              </a:rPr>
              <a:t>https://github.com/aamolgote/</a:t>
            </a:r>
            <a:endParaRPr lang="en-US" sz="2800" dirty="0"/>
          </a:p>
          <a:p>
            <a:pPr algn="just"/>
            <a:r>
              <a:rPr lang="en-US" sz="2800" dirty="0"/>
              <a:t>Twitter - </a:t>
            </a:r>
            <a:r>
              <a:rPr lang="en-US" sz="2800" dirty="0">
                <a:hlinkClick r:id="rId6"/>
              </a:rPr>
              <a:t>@</a:t>
            </a:r>
            <a:r>
              <a:rPr lang="en-US" sz="2800" dirty="0" err="1">
                <a:hlinkClick r:id="rId6"/>
              </a:rPr>
              <a:t>mytechnetnohows</a:t>
            </a:r>
            <a:endParaRPr lang="en-US" sz="2800" dirty="0"/>
          </a:p>
        </p:txBody>
      </p:sp>
      <p:sp>
        <p:nvSpPr>
          <p:cNvPr id="6" name="Slide Number Placeholder 5"/>
          <p:cNvSpPr>
            <a:spLocks noGrp="1"/>
          </p:cNvSpPr>
          <p:nvPr>
            <p:ph type="sldNum" sz="quarter" idx="12"/>
          </p:nvPr>
        </p:nvSpPr>
        <p:spPr/>
        <p:txBody>
          <a:bodyPr/>
          <a:lstStyle/>
          <a:p>
            <a:fld id="{0FA269BB-9CF1-436E-9ADF-E46804694E4E}" type="slidenum">
              <a:rPr lang="en-US" smtClean="0"/>
              <a:t>2</a:t>
            </a:fld>
            <a:endParaRPr lang="en-US"/>
          </a:p>
        </p:txBody>
      </p:sp>
      <p:sp>
        <p:nvSpPr>
          <p:cNvPr id="2" name="Title 1"/>
          <p:cNvSpPr>
            <a:spLocks noGrp="1"/>
          </p:cNvSpPr>
          <p:nvPr>
            <p:ph type="title"/>
          </p:nvPr>
        </p:nvSpPr>
        <p:spPr>
          <a:xfrm>
            <a:off x="838200" y="15958"/>
            <a:ext cx="11353800" cy="823253"/>
          </a:xfrm>
        </p:spPr>
        <p:txBody>
          <a:bodyPr/>
          <a:lstStyle/>
          <a:p>
            <a:r>
              <a:rPr lang="en-US" dirty="0"/>
              <a:t>About ME</a:t>
            </a:r>
          </a:p>
        </p:txBody>
      </p:sp>
    </p:spTree>
    <p:extLst>
      <p:ext uri="{BB962C8B-B14F-4D97-AF65-F5344CB8AC3E}">
        <p14:creationId xmlns:p14="http://schemas.microsoft.com/office/powerpoint/2010/main" val="139631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0408" y="2171763"/>
            <a:ext cx="10515600" cy="3970476"/>
          </a:xfrm>
        </p:spPr>
        <p:txBody>
          <a:bodyPr>
            <a:noAutofit/>
          </a:bodyPr>
          <a:lstStyle/>
          <a:p>
            <a:pPr algn="just"/>
            <a:r>
              <a:rPr lang="en-US" sz="2800" dirty="0"/>
              <a:t>Blockchain, D-Apps and Smart Contracts</a:t>
            </a:r>
          </a:p>
          <a:p>
            <a:pPr algn="just"/>
            <a:r>
              <a:rPr lang="en-US" sz="2800" dirty="0"/>
              <a:t>Dev tools</a:t>
            </a:r>
          </a:p>
          <a:p>
            <a:pPr algn="just"/>
            <a:r>
              <a:rPr lang="en-US" sz="2800" dirty="0"/>
              <a:t>Demo implementation architecture. </a:t>
            </a:r>
          </a:p>
          <a:p>
            <a:pPr algn="just"/>
            <a:r>
              <a:rPr lang="en-US" sz="2800" dirty="0"/>
              <a:t>Setting Up Private Ethereum chain</a:t>
            </a:r>
          </a:p>
          <a:p>
            <a:pPr algn="just"/>
            <a:r>
              <a:rPr lang="en-US" sz="2800" dirty="0"/>
              <a:t>Sample Smart contract (Asset transfer), solidity.</a:t>
            </a:r>
          </a:p>
          <a:p>
            <a:pPr algn="just"/>
            <a:r>
              <a:rPr lang="en-US" sz="2800" dirty="0"/>
              <a:t>Demo </a:t>
            </a:r>
          </a:p>
          <a:p>
            <a:pPr algn="just"/>
            <a:r>
              <a:rPr lang="en-US" sz="2800" dirty="0"/>
              <a:t>Code (API’s)</a:t>
            </a:r>
          </a:p>
        </p:txBody>
      </p:sp>
      <p:sp>
        <p:nvSpPr>
          <p:cNvPr id="6" name="Slide Number Placeholder 5"/>
          <p:cNvSpPr>
            <a:spLocks noGrp="1"/>
          </p:cNvSpPr>
          <p:nvPr>
            <p:ph type="sldNum" sz="quarter" idx="12"/>
          </p:nvPr>
        </p:nvSpPr>
        <p:spPr/>
        <p:txBody>
          <a:bodyPr/>
          <a:lstStyle/>
          <a:p>
            <a:fld id="{0FA269BB-9CF1-436E-9ADF-E46804694E4E}" type="slidenum">
              <a:rPr lang="en-US" smtClean="0"/>
              <a:t>3</a:t>
            </a:fld>
            <a:endParaRPr lang="en-US"/>
          </a:p>
        </p:txBody>
      </p:sp>
      <p:sp>
        <p:nvSpPr>
          <p:cNvPr id="2" name="Title 1"/>
          <p:cNvSpPr>
            <a:spLocks noGrp="1"/>
          </p:cNvSpPr>
          <p:nvPr>
            <p:ph type="title"/>
          </p:nvPr>
        </p:nvSpPr>
        <p:spPr>
          <a:xfrm>
            <a:off x="838200" y="15958"/>
            <a:ext cx="11353800" cy="823253"/>
          </a:xfrm>
        </p:spPr>
        <p:txBody>
          <a:bodyPr/>
          <a:lstStyle/>
          <a:p>
            <a:r>
              <a:rPr lang="en-US" dirty="0"/>
              <a:t>Agenda</a:t>
            </a:r>
          </a:p>
        </p:txBody>
      </p:sp>
    </p:spTree>
    <p:extLst>
      <p:ext uri="{BB962C8B-B14F-4D97-AF65-F5344CB8AC3E}">
        <p14:creationId xmlns:p14="http://schemas.microsoft.com/office/powerpoint/2010/main" val="26355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984" y="2133335"/>
            <a:ext cx="4892040" cy="3970476"/>
          </a:xfrm>
        </p:spPr>
        <p:txBody>
          <a:bodyPr>
            <a:noAutofit/>
          </a:bodyPr>
          <a:lstStyle/>
          <a:p>
            <a:pPr marL="0" indent="0" algn="just">
              <a:buNone/>
            </a:pPr>
            <a:r>
              <a:rPr lang="en-US" sz="2800" dirty="0"/>
              <a:t>What is Blockchain</a:t>
            </a:r>
          </a:p>
          <a:p>
            <a:pPr algn="just"/>
            <a:r>
              <a:rPr lang="en-US" sz="2000" dirty="0"/>
              <a:t>Technology that relies on cryptography to store data in distributed ledger</a:t>
            </a:r>
          </a:p>
          <a:p>
            <a:pPr algn="just"/>
            <a:r>
              <a:rPr lang="en-US" sz="2000" dirty="0"/>
              <a:t>Every block contains a hash of the previous block and a new added only after all previous hashes are recomputed </a:t>
            </a:r>
          </a:p>
          <a:p>
            <a:pPr algn="just"/>
            <a:r>
              <a:rPr lang="en-US" sz="2000" dirty="0"/>
              <a:t>Distributed data store</a:t>
            </a:r>
          </a:p>
          <a:p>
            <a:pPr algn="just"/>
            <a:r>
              <a:rPr lang="en-US" sz="2000" dirty="0"/>
              <a:t>Immutability of data stored.</a:t>
            </a:r>
          </a:p>
          <a:p>
            <a:pPr algn="just"/>
            <a:r>
              <a:rPr lang="en-US" sz="2000" dirty="0"/>
              <a:t>Storing of data is based on agreements between all parties</a:t>
            </a:r>
          </a:p>
          <a:p>
            <a:pPr algn="just"/>
            <a:endParaRPr lang="en-US" sz="2000" dirty="0"/>
          </a:p>
          <a:p>
            <a:pPr algn="just"/>
            <a:endParaRPr lang="en-US" sz="2000" dirty="0"/>
          </a:p>
        </p:txBody>
      </p:sp>
      <p:sp>
        <p:nvSpPr>
          <p:cNvPr id="6" name="Slide Number Placeholder 5"/>
          <p:cNvSpPr>
            <a:spLocks noGrp="1"/>
          </p:cNvSpPr>
          <p:nvPr>
            <p:ph type="sldNum" sz="quarter" idx="12"/>
          </p:nvPr>
        </p:nvSpPr>
        <p:spPr>
          <a:xfrm>
            <a:off x="9220200" y="6280150"/>
            <a:ext cx="2743200" cy="365125"/>
          </a:xfrm>
        </p:spPr>
        <p:txBody>
          <a:bodyPr/>
          <a:lstStyle/>
          <a:p>
            <a:fld id="{0FA269BB-9CF1-436E-9ADF-E46804694E4E}" type="slidenum">
              <a:rPr lang="en-US" smtClean="0"/>
              <a:t>4</a:t>
            </a:fld>
            <a:endParaRPr lang="en-US" dirty="0"/>
          </a:p>
        </p:txBody>
      </p:sp>
      <p:sp>
        <p:nvSpPr>
          <p:cNvPr id="2" name="Title 1"/>
          <p:cNvSpPr>
            <a:spLocks noGrp="1"/>
          </p:cNvSpPr>
          <p:nvPr>
            <p:ph type="title"/>
          </p:nvPr>
        </p:nvSpPr>
        <p:spPr>
          <a:xfrm>
            <a:off x="792480" y="15958"/>
            <a:ext cx="11399520" cy="1325563"/>
          </a:xfrm>
        </p:spPr>
        <p:txBody>
          <a:bodyPr/>
          <a:lstStyle/>
          <a:p>
            <a:r>
              <a:rPr lang="en-US" dirty="0"/>
              <a:t>Blockchain</a:t>
            </a:r>
          </a:p>
        </p:txBody>
      </p:sp>
      <p:pic>
        <p:nvPicPr>
          <p:cNvPr id="2050" name="Picture 2" descr="Image result for WHat is block chain">
            <a:extLst>
              <a:ext uri="{FF2B5EF4-FFF2-40B4-BE49-F238E27FC236}">
                <a16:creationId xmlns:a16="http://schemas.microsoft.com/office/drawing/2014/main" id="{56E9F3B5-D131-4DEE-BE12-E8437DBE0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176" y="1978390"/>
            <a:ext cx="6973824" cy="2901220"/>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a:extLst>
              <a:ext uri="{FF2B5EF4-FFF2-40B4-BE49-F238E27FC236}">
                <a16:creationId xmlns:a16="http://schemas.microsoft.com/office/drawing/2014/main" id="{1C1BA68A-36E9-4BE8-AF0B-A341A6FFE2F4}"/>
              </a:ext>
            </a:extLst>
          </p:cNvPr>
          <p:cNvSpPr txBox="1">
            <a:spLocks/>
          </p:cNvSpPr>
          <p:nvPr/>
        </p:nvSpPr>
        <p:spPr>
          <a:xfrm>
            <a:off x="5623560" y="4856804"/>
            <a:ext cx="6568440" cy="934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b="1" dirty="0"/>
              <a:t>**Genesis block </a:t>
            </a:r>
          </a:p>
          <a:p>
            <a:pPr algn="just"/>
            <a:r>
              <a:rPr lang="en-US" sz="1400" dirty="0"/>
              <a:t>It is first block for the chain</a:t>
            </a:r>
          </a:p>
          <a:p>
            <a:pPr algn="just"/>
            <a:r>
              <a:rPr lang="en-US" sz="1400" dirty="0"/>
              <a:t>It is created using the genesis state file or </a:t>
            </a:r>
            <a:r>
              <a:rPr lang="en-US" sz="1400" dirty="0" err="1"/>
              <a:t>genesis.json</a:t>
            </a:r>
            <a:endParaRPr lang="en-US" sz="1400" dirty="0"/>
          </a:p>
          <a:p>
            <a:pPr algn="just"/>
            <a:endParaRPr lang="en-US" sz="1400" dirty="0"/>
          </a:p>
          <a:p>
            <a:pPr algn="just"/>
            <a:endParaRPr lang="en-US" sz="1400" dirty="0"/>
          </a:p>
        </p:txBody>
      </p:sp>
      <p:sp>
        <p:nvSpPr>
          <p:cNvPr id="20" name="TextBox 19">
            <a:extLst>
              <a:ext uri="{FF2B5EF4-FFF2-40B4-BE49-F238E27FC236}">
                <a16:creationId xmlns:a16="http://schemas.microsoft.com/office/drawing/2014/main" id="{C620E2B9-AA12-466F-A29C-243D5E1680ED}"/>
              </a:ext>
            </a:extLst>
          </p:cNvPr>
          <p:cNvSpPr txBox="1"/>
          <p:nvPr/>
        </p:nvSpPr>
        <p:spPr>
          <a:xfrm>
            <a:off x="258064" y="5964659"/>
            <a:ext cx="5501640" cy="369332"/>
          </a:xfrm>
          <a:prstGeom prst="rect">
            <a:avLst/>
          </a:prstGeom>
          <a:noFill/>
        </p:spPr>
        <p:txBody>
          <a:bodyPr wrap="square" rtlCol="0">
            <a:spAutoFit/>
          </a:bodyPr>
          <a:lstStyle/>
          <a:p>
            <a:r>
              <a:rPr lang="en-US" dirty="0">
                <a:hlinkClick r:id="rId4"/>
              </a:rPr>
              <a:t>Blockchain 101 Visual Demo Video</a:t>
            </a:r>
            <a:endParaRPr lang="en-US" dirty="0"/>
          </a:p>
        </p:txBody>
      </p:sp>
      <p:sp>
        <p:nvSpPr>
          <p:cNvPr id="23" name="TextBox 22">
            <a:extLst>
              <a:ext uri="{FF2B5EF4-FFF2-40B4-BE49-F238E27FC236}">
                <a16:creationId xmlns:a16="http://schemas.microsoft.com/office/drawing/2014/main" id="{A5E976ED-F9B2-43EF-90AB-5CAB006822FC}"/>
              </a:ext>
            </a:extLst>
          </p:cNvPr>
          <p:cNvSpPr txBox="1"/>
          <p:nvPr/>
        </p:nvSpPr>
        <p:spPr>
          <a:xfrm>
            <a:off x="5759704" y="5968970"/>
            <a:ext cx="5486400" cy="369332"/>
          </a:xfrm>
          <a:prstGeom prst="rect">
            <a:avLst/>
          </a:prstGeom>
          <a:noFill/>
        </p:spPr>
        <p:txBody>
          <a:bodyPr wrap="square" rtlCol="0">
            <a:spAutoFit/>
          </a:bodyPr>
          <a:lstStyle/>
          <a:p>
            <a:r>
              <a:rPr lang="en-US" dirty="0">
                <a:hlinkClick r:id="rId5"/>
              </a:rPr>
              <a:t>Blockchain 101 Visual Demo</a:t>
            </a:r>
            <a:endParaRPr lang="en-US" dirty="0"/>
          </a:p>
        </p:txBody>
      </p:sp>
    </p:spTree>
    <p:extLst>
      <p:ext uri="{BB962C8B-B14F-4D97-AF65-F5344CB8AC3E}">
        <p14:creationId xmlns:p14="http://schemas.microsoft.com/office/powerpoint/2010/main" val="402617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C7A0F6-AA7D-46B8-94E5-AA3D4BC48269}"/>
              </a:ext>
            </a:extLst>
          </p:cNvPr>
          <p:cNvSpPr>
            <a:spLocks noGrp="1"/>
          </p:cNvSpPr>
          <p:nvPr>
            <p:ph type="title"/>
          </p:nvPr>
        </p:nvSpPr>
        <p:spPr/>
        <p:txBody>
          <a:bodyPr>
            <a:normAutofit fontScale="90000"/>
          </a:bodyPr>
          <a:lstStyle/>
          <a:p>
            <a:r>
              <a:rPr lang="en-US" dirty="0"/>
              <a:t>D-Apps(Decentralized </a:t>
            </a:r>
            <a:br>
              <a:rPr lang="en-US" dirty="0"/>
            </a:br>
            <a:r>
              <a:rPr lang="en-US" dirty="0"/>
              <a:t>Applications)</a:t>
            </a:r>
          </a:p>
        </p:txBody>
      </p:sp>
      <p:sp>
        <p:nvSpPr>
          <p:cNvPr id="5" name="Rectangle 4">
            <a:extLst>
              <a:ext uri="{FF2B5EF4-FFF2-40B4-BE49-F238E27FC236}">
                <a16:creationId xmlns:a16="http://schemas.microsoft.com/office/drawing/2014/main" id="{D598F40E-CA1F-48F6-81DB-E6BFE7C02C5E}"/>
              </a:ext>
            </a:extLst>
          </p:cNvPr>
          <p:cNvSpPr/>
          <p:nvPr/>
        </p:nvSpPr>
        <p:spPr>
          <a:xfrm>
            <a:off x="207264" y="1668655"/>
            <a:ext cx="11789664" cy="1477328"/>
          </a:xfrm>
          <a:prstGeom prst="rect">
            <a:avLst/>
          </a:prstGeom>
        </p:spPr>
        <p:txBody>
          <a:bodyPr wrap="square">
            <a:spAutoFit/>
          </a:bodyPr>
          <a:lstStyle/>
          <a:p>
            <a:pPr marL="285750" indent="-285750">
              <a:buFont typeface="Arial" panose="020B0604020202020204" pitchFamily="34" charset="0"/>
              <a:buChar char="•"/>
            </a:pPr>
            <a:r>
              <a:rPr lang="en-US" dirty="0"/>
              <a:t>Decentralized applications (D-Apps) are applications that run on a P2P network of computers rather than some kind of hosting service.</a:t>
            </a:r>
          </a:p>
          <a:p>
            <a:pPr marL="285750" indent="-285750">
              <a:buFont typeface="Arial" panose="020B0604020202020204" pitchFamily="34" charset="0"/>
              <a:buChar char="•"/>
            </a:pPr>
            <a:r>
              <a:rPr lang="en-US" dirty="0"/>
              <a:t>D-Apps are a ‘blockchain enabled’, where the Smart Contract is used to connect to the blockchain</a:t>
            </a:r>
          </a:p>
          <a:p>
            <a:pPr marL="285750" indent="-285750">
              <a:buFont typeface="Arial" panose="020B0604020202020204" pitchFamily="34" charset="0"/>
              <a:buChar char="•"/>
            </a:pPr>
            <a:r>
              <a:rPr lang="en-US" dirty="0"/>
              <a:t>D-Apps backend is immutable. Not a general data platform that can be used for any types of applications. </a:t>
            </a:r>
          </a:p>
          <a:p>
            <a:pPr marL="285750" indent="-285750">
              <a:buFont typeface="Arial" panose="020B0604020202020204" pitchFamily="34" charset="0"/>
              <a:buChar char="•"/>
            </a:pPr>
            <a:r>
              <a:rPr lang="en-US" dirty="0"/>
              <a:t>Typically has an off chain database</a:t>
            </a:r>
          </a:p>
        </p:txBody>
      </p:sp>
      <p:sp>
        <p:nvSpPr>
          <p:cNvPr id="6" name="Rectangle: Rounded Corners 5">
            <a:extLst>
              <a:ext uri="{FF2B5EF4-FFF2-40B4-BE49-F238E27FC236}">
                <a16:creationId xmlns:a16="http://schemas.microsoft.com/office/drawing/2014/main" id="{CE32A826-1A6D-47B8-BF4A-0156FA19569C}"/>
              </a:ext>
            </a:extLst>
          </p:cNvPr>
          <p:cNvSpPr/>
          <p:nvPr/>
        </p:nvSpPr>
        <p:spPr>
          <a:xfrm>
            <a:off x="2170176" y="3465576"/>
            <a:ext cx="2767584" cy="6339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Front End</a:t>
            </a:r>
          </a:p>
        </p:txBody>
      </p:sp>
      <p:sp>
        <p:nvSpPr>
          <p:cNvPr id="7" name="Rectangle: Rounded Corners 6">
            <a:extLst>
              <a:ext uri="{FF2B5EF4-FFF2-40B4-BE49-F238E27FC236}">
                <a16:creationId xmlns:a16="http://schemas.microsoft.com/office/drawing/2014/main" id="{C6C7A8A1-A47C-4AD3-8A51-D635ABF0090E}"/>
              </a:ext>
            </a:extLst>
          </p:cNvPr>
          <p:cNvSpPr/>
          <p:nvPr/>
        </p:nvSpPr>
        <p:spPr>
          <a:xfrm>
            <a:off x="2170176" y="4464136"/>
            <a:ext cx="2767584" cy="6339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2050" name="Picture 2" descr="Related image">
            <a:extLst>
              <a:ext uri="{FF2B5EF4-FFF2-40B4-BE49-F238E27FC236}">
                <a16:creationId xmlns:a16="http://schemas.microsoft.com/office/drawing/2014/main" id="{22B4AC60-06D9-4B45-BF95-0E00509D6E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2053" y="5696712"/>
            <a:ext cx="704405" cy="8662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web services">
            <a:extLst>
              <a:ext uri="{FF2B5EF4-FFF2-40B4-BE49-F238E27FC236}">
                <a16:creationId xmlns:a16="http://schemas.microsoft.com/office/drawing/2014/main" id="{A73237B1-09AF-4AA4-9C6C-8BA4355870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50797" y="5696711"/>
            <a:ext cx="1121459" cy="87146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Rounded Corners 15">
            <a:extLst>
              <a:ext uri="{FF2B5EF4-FFF2-40B4-BE49-F238E27FC236}">
                <a16:creationId xmlns:a16="http://schemas.microsoft.com/office/drawing/2014/main" id="{7A7A2121-9E4A-42C7-9334-525DF4491814}"/>
              </a:ext>
            </a:extLst>
          </p:cNvPr>
          <p:cNvSpPr/>
          <p:nvPr/>
        </p:nvSpPr>
        <p:spPr>
          <a:xfrm>
            <a:off x="7114032" y="3065423"/>
            <a:ext cx="2767584" cy="6339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        Front End</a:t>
            </a:r>
          </a:p>
        </p:txBody>
      </p:sp>
      <p:sp>
        <p:nvSpPr>
          <p:cNvPr id="17" name="Rectangle: Rounded Corners 16">
            <a:extLst>
              <a:ext uri="{FF2B5EF4-FFF2-40B4-BE49-F238E27FC236}">
                <a16:creationId xmlns:a16="http://schemas.microsoft.com/office/drawing/2014/main" id="{9E3FEF91-9ADF-4198-B176-C09F82FE8628}"/>
              </a:ext>
            </a:extLst>
          </p:cNvPr>
          <p:cNvSpPr/>
          <p:nvPr/>
        </p:nvSpPr>
        <p:spPr>
          <a:xfrm>
            <a:off x="7114032" y="4063983"/>
            <a:ext cx="2767584" cy="6339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8" name="Rectangle: Rounded Corners 7">
            <a:extLst>
              <a:ext uri="{FF2B5EF4-FFF2-40B4-BE49-F238E27FC236}">
                <a16:creationId xmlns:a16="http://schemas.microsoft.com/office/drawing/2014/main" id="{E777A729-1F6F-4F6E-8A93-208948500B01}"/>
              </a:ext>
            </a:extLst>
          </p:cNvPr>
          <p:cNvSpPr/>
          <p:nvPr/>
        </p:nvSpPr>
        <p:spPr>
          <a:xfrm>
            <a:off x="7144512" y="5010912"/>
            <a:ext cx="2767584" cy="15849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endParaRPr lang="en-US" dirty="0">
              <a:solidFill>
                <a:schemeClr val="tx1"/>
              </a:solidFill>
            </a:endParaRPr>
          </a:p>
        </p:txBody>
      </p:sp>
      <p:sp>
        <p:nvSpPr>
          <p:cNvPr id="21" name="Rectangle: Rounded Corners 20">
            <a:extLst>
              <a:ext uri="{FF2B5EF4-FFF2-40B4-BE49-F238E27FC236}">
                <a16:creationId xmlns:a16="http://schemas.microsoft.com/office/drawing/2014/main" id="{04571AC8-F05E-4422-A0AC-C85B0DC4FF60}"/>
              </a:ext>
            </a:extLst>
          </p:cNvPr>
          <p:cNvSpPr/>
          <p:nvPr/>
        </p:nvSpPr>
        <p:spPr>
          <a:xfrm>
            <a:off x="7370064" y="5172455"/>
            <a:ext cx="2292096" cy="4815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Smart Contracts</a:t>
            </a:r>
          </a:p>
        </p:txBody>
      </p:sp>
      <p:pic>
        <p:nvPicPr>
          <p:cNvPr id="1026" name="Picture 2" descr="Related image">
            <a:extLst>
              <a:ext uri="{FF2B5EF4-FFF2-40B4-BE49-F238E27FC236}">
                <a16:creationId xmlns:a16="http://schemas.microsoft.com/office/drawing/2014/main" id="{FECB5605-E0CB-4EC0-92D1-E13CB5CC0FB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4601" y="5780419"/>
            <a:ext cx="789655" cy="78965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B595E536-3DF7-4D6D-95A0-5D8F4B6CDFBA}"/>
              </a:ext>
            </a:extLst>
          </p:cNvPr>
          <p:cNvCxnSpPr>
            <a:stCxn id="16" idx="2"/>
            <a:endCxn id="17" idx="0"/>
          </p:cNvCxnSpPr>
          <p:nvPr/>
        </p:nvCxnSpPr>
        <p:spPr>
          <a:xfrm>
            <a:off x="8497824" y="3699407"/>
            <a:ext cx="0" cy="3645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D1BE848-EF8E-4A88-AD11-5F466840E067}"/>
              </a:ext>
            </a:extLst>
          </p:cNvPr>
          <p:cNvCxnSpPr>
            <a:cxnSpLocks/>
            <a:stCxn id="17" idx="2"/>
            <a:endCxn id="21" idx="0"/>
          </p:cNvCxnSpPr>
          <p:nvPr/>
        </p:nvCxnSpPr>
        <p:spPr>
          <a:xfrm>
            <a:off x="8497824" y="4697967"/>
            <a:ext cx="18288" cy="4744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9A6E4E9-7CB0-4D96-9C38-AA8A084C9D41}"/>
              </a:ext>
            </a:extLst>
          </p:cNvPr>
          <p:cNvCxnSpPr>
            <a:cxnSpLocks/>
            <a:stCxn id="6" idx="2"/>
            <a:endCxn id="7" idx="0"/>
          </p:cNvCxnSpPr>
          <p:nvPr/>
        </p:nvCxnSpPr>
        <p:spPr>
          <a:xfrm>
            <a:off x="3553968" y="4099560"/>
            <a:ext cx="0" cy="3645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1DEB215-F5B4-479E-9371-71FA34E2436F}"/>
              </a:ext>
            </a:extLst>
          </p:cNvPr>
          <p:cNvCxnSpPr>
            <a:cxnSpLocks/>
            <a:stCxn id="7" idx="2"/>
            <a:endCxn id="2052" idx="0"/>
          </p:cNvCxnSpPr>
          <p:nvPr/>
        </p:nvCxnSpPr>
        <p:spPr>
          <a:xfrm flipH="1">
            <a:off x="3011527" y="5098120"/>
            <a:ext cx="542441" cy="5985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F01BF60-2D54-4641-8A7C-D28EAC34D4D8}"/>
              </a:ext>
            </a:extLst>
          </p:cNvPr>
          <p:cNvCxnSpPr>
            <a:cxnSpLocks/>
            <a:endCxn id="2050" idx="0"/>
          </p:cNvCxnSpPr>
          <p:nvPr/>
        </p:nvCxnSpPr>
        <p:spPr>
          <a:xfrm>
            <a:off x="3572256" y="5098120"/>
            <a:ext cx="762000" cy="5985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A1F886E-A87F-4099-B880-15770B7C60B3}"/>
              </a:ext>
            </a:extLst>
          </p:cNvPr>
          <p:cNvSpPr txBox="1"/>
          <p:nvPr/>
        </p:nvSpPr>
        <p:spPr>
          <a:xfrm>
            <a:off x="8816720" y="5942600"/>
            <a:ext cx="1082308" cy="338554"/>
          </a:xfrm>
          <a:prstGeom prst="rect">
            <a:avLst/>
          </a:prstGeom>
          <a:noFill/>
        </p:spPr>
        <p:txBody>
          <a:bodyPr wrap="square" rtlCol="0">
            <a:spAutoFit/>
          </a:bodyPr>
          <a:lstStyle/>
          <a:p>
            <a:r>
              <a:rPr lang="en-US" sz="1600" dirty="0"/>
              <a:t>Blockchain</a:t>
            </a:r>
          </a:p>
        </p:txBody>
      </p:sp>
      <p:cxnSp>
        <p:nvCxnSpPr>
          <p:cNvPr id="33" name="Straight Arrow Connector 32">
            <a:extLst>
              <a:ext uri="{FF2B5EF4-FFF2-40B4-BE49-F238E27FC236}">
                <a16:creationId xmlns:a16="http://schemas.microsoft.com/office/drawing/2014/main" id="{4ED94B98-5A58-4DCA-87E7-E777F8A97BF4}"/>
              </a:ext>
            </a:extLst>
          </p:cNvPr>
          <p:cNvCxnSpPr>
            <a:cxnSpLocks/>
          </p:cNvCxnSpPr>
          <p:nvPr/>
        </p:nvCxnSpPr>
        <p:spPr>
          <a:xfrm>
            <a:off x="8497824" y="5654039"/>
            <a:ext cx="18288" cy="2885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Image result for Web API icons">
            <a:extLst>
              <a:ext uri="{FF2B5EF4-FFF2-40B4-BE49-F238E27FC236}">
                <a16:creationId xmlns:a16="http://schemas.microsoft.com/office/drawing/2014/main" id="{8A4DD7FB-6A8D-4922-A555-365B67A3F1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13875" y="3866869"/>
            <a:ext cx="1028858" cy="102885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Image result for Web API icons">
            <a:extLst>
              <a:ext uri="{FF2B5EF4-FFF2-40B4-BE49-F238E27FC236}">
                <a16:creationId xmlns:a16="http://schemas.microsoft.com/office/drawing/2014/main" id="{58B544AE-E51A-4F0B-8744-35929D603D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1526" y="4259921"/>
            <a:ext cx="1028858" cy="1028858"/>
          </a:xfrm>
          <a:prstGeom prst="rect">
            <a:avLst/>
          </a:prstGeom>
          <a:noFill/>
          <a:extLst>
            <a:ext uri="{909E8E84-426E-40DD-AFC4-6F175D3DCCD1}">
              <a14:hiddenFill xmlns:a14="http://schemas.microsoft.com/office/drawing/2010/main">
                <a:solidFill>
                  <a:srgbClr val="FFFFFF"/>
                </a:solidFill>
              </a14:hiddenFill>
            </a:ext>
          </a:extLst>
        </p:spPr>
      </p:pic>
      <p:sp>
        <p:nvSpPr>
          <p:cNvPr id="2051" name="TextBox 2050">
            <a:extLst>
              <a:ext uri="{FF2B5EF4-FFF2-40B4-BE49-F238E27FC236}">
                <a16:creationId xmlns:a16="http://schemas.microsoft.com/office/drawing/2014/main" id="{F6EF2CBF-60CB-4FED-8C12-10D2C401611F}"/>
              </a:ext>
            </a:extLst>
          </p:cNvPr>
          <p:cNvSpPr txBox="1"/>
          <p:nvPr/>
        </p:nvSpPr>
        <p:spPr>
          <a:xfrm>
            <a:off x="255920" y="4082457"/>
            <a:ext cx="1906879" cy="707886"/>
          </a:xfrm>
          <a:prstGeom prst="rect">
            <a:avLst/>
          </a:prstGeom>
          <a:noFill/>
        </p:spPr>
        <p:txBody>
          <a:bodyPr wrap="square" rtlCol="0">
            <a:spAutoFit/>
          </a:bodyPr>
          <a:lstStyle/>
          <a:p>
            <a:r>
              <a:rPr lang="en-US" sz="2000" i="1" dirty="0"/>
              <a:t>Traditional Web Applications</a:t>
            </a:r>
          </a:p>
        </p:txBody>
      </p:sp>
      <p:sp>
        <p:nvSpPr>
          <p:cNvPr id="42" name="TextBox 41">
            <a:extLst>
              <a:ext uri="{FF2B5EF4-FFF2-40B4-BE49-F238E27FC236}">
                <a16:creationId xmlns:a16="http://schemas.microsoft.com/office/drawing/2014/main" id="{2DFD3EF5-752C-4A6D-BDEC-E07341E4C0D0}"/>
              </a:ext>
            </a:extLst>
          </p:cNvPr>
          <p:cNvSpPr txBox="1"/>
          <p:nvPr/>
        </p:nvSpPr>
        <p:spPr>
          <a:xfrm>
            <a:off x="10055936" y="3928280"/>
            <a:ext cx="1906879" cy="707886"/>
          </a:xfrm>
          <a:prstGeom prst="rect">
            <a:avLst/>
          </a:prstGeom>
          <a:noFill/>
        </p:spPr>
        <p:txBody>
          <a:bodyPr wrap="square" rtlCol="0">
            <a:spAutoFit/>
          </a:bodyPr>
          <a:lstStyle>
            <a:defPPr>
              <a:defRPr lang="en-US"/>
            </a:defPPr>
            <a:lvl1pPr>
              <a:defRPr sz="2000" i="1"/>
            </a:lvl1pPr>
          </a:lstStyle>
          <a:p>
            <a:r>
              <a:rPr lang="en-US" dirty="0"/>
              <a:t>Decentralized</a:t>
            </a:r>
          </a:p>
          <a:p>
            <a:r>
              <a:rPr lang="en-US" dirty="0"/>
              <a:t>Applications</a:t>
            </a:r>
          </a:p>
        </p:txBody>
      </p:sp>
      <p:cxnSp>
        <p:nvCxnSpPr>
          <p:cNvPr id="2054" name="Straight Connector 2053">
            <a:extLst>
              <a:ext uri="{FF2B5EF4-FFF2-40B4-BE49-F238E27FC236}">
                <a16:creationId xmlns:a16="http://schemas.microsoft.com/office/drawing/2014/main" id="{9C8456F9-3BCD-4757-BCAB-E96726C06EB0}"/>
              </a:ext>
            </a:extLst>
          </p:cNvPr>
          <p:cNvCxnSpPr/>
          <p:nvPr/>
        </p:nvCxnSpPr>
        <p:spPr>
          <a:xfrm>
            <a:off x="5949696" y="2677329"/>
            <a:ext cx="0" cy="391854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pic>
        <p:nvPicPr>
          <p:cNvPr id="1034" name="Picture 10" descr="Related image">
            <a:extLst>
              <a:ext uri="{FF2B5EF4-FFF2-40B4-BE49-F238E27FC236}">
                <a16:creationId xmlns:a16="http://schemas.microsoft.com/office/drawing/2014/main" id="{E348A3B8-C6A8-40CF-A882-61131F89C9D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78200" y="3485355"/>
            <a:ext cx="996535" cy="58390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0" descr="Related image">
            <a:extLst>
              <a:ext uri="{FF2B5EF4-FFF2-40B4-BE49-F238E27FC236}">
                <a16:creationId xmlns:a16="http://schemas.microsoft.com/office/drawing/2014/main" id="{2AB90FCC-B200-4709-81F5-BC6EFB64F83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50931" y="3078702"/>
            <a:ext cx="996535" cy="583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859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30A54D-CCF9-4454-8B39-632541823F06}"/>
              </a:ext>
            </a:extLst>
          </p:cNvPr>
          <p:cNvSpPr>
            <a:spLocks noGrp="1"/>
          </p:cNvSpPr>
          <p:nvPr>
            <p:ph type="title"/>
          </p:nvPr>
        </p:nvSpPr>
        <p:spPr/>
        <p:txBody>
          <a:bodyPr/>
          <a:lstStyle/>
          <a:p>
            <a:r>
              <a:rPr lang="en-US" dirty="0"/>
              <a:t>Smart Contracts</a:t>
            </a:r>
          </a:p>
        </p:txBody>
      </p:sp>
      <p:sp>
        <p:nvSpPr>
          <p:cNvPr id="5" name="Content Placeholder 2">
            <a:extLst>
              <a:ext uri="{FF2B5EF4-FFF2-40B4-BE49-F238E27FC236}">
                <a16:creationId xmlns:a16="http://schemas.microsoft.com/office/drawing/2014/main" id="{A185BF19-8BEF-4EA9-9F30-01345CD1DF6F}"/>
              </a:ext>
            </a:extLst>
          </p:cNvPr>
          <p:cNvSpPr>
            <a:spLocks noGrp="1"/>
          </p:cNvSpPr>
          <p:nvPr>
            <p:ph idx="1"/>
          </p:nvPr>
        </p:nvSpPr>
        <p:spPr>
          <a:xfrm>
            <a:off x="252983" y="1913878"/>
            <a:ext cx="6946469" cy="4486921"/>
          </a:xfrm>
        </p:spPr>
        <p:txBody>
          <a:bodyPr>
            <a:noAutofit/>
          </a:bodyPr>
          <a:lstStyle/>
          <a:p>
            <a:pPr marL="0" indent="0" algn="just">
              <a:buNone/>
            </a:pPr>
            <a:r>
              <a:rPr lang="en-US" sz="2800" dirty="0"/>
              <a:t>What are Smart contracts</a:t>
            </a:r>
          </a:p>
          <a:p>
            <a:pPr algn="just"/>
            <a:r>
              <a:rPr lang="en-US" sz="2000" dirty="0"/>
              <a:t>Smart contracts are applications that run on the Ethereum network.</a:t>
            </a:r>
          </a:p>
          <a:p>
            <a:pPr algn="just"/>
            <a:r>
              <a:rPr lang="en-US" sz="2000" dirty="0"/>
              <a:t>It is a computer program that implements and enforces business login for an application.</a:t>
            </a:r>
          </a:p>
          <a:p>
            <a:pPr algn="just"/>
            <a:r>
              <a:rPr lang="en-US" sz="2000" dirty="0"/>
              <a:t>Similar to physical contract but its digital and is represented by program </a:t>
            </a:r>
          </a:p>
          <a:p>
            <a:pPr algn="just"/>
            <a:r>
              <a:rPr lang="en-US" sz="2000" dirty="0"/>
              <a:t>Function calls that change the state of the contract are written to the blockchain.</a:t>
            </a:r>
          </a:p>
          <a:p>
            <a:pPr algn="just"/>
            <a:r>
              <a:rPr lang="en-US" sz="2000" dirty="0"/>
              <a:t>Works on the principle of the IFTTT logic aka the </a:t>
            </a:r>
            <a:r>
              <a:rPr lang="en-US" sz="2000" dirty="0">
                <a:hlinkClick r:id="rId2">
                  <a:extLst>
                    <a:ext uri="{A12FA001-AC4F-418D-AE19-62706E023703}">
                      <ahyp:hlinkClr xmlns:ahyp="http://schemas.microsoft.com/office/drawing/2018/hyperlinkcolor" val="tx"/>
                    </a:ext>
                  </a:extLst>
                </a:hlinkClick>
              </a:rPr>
              <a:t>IF-THIS-THEN-THAT logic</a:t>
            </a:r>
            <a:r>
              <a:rPr lang="en-US" sz="2000" dirty="0"/>
              <a:t>. Basically, if the first set of instructions are done then execute the next function and after that the next until you reach the end of the contract.</a:t>
            </a:r>
          </a:p>
          <a:p>
            <a:pPr algn="just"/>
            <a:endParaRPr lang="en-US" sz="2000" dirty="0"/>
          </a:p>
        </p:txBody>
      </p:sp>
      <p:pic>
        <p:nvPicPr>
          <p:cNvPr id="4098" name="Picture 2" descr="Image result for smart contracts">
            <a:extLst>
              <a:ext uri="{FF2B5EF4-FFF2-40B4-BE49-F238E27FC236}">
                <a16:creationId xmlns:a16="http://schemas.microsoft.com/office/drawing/2014/main" id="{F7565D4F-8E6C-4A57-B09E-62180894F1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0321" y="2465408"/>
            <a:ext cx="4711568" cy="2650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7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A245AD-4595-4AED-9F58-50AFA566F429}"/>
              </a:ext>
            </a:extLst>
          </p:cNvPr>
          <p:cNvSpPr/>
          <p:nvPr/>
        </p:nvSpPr>
        <p:spPr>
          <a:xfrm>
            <a:off x="256032" y="2084832"/>
            <a:ext cx="5462016"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29CA3E4-23AC-4378-B05B-C160D84E479C}"/>
              </a:ext>
            </a:extLst>
          </p:cNvPr>
          <p:cNvSpPr>
            <a:spLocks noGrp="1"/>
          </p:cNvSpPr>
          <p:nvPr>
            <p:ph type="title"/>
          </p:nvPr>
        </p:nvSpPr>
        <p:spPr/>
        <p:txBody>
          <a:bodyPr>
            <a:normAutofit fontScale="90000"/>
          </a:bodyPr>
          <a:lstStyle/>
          <a:p>
            <a:r>
              <a:rPr lang="en-US" dirty="0"/>
              <a:t>Smart Contract Platforms </a:t>
            </a:r>
            <a:br>
              <a:rPr lang="en-US" dirty="0"/>
            </a:br>
            <a:r>
              <a:rPr lang="en-US" dirty="0"/>
              <a:t>OPTIONS</a:t>
            </a:r>
          </a:p>
        </p:txBody>
      </p:sp>
      <p:pic>
        <p:nvPicPr>
          <p:cNvPr id="1026" name="Picture 2" descr="Image result for quorum blockchain logo">
            <a:extLst>
              <a:ext uri="{FF2B5EF4-FFF2-40B4-BE49-F238E27FC236}">
                <a16:creationId xmlns:a16="http://schemas.microsoft.com/office/drawing/2014/main" id="{3F714D0B-A332-45EF-A850-CF8106F41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032" y="2079800"/>
            <a:ext cx="1709927" cy="170992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4C74AED-4A82-4507-A915-9FB4BC38E77F}"/>
              </a:ext>
            </a:extLst>
          </p:cNvPr>
          <p:cNvSpPr/>
          <p:nvPr/>
        </p:nvSpPr>
        <p:spPr>
          <a:xfrm>
            <a:off x="2025395" y="2103703"/>
            <a:ext cx="3633216" cy="1200329"/>
          </a:xfrm>
          <a:prstGeom prst="rect">
            <a:avLst/>
          </a:prstGeom>
        </p:spPr>
        <p:txBody>
          <a:bodyPr wrap="square">
            <a:spAutoFit/>
          </a:bodyPr>
          <a:lstStyle/>
          <a:p>
            <a:pPr algn="just"/>
            <a:r>
              <a:rPr lang="en-US" b="1" dirty="0">
                <a:solidFill>
                  <a:schemeClr val="bg1"/>
                </a:solidFill>
              </a:rPr>
              <a:t>Quorum</a:t>
            </a:r>
            <a:r>
              <a:rPr lang="en-US" dirty="0">
                <a:solidFill>
                  <a:schemeClr val="bg1"/>
                </a:solidFill>
              </a:rPr>
              <a:t> – Fork of Ethereum, enterprise focused version of Ethereum. Backed by JP Morgan chase.  </a:t>
            </a:r>
          </a:p>
        </p:txBody>
      </p:sp>
      <p:sp>
        <p:nvSpPr>
          <p:cNvPr id="9" name="Rectangle 8">
            <a:extLst>
              <a:ext uri="{FF2B5EF4-FFF2-40B4-BE49-F238E27FC236}">
                <a16:creationId xmlns:a16="http://schemas.microsoft.com/office/drawing/2014/main" id="{CF8E8C4D-0614-435F-82F0-F324B879838A}"/>
              </a:ext>
            </a:extLst>
          </p:cNvPr>
          <p:cNvSpPr/>
          <p:nvPr/>
        </p:nvSpPr>
        <p:spPr>
          <a:xfrm>
            <a:off x="6187440" y="2084832"/>
            <a:ext cx="5541264"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DF9EE21-4924-497C-BE4B-93F7B7E4765F}"/>
              </a:ext>
            </a:extLst>
          </p:cNvPr>
          <p:cNvSpPr/>
          <p:nvPr/>
        </p:nvSpPr>
        <p:spPr>
          <a:xfrm>
            <a:off x="8205173" y="2103703"/>
            <a:ext cx="3523531" cy="1754326"/>
          </a:xfrm>
          <a:prstGeom prst="rect">
            <a:avLst/>
          </a:prstGeom>
        </p:spPr>
        <p:txBody>
          <a:bodyPr wrap="square">
            <a:spAutoFit/>
          </a:bodyPr>
          <a:lstStyle/>
          <a:p>
            <a:pPr algn="just"/>
            <a:r>
              <a:rPr lang="en-US" b="1" dirty="0" err="1">
                <a:solidFill>
                  <a:schemeClr val="bg1"/>
                </a:solidFill>
              </a:rPr>
              <a:t>Stratis</a:t>
            </a:r>
            <a:r>
              <a:rPr lang="en-US" dirty="0">
                <a:solidFill>
                  <a:schemeClr val="bg1"/>
                </a:solidFill>
              </a:rPr>
              <a:t> – More inclined towards C# and .NET ecosystem, you can write smart contracts in C#. In very early stages not that mature.</a:t>
            </a:r>
          </a:p>
          <a:p>
            <a:pPr algn="just"/>
            <a:endParaRPr lang="en-US" dirty="0"/>
          </a:p>
          <a:p>
            <a:pPr algn="just"/>
            <a:endParaRPr lang="en-US" dirty="0">
              <a:solidFill>
                <a:schemeClr val="bg1"/>
              </a:solidFill>
            </a:endParaRPr>
          </a:p>
        </p:txBody>
      </p:sp>
      <p:pic>
        <p:nvPicPr>
          <p:cNvPr id="1030" name="Picture 6" descr="Image result for Stratis C# blockchain">
            <a:extLst>
              <a:ext uri="{FF2B5EF4-FFF2-40B4-BE49-F238E27FC236}">
                <a16:creationId xmlns:a16="http://schemas.microsoft.com/office/drawing/2014/main" id="{BEA23515-3CDD-464E-B0B9-03F349FF2F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7440" y="2121407"/>
            <a:ext cx="2029968" cy="166831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511C7E8B-5F83-4705-A292-CC42EA663DBC}"/>
              </a:ext>
            </a:extLst>
          </p:cNvPr>
          <p:cNvSpPr/>
          <p:nvPr/>
        </p:nvSpPr>
        <p:spPr>
          <a:xfrm>
            <a:off x="256032" y="4273296"/>
            <a:ext cx="5462016"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478BE3-EACD-47DF-8FD4-A2A742B57E36}"/>
              </a:ext>
            </a:extLst>
          </p:cNvPr>
          <p:cNvSpPr/>
          <p:nvPr/>
        </p:nvSpPr>
        <p:spPr>
          <a:xfrm>
            <a:off x="2121407" y="4292167"/>
            <a:ext cx="3537203" cy="923330"/>
          </a:xfrm>
          <a:prstGeom prst="rect">
            <a:avLst/>
          </a:prstGeom>
        </p:spPr>
        <p:txBody>
          <a:bodyPr wrap="square">
            <a:spAutoFit/>
          </a:bodyPr>
          <a:lstStyle/>
          <a:p>
            <a:pPr algn="just"/>
            <a:r>
              <a:rPr lang="en-US" dirty="0">
                <a:solidFill>
                  <a:schemeClr val="bg1"/>
                </a:solidFill>
              </a:rPr>
              <a:t>Supported by the Ethereum Foundation and a large community of developers worldwide.</a:t>
            </a:r>
          </a:p>
        </p:txBody>
      </p:sp>
      <p:pic>
        <p:nvPicPr>
          <p:cNvPr id="1032" name="Picture 8" descr="Image result for Ethereum blockchain">
            <a:extLst>
              <a:ext uri="{FF2B5EF4-FFF2-40B4-BE49-F238E27FC236}">
                <a16:creationId xmlns:a16="http://schemas.microsoft.com/office/drawing/2014/main" id="{311E1831-B8CE-4C1F-87DF-A19A432771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034" y="4279976"/>
            <a:ext cx="1865374" cy="17099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28F20620-1AA3-4F25-AE51-367DAEDE8859}"/>
              </a:ext>
            </a:extLst>
          </p:cNvPr>
          <p:cNvSpPr/>
          <p:nvPr/>
        </p:nvSpPr>
        <p:spPr>
          <a:xfrm>
            <a:off x="6187440" y="4273295"/>
            <a:ext cx="5541264" cy="17099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p:txBody>
      </p:sp>
      <p:pic>
        <p:nvPicPr>
          <p:cNvPr id="2" name="Picture 2" descr="Image result for hyperledger fabric icon">
            <a:extLst>
              <a:ext uri="{FF2B5EF4-FFF2-40B4-BE49-F238E27FC236}">
                <a16:creationId xmlns:a16="http://schemas.microsoft.com/office/drawing/2014/main" id="{BCD67F5A-79D6-41B9-A7A8-23E2F40B76A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87439" y="4280454"/>
            <a:ext cx="2676874" cy="1709927"/>
          </a:xfrm>
          <a:prstGeom prst="rect">
            <a:avLst/>
          </a:prstGeom>
          <a:solidFill>
            <a:schemeClr val="bg1"/>
          </a:solidFill>
          <a:ln>
            <a:solidFill>
              <a:schemeClr val="tx1"/>
            </a:solidFill>
          </a:ln>
        </p:spPr>
      </p:pic>
      <p:sp>
        <p:nvSpPr>
          <p:cNvPr id="4" name="TextBox 3">
            <a:extLst>
              <a:ext uri="{FF2B5EF4-FFF2-40B4-BE49-F238E27FC236}">
                <a16:creationId xmlns:a16="http://schemas.microsoft.com/office/drawing/2014/main" id="{4EFC7C79-5FB1-487B-B01B-F6CE86BD0702}"/>
              </a:ext>
            </a:extLst>
          </p:cNvPr>
          <p:cNvSpPr txBox="1"/>
          <p:nvPr/>
        </p:nvSpPr>
        <p:spPr>
          <a:xfrm>
            <a:off x="8958072" y="4384500"/>
            <a:ext cx="2676874" cy="923330"/>
          </a:xfrm>
          <a:prstGeom prst="rect">
            <a:avLst/>
          </a:prstGeom>
          <a:noFill/>
        </p:spPr>
        <p:txBody>
          <a:bodyPr wrap="square" rtlCol="0">
            <a:spAutoFit/>
          </a:bodyPr>
          <a:lstStyle/>
          <a:p>
            <a:r>
              <a:rPr lang="en-US" dirty="0">
                <a:solidFill>
                  <a:schemeClr val="bg1"/>
                </a:solidFill>
              </a:rPr>
              <a:t>Supported By IBM, development tools with Java and Node.JS </a:t>
            </a:r>
          </a:p>
        </p:txBody>
      </p:sp>
    </p:spTree>
    <p:extLst>
      <p:ext uri="{BB962C8B-B14F-4D97-AF65-F5344CB8AC3E}">
        <p14:creationId xmlns:p14="http://schemas.microsoft.com/office/powerpoint/2010/main" val="145941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7CCF86-B832-4483-866C-1E9731C8D036}"/>
              </a:ext>
            </a:extLst>
          </p:cNvPr>
          <p:cNvSpPr>
            <a:spLocks noGrp="1"/>
          </p:cNvSpPr>
          <p:nvPr>
            <p:ph type="title"/>
          </p:nvPr>
        </p:nvSpPr>
        <p:spPr/>
        <p:txBody>
          <a:bodyPr>
            <a:normAutofit fontScale="90000"/>
          </a:bodyPr>
          <a:lstStyle/>
          <a:p>
            <a:r>
              <a:rPr lang="en-US" dirty="0"/>
              <a:t>Core Smart Contract Concepts/</a:t>
            </a:r>
            <a:br>
              <a:rPr lang="en-US" dirty="0"/>
            </a:br>
            <a:r>
              <a:rPr lang="en-US" dirty="0"/>
              <a:t>Limitations</a:t>
            </a:r>
          </a:p>
        </p:txBody>
      </p:sp>
      <p:sp>
        <p:nvSpPr>
          <p:cNvPr id="7" name="Content Placeholder 2">
            <a:extLst>
              <a:ext uri="{FF2B5EF4-FFF2-40B4-BE49-F238E27FC236}">
                <a16:creationId xmlns:a16="http://schemas.microsoft.com/office/drawing/2014/main" id="{E3EB911A-DF16-408F-83F4-87B67AA134E5}"/>
              </a:ext>
            </a:extLst>
          </p:cNvPr>
          <p:cNvSpPr>
            <a:spLocks noGrp="1"/>
          </p:cNvSpPr>
          <p:nvPr>
            <p:ph idx="1"/>
          </p:nvPr>
        </p:nvSpPr>
        <p:spPr>
          <a:xfrm>
            <a:off x="252983" y="2023606"/>
            <a:ext cx="11939017" cy="4486921"/>
          </a:xfrm>
        </p:spPr>
        <p:txBody>
          <a:bodyPr>
            <a:noAutofit/>
          </a:bodyPr>
          <a:lstStyle/>
          <a:p>
            <a:pPr algn="just"/>
            <a:r>
              <a:rPr lang="en-US" sz="2000" dirty="0"/>
              <a:t>Cannot have logic changes after deployment (Immutable)</a:t>
            </a:r>
          </a:p>
          <a:p>
            <a:pPr algn="just"/>
            <a:r>
              <a:rPr lang="en-US" sz="2000" dirty="0"/>
              <a:t>Cannot call external web services or do any kind of looks ups from contract in Ethereum</a:t>
            </a:r>
          </a:p>
          <a:p>
            <a:pPr algn="just"/>
            <a:r>
              <a:rPr lang="en-US" sz="2000" dirty="0"/>
              <a:t>Contract gets executed all the nodes on the Ethereum network.</a:t>
            </a:r>
          </a:p>
          <a:p>
            <a:pPr algn="just"/>
            <a:r>
              <a:rPr lang="en-US" sz="2000" dirty="0"/>
              <a:t>Languages are relatively new and need close code reviews before deployments.</a:t>
            </a:r>
          </a:p>
          <a:p>
            <a:pPr algn="just"/>
            <a:r>
              <a:rPr lang="en-US" sz="2000" dirty="0"/>
              <a:t>Two types of functions on Smart contract</a:t>
            </a:r>
          </a:p>
          <a:p>
            <a:pPr lvl="1" algn="just"/>
            <a:r>
              <a:rPr lang="en-US" sz="1800" dirty="0"/>
              <a:t>Write functions – These perform state changes and require Gas for the execution</a:t>
            </a:r>
          </a:p>
          <a:p>
            <a:pPr lvl="1" algn="just"/>
            <a:r>
              <a:rPr lang="en-US" sz="1800" dirty="0"/>
              <a:t>Read Functions – These are free and do not require any Gas.</a:t>
            </a:r>
          </a:p>
          <a:p>
            <a:pPr algn="just"/>
            <a:endParaRPr lang="en-US" sz="2000" dirty="0"/>
          </a:p>
        </p:txBody>
      </p:sp>
    </p:spTree>
    <p:extLst>
      <p:ext uri="{BB962C8B-B14F-4D97-AF65-F5344CB8AC3E}">
        <p14:creationId xmlns:p14="http://schemas.microsoft.com/office/powerpoint/2010/main" val="2771232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FA269BB-9CF1-436E-9ADF-E46804694E4E}" type="slidenum">
              <a:rPr lang="en-US" smtClean="0"/>
              <a:t>9</a:t>
            </a:fld>
            <a:endParaRPr lang="en-US"/>
          </a:p>
        </p:txBody>
      </p:sp>
      <p:sp>
        <p:nvSpPr>
          <p:cNvPr id="2" name="Title 1"/>
          <p:cNvSpPr>
            <a:spLocks noGrp="1"/>
          </p:cNvSpPr>
          <p:nvPr>
            <p:ph type="title"/>
          </p:nvPr>
        </p:nvSpPr>
        <p:spPr/>
        <p:txBody>
          <a:bodyPr/>
          <a:lstStyle/>
          <a:p>
            <a:r>
              <a:rPr lang="en-US" dirty="0"/>
              <a:t>Dev tools</a:t>
            </a:r>
          </a:p>
        </p:txBody>
      </p:sp>
      <p:sp>
        <p:nvSpPr>
          <p:cNvPr id="12" name="Content Placeholder 2">
            <a:extLst>
              <a:ext uri="{FF2B5EF4-FFF2-40B4-BE49-F238E27FC236}">
                <a16:creationId xmlns:a16="http://schemas.microsoft.com/office/drawing/2014/main" id="{73EE1E34-AA80-4D48-9F43-0D297FCECEC2}"/>
              </a:ext>
            </a:extLst>
          </p:cNvPr>
          <p:cNvSpPr>
            <a:spLocks noGrp="1"/>
          </p:cNvSpPr>
          <p:nvPr>
            <p:ph idx="1"/>
          </p:nvPr>
        </p:nvSpPr>
        <p:spPr>
          <a:xfrm>
            <a:off x="252984" y="2133334"/>
            <a:ext cx="8439603" cy="4074425"/>
          </a:xfrm>
        </p:spPr>
        <p:txBody>
          <a:bodyPr>
            <a:noAutofit/>
          </a:bodyPr>
          <a:lstStyle/>
          <a:p>
            <a:pPr marL="0" indent="0" algn="just">
              <a:buNone/>
            </a:pPr>
            <a:r>
              <a:rPr lang="en-US" sz="2000" dirty="0"/>
              <a:t>Ethereum Nodes</a:t>
            </a:r>
          </a:p>
          <a:p>
            <a:pPr algn="just"/>
            <a:r>
              <a:rPr lang="en-US" sz="1400" dirty="0"/>
              <a:t>GETH – Command line interface for running full Ethereum nodes and spinning of distributed ledger.</a:t>
            </a:r>
          </a:p>
          <a:p>
            <a:pPr marL="0" indent="0" algn="just">
              <a:buNone/>
            </a:pPr>
            <a:r>
              <a:rPr lang="en-US" sz="2000" dirty="0"/>
              <a:t>Ethereum Client</a:t>
            </a:r>
          </a:p>
          <a:p>
            <a:pPr algn="just"/>
            <a:r>
              <a:rPr lang="en-US" sz="1400" dirty="0"/>
              <a:t>Nethereum.web3 </a:t>
            </a:r>
            <a:r>
              <a:rPr lang="en-US" sz="1400" dirty="0" err="1"/>
              <a:t>nuget</a:t>
            </a:r>
            <a:r>
              <a:rPr lang="en-US" sz="1400" dirty="0"/>
              <a:t> – For interacting with distributed ledger using RPC.</a:t>
            </a:r>
          </a:p>
          <a:p>
            <a:pPr marL="0" indent="0" algn="just">
              <a:buNone/>
            </a:pPr>
            <a:endParaRPr lang="en-US" sz="2000" dirty="0"/>
          </a:p>
          <a:p>
            <a:pPr marL="0" indent="0" algn="just">
              <a:buNone/>
            </a:pPr>
            <a:r>
              <a:rPr lang="en-US" sz="2000" dirty="0"/>
              <a:t>Solidity (Contract oriented programming language for writing smart contract)</a:t>
            </a:r>
          </a:p>
          <a:p>
            <a:pPr algn="just"/>
            <a:r>
              <a:rPr lang="en-US" sz="1400" dirty="0"/>
              <a:t>Visual studio plugin</a:t>
            </a:r>
          </a:p>
          <a:p>
            <a:pPr algn="just"/>
            <a:r>
              <a:rPr lang="en-US" sz="1400" dirty="0"/>
              <a:t>Remix online editor</a:t>
            </a:r>
          </a:p>
          <a:p>
            <a:pPr marL="0" indent="0" algn="just">
              <a:buNone/>
            </a:pPr>
            <a:endParaRPr lang="en-US" sz="2000" dirty="0"/>
          </a:p>
          <a:p>
            <a:pPr marL="0" indent="0" algn="just">
              <a:buNone/>
            </a:pPr>
            <a:r>
              <a:rPr lang="en-US" sz="2000" dirty="0"/>
              <a:t>Standard dev tools</a:t>
            </a:r>
          </a:p>
          <a:p>
            <a:pPr algn="just"/>
            <a:r>
              <a:rPr lang="en-US" sz="1400" dirty="0"/>
              <a:t>VS code for angular</a:t>
            </a:r>
          </a:p>
          <a:p>
            <a:pPr algn="just"/>
            <a:r>
              <a:rPr lang="en-US" sz="1400" dirty="0"/>
              <a:t>VS for API’s</a:t>
            </a:r>
          </a:p>
          <a:p>
            <a:pPr lvl="1" algn="just"/>
            <a:endParaRPr lang="en-US" sz="1600" dirty="0"/>
          </a:p>
        </p:txBody>
      </p:sp>
      <p:pic>
        <p:nvPicPr>
          <p:cNvPr id="3084" name="Picture 12" descr="Image result for ethereum">
            <a:extLst>
              <a:ext uri="{FF2B5EF4-FFF2-40B4-BE49-F238E27FC236}">
                <a16:creationId xmlns:a16="http://schemas.microsoft.com/office/drawing/2014/main" id="{047E06DB-B555-46C8-BB4E-F9B23D1F6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9199" y="2196696"/>
            <a:ext cx="2654461" cy="4180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003504"/>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02_T_PGO_Template-Technology-16_9" id="{81DCE5C4-B478-45A5-BF3D-F99F6B466453}" vid="{7752A34F-BDE9-4B5C-BD71-8CC51032E0E4}"/>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02_T_PGO_Template-Technology-16_9" id="{81DCE5C4-B478-45A5-BF3D-F99F6B466453}" vid="{9798486C-2361-4817-935E-CFE22018B95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0102_T_PGO_Template-Technology-16_9</Template>
  <TotalTime>1963</TotalTime>
  <Words>1054</Words>
  <Application>Microsoft Office PowerPoint</Application>
  <PresentationFormat>Widescreen</PresentationFormat>
  <Paragraphs>179</Paragraphs>
  <Slides>19</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Calibri Light</vt:lpstr>
      <vt:lpstr>Open Sans</vt:lpstr>
      <vt:lpstr>SegoeUI</vt:lpstr>
      <vt:lpstr>1_Custom Design</vt:lpstr>
      <vt:lpstr>Custom Design</vt:lpstr>
      <vt:lpstr>Building Blockchain Dapps (Decentralized Applications ) using Ethereum, .Net and Angular.</vt:lpstr>
      <vt:lpstr>About ME</vt:lpstr>
      <vt:lpstr>Agenda</vt:lpstr>
      <vt:lpstr>Blockchain</vt:lpstr>
      <vt:lpstr>D-Apps(Decentralized  Applications)</vt:lpstr>
      <vt:lpstr>Smart Contracts</vt:lpstr>
      <vt:lpstr>Smart Contract Platforms  OPTIONS</vt:lpstr>
      <vt:lpstr>Core Smart Contract Concepts/ Limitations</vt:lpstr>
      <vt:lpstr>Dev tools</vt:lpstr>
      <vt:lpstr>END State BAAS Architecture </vt:lpstr>
      <vt:lpstr>Current Demo Set Up</vt:lpstr>
      <vt:lpstr>Setting Up Private Network</vt:lpstr>
      <vt:lpstr>PowerPoint Presentation</vt:lpstr>
      <vt:lpstr>Demo</vt:lpstr>
      <vt:lpstr>PowerPoint Presentation</vt:lpstr>
      <vt:lpstr>Code Walk through</vt:lpstr>
      <vt:lpstr>Concept of Gas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dc:title>
  <dc:creator>Aamol Gote</dc:creator>
  <dc:description>© Copyright PresentationGo.com</dc:description>
  <cp:lastModifiedBy>Aamol Gote</cp:lastModifiedBy>
  <cp:revision>53</cp:revision>
  <dcterms:created xsi:type="dcterms:W3CDTF">2018-10-07T20:58:01Z</dcterms:created>
  <dcterms:modified xsi:type="dcterms:W3CDTF">2018-10-16T01:33:21Z</dcterms:modified>
  <cp:category>Templates</cp:category>
</cp:coreProperties>
</file>