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9" r:id="rId1"/>
    <p:sldMasterId id="2147483692" r:id="rId2"/>
  </p:sldMasterIdLst>
  <p:notesMasterIdLst>
    <p:notesMasterId r:id="rId11"/>
  </p:notesMasterIdLst>
  <p:handoutMasterIdLst>
    <p:handoutMasterId r:id="rId12"/>
  </p:handoutMasterIdLst>
  <p:sldIdLst>
    <p:sldId id="330" r:id="rId3"/>
    <p:sldId id="333" r:id="rId4"/>
    <p:sldId id="331" r:id="rId5"/>
    <p:sldId id="332" r:id="rId6"/>
    <p:sldId id="334" r:id="rId7"/>
    <p:sldId id="335" r:id="rId8"/>
    <p:sldId id="336" r:id="rId9"/>
    <p:sldId id="33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936"/>
    <a:srgbClr val="F57921"/>
    <a:srgbClr val="9E9CB4"/>
    <a:srgbClr val="7FCBC9"/>
    <a:srgbClr val="78769A"/>
    <a:srgbClr val="261E5E"/>
    <a:srgbClr val="38D9DD"/>
    <a:srgbClr val="345A99"/>
    <a:srgbClr val="FF0A7B"/>
    <a:srgbClr val="CDA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5" autoAdjust="0"/>
    <p:restoredTop sz="96370" autoAdjust="0"/>
  </p:normalViewPr>
  <p:slideViewPr>
    <p:cSldViewPr snapToGrid="0" showGuides="1">
      <p:cViewPr>
        <p:scale>
          <a:sx n="66" d="100"/>
          <a:sy n="66" d="100"/>
        </p:scale>
        <p:origin x="725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7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DDCC7D9-4B34-4F85-9DAE-2C3C476C1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9C2724-FF66-4AEC-986C-F1ECF4911B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63208-4D5B-44C4-A045-6495A8B44929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0D9D7-F7F2-409A-89D5-542D106E9A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35BE0-0675-46A0-81BD-572D42AE4E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A1B75-E75A-491C-95D1-D70845B24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24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8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23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template library</a:t>
            </a:r>
          </a:p>
        </p:txBody>
      </p:sp>
    </p:spTree>
    <p:extLst>
      <p:ext uri="{BB962C8B-B14F-4D97-AF65-F5344CB8AC3E}">
        <p14:creationId xmlns:p14="http://schemas.microsoft.com/office/powerpoint/2010/main" val="2908664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01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sentationgo.com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C080B99-07D2-4EFE-919F-8D441B19CB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" y="0"/>
            <a:ext cx="12191994" cy="4159244"/>
          </a:xfrm>
          <a:custGeom>
            <a:avLst/>
            <a:gdLst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675237 w 12191994"/>
              <a:gd name="connsiteY3" fmla="*/ 4200953 h 4242819"/>
              <a:gd name="connsiteX4" fmla="*/ 3622991 w 12191994"/>
              <a:gd name="connsiteY4" fmla="*/ 4204420 h 4242819"/>
              <a:gd name="connsiteX5" fmla="*/ 3510832 w 12191994"/>
              <a:gd name="connsiteY5" fmla="*/ 4208872 h 4242819"/>
              <a:gd name="connsiteX6" fmla="*/ 0 w 12191994"/>
              <a:gd name="connsiteY6" fmla="*/ 4156678 h 4242819"/>
              <a:gd name="connsiteX7" fmla="*/ 61025 w 12191994"/>
              <a:gd name="connsiteY7" fmla="*/ 4162195 h 4242819"/>
              <a:gd name="connsiteX8" fmla="*/ 2166125 w 12191994"/>
              <a:gd name="connsiteY8" fmla="*/ 4242818 h 4242819"/>
              <a:gd name="connsiteX9" fmla="*/ 2166418 w 12191994"/>
              <a:gd name="connsiteY9" fmla="*/ 4242815 h 4242819"/>
              <a:gd name="connsiteX10" fmla="*/ 2166128 w 12191994"/>
              <a:gd name="connsiteY10" fmla="*/ 4242819 h 4242819"/>
              <a:gd name="connsiteX11" fmla="*/ 61028 w 12191994"/>
              <a:gd name="connsiteY11" fmla="*/ 4162196 h 4242819"/>
              <a:gd name="connsiteX12" fmla="*/ 0 w 12191994"/>
              <a:gd name="connsiteY12" fmla="*/ 4156679 h 4242819"/>
              <a:gd name="connsiteX13" fmla="*/ 0 w 12191994"/>
              <a:gd name="connsiteY13" fmla="*/ 0 h 4242819"/>
              <a:gd name="connsiteX14" fmla="*/ 12191994 w 12191994"/>
              <a:gd name="connsiteY14" fmla="*/ 0 h 4242819"/>
              <a:gd name="connsiteX15" fmla="*/ 12191994 w 12191994"/>
              <a:gd name="connsiteY15" fmla="*/ 2062010 h 4242819"/>
              <a:gd name="connsiteX16" fmla="*/ 12172138 w 12191994"/>
              <a:gd name="connsiteY16" fmla="*/ 2073270 h 4242819"/>
              <a:gd name="connsiteX17" fmla="*/ 4335530 w 12191994"/>
              <a:gd name="connsiteY17" fmla="*/ 4157144 h 4242819"/>
              <a:gd name="connsiteX18" fmla="*/ 4303869 w 12191994"/>
              <a:gd name="connsiteY18" fmla="*/ 4159244 h 4242819"/>
              <a:gd name="connsiteX19" fmla="*/ 4393550 w 12191994"/>
              <a:gd name="connsiteY19" fmla="*/ 4151137 h 4242819"/>
              <a:gd name="connsiteX20" fmla="*/ 4199670 w 12191994"/>
              <a:gd name="connsiteY20" fmla="*/ 4117929 h 4242819"/>
              <a:gd name="connsiteX21" fmla="*/ 500184 w 12191994"/>
              <a:gd name="connsiteY21" fmla="*/ 3043554 h 4242819"/>
              <a:gd name="connsiteX22" fmla="*/ 0 w 12191994"/>
              <a:gd name="connsiteY22" fmla="*/ 2813437 h 4242819"/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009998 w 12191994"/>
              <a:gd name="connsiteY3" fmla="*/ 4228754 h 4242819"/>
              <a:gd name="connsiteX4" fmla="*/ 3675237 w 12191994"/>
              <a:gd name="connsiteY4" fmla="*/ 4200953 h 4242819"/>
              <a:gd name="connsiteX5" fmla="*/ 3622991 w 12191994"/>
              <a:gd name="connsiteY5" fmla="*/ 4204420 h 4242819"/>
              <a:gd name="connsiteX6" fmla="*/ 3510832 w 12191994"/>
              <a:gd name="connsiteY6" fmla="*/ 4208872 h 4242819"/>
              <a:gd name="connsiteX7" fmla="*/ 3675237 w 12191994"/>
              <a:gd name="connsiteY7" fmla="*/ 4200953 h 4242819"/>
              <a:gd name="connsiteX8" fmla="*/ 0 w 12191994"/>
              <a:gd name="connsiteY8" fmla="*/ 4156679 h 4242819"/>
              <a:gd name="connsiteX9" fmla="*/ 61025 w 12191994"/>
              <a:gd name="connsiteY9" fmla="*/ 4162195 h 4242819"/>
              <a:gd name="connsiteX10" fmla="*/ 2166125 w 12191994"/>
              <a:gd name="connsiteY10" fmla="*/ 4242818 h 4242819"/>
              <a:gd name="connsiteX11" fmla="*/ 2166418 w 12191994"/>
              <a:gd name="connsiteY11" fmla="*/ 4242815 h 4242819"/>
              <a:gd name="connsiteX12" fmla="*/ 2166128 w 12191994"/>
              <a:gd name="connsiteY12" fmla="*/ 4242819 h 4242819"/>
              <a:gd name="connsiteX13" fmla="*/ 61028 w 12191994"/>
              <a:gd name="connsiteY13" fmla="*/ 4162196 h 4242819"/>
              <a:gd name="connsiteX14" fmla="*/ 0 w 12191994"/>
              <a:gd name="connsiteY14" fmla="*/ 4156679 h 4242819"/>
              <a:gd name="connsiteX15" fmla="*/ 0 w 12191994"/>
              <a:gd name="connsiteY15" fmla="*/ 0 h 4242819"/>
              <a:gd name="connsiteX16" fmla="*/ 12191994 w 12191994"/>
              <a:gd name="connsiteY16" fmla="*/ 0 h 4242819"/>
              <a:gd name="connsiteX17" fmla="*/ 12191994 w 12191994"/>
              <a:gd name="connsiteY17" fmla="*/ 2062010 h 4242819"/>
              <a:gd name="connsiteX18" fmla="*/ 12172138 w 12191994"/>
              <a:gd name="connsiteY18" fmla="*/ 2073270 h 4242819"/>
              <a:gd name="connsiteX19" fmla="*/ 4335530 w 12191994"/>
              <a:gd name="connsiteY19" fmla="*/ 4157144 h 4242819"/>
              <a:gd name="connsiteX20" fmla="*/ 4303869 w 12191994"/>
              <a:gd name="connsiteY20" fmla="*/ 4159244 h 4242819"/>
              <a:gd name="connsiteX21" fmla="*/ 4393550 w 12191994"/>
              <a:gd name="connsiteY21" fmla="*/ 4151137 h 4242819"/>
              <a:gd name="connsiteX22" fmla="*/ 4199670 w 12191994"/>
              <a:gd name="connsiteY22" fmla="*/ 4117929 h 4242819"/>
              <a:gd name="connsiteX23" fmla="*/ 500184 w 12191994"/>
              <a:gd name="connsiteY23" fmla="*/ 3043554 h 4242819"/>
              <a:gd name="connsiteX24" fmla="*/ 0 w 12191994"/>
              <a:gd name="connsiteY24" fmla="*/ 2813437 h 4242819"/>
              <a:gd name="connsiteX25" fmla="*/ 0 w 12191994"/>
              <a:gd name="connsiteY25" fmla="*/ 0 h 4242819"/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009998 w 12191994"/>
              <a:gd name="connsiteY3" fmla="*/ 4228754 h 4242819"/>
              <a:gd name="connsiteX4" fmla="*/ 3675237 w 12191994"/>
              <a:gd name="connsiteY4" fmla="*/ 4200953 h 4242819"/>
              <a:gd name="connsiteX5" fmla="*/ 3622991 w 12191994"/>
              <a:gd name="connsiteY5" fmla="*/ 4204420 h 4242819"/>
              <a:gd name="connsiteX6" fmla="*/ 3510832 w 12191994"/>
              <a:gd name="connsiteY6" fmla="*/ 4208872 h 4242819"/>
              <a:gd name="connsiteX7" fmla="*/ 3675237 w 12191994"/>
              <a:gd name="connsiteY7" fmla="*/ 4200953 h 4242819"/>
              <a:gd name="connsiteX8" fmla="*/ 0 w 12191994"/>
              <a:gd name="connsiteY8" fmla="*/ 4156679 h 4242819"/>
              <a:gd name="connsiteX9" fmla="*/ 61025 w 12191994"/>
              <a:gd name="connsiteY9" fmla="*/ 4162195 h 4242819"/>
              <a:gd name="connsiteX10" fmla="*/ 2166125 w 12191994"/>
              <a:gd name="connsiteY10" fmla="*/ 4242818 h 4242819"/>
              <a:gd name="connsiteX11" fmla="*/ 2166418 w 12191994"/>
              <a:gd name="connsiteY11" fmla="*/ 4242815 h 4242819"/>
              <a:gd name="connsiteX12" fmla="*/ 2166128 w 12191994"/>
              <a:gd name="connsiteY12" fmla="*/ 4242819 h 4242819"/>
              <a:gd name="connsiteX13" fmla="*/ 0 w 12191994"/>
              <a:gd name="connsiteY13" fmla="*/ 4156679 h 4242819"/>
              <a:gd name="connsiteX14" fmla="*/ 0 w 12191994"/>
              <a:gd name="connsiteY14" fmla="*/ 0 h 4242819"/>
              <a:gd name="connsiteX15" fmla="*/ 12191994 w 12191994"/>
              <a:gd name="connsiteY15" fmla="*/ 0 h 4242819"/>
              <a:gd name="connsiteX16" fmla="*/ 12191994 w 12191994"/>
              <a:gd name="connsiteY16" fmla="*/ 2062010 h 4242819"/>
              <a:gd name="connsiteX17" fmla="*/ 12172138 w 12191994"/>
              <a:gd name="connsiteY17" fmla="*/ 2073270 h 4242819"/>
              <a:gd name="connsiteX18" fmla="*/ 4335530 w 12191994"/>
              <a:gd name="connsiteY18" fmla="*/ 4157144 h 4242819"/>
              <a:gd name="connsiteX19" fmla="*/ 4303869 w 12191994"/>
              <a:gd name="connsiteY19" fmla="*/ 4159244 h 4242819"/>
              <a:gd name="connsiteX20" fmla="*/ 4393550 w 12191994"/>
              <a:gd name="connsiteY20" fmla="*/ 4151137 h 4242819"/>
              <a:gd name="connsiteX21" fmla="*/ 4199670 w 12191994"/>
              <a:gd name="connsiteY21" fmla="*/ 4117929 h 4242819"/>
              <a:gd name="connsiteX22" fmla="*/ 500184 w 12191994"/>
              <a:gd name="connsiteY22" fmla="*/ 3043554 h 4242819"/>
              <a:gd name="connsiteX23" fmla="*/ 0 w 12191994"/>
              <a:gd name="connsiteY23" fmla="*/ 2813437 h 4242819"/>
              <a:gd name="connsiteX24" fmla="*/ 0 w 12191994"/>
              <a:gd name="connsiteY24" fmla="*/ 0 h 4242819"/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009998 w 12191994"/>
              <a:gd name="connsiteY3" fmla="*/ 4228754 h 4242819"/>
              <a:gd name="connsiteX4" fmla="*/ 3675237 w 12191994"/>
              <a:gd name="connsiteY4" fmla="*/ 4200953 h 4242819"/>
              <a:gd name="connsiteX5" fmla="*/ 3622991 w 12191994"/>
              <a:gd name="connsiteY5" fmla="*/ 4204420 h 4242819"/>
              <a:gd name="connsiteX6" fmla="*/ 3510832 w 12191994"/>
              <a:gd name="connsiteY6" fmla="*/ 4208872 h 4242819"/>
              <a:gd name="connsiteX7" fmla="*/ 3675237 w 12191994"/>
              <a:gd name="connsiteY7" fmla="*/ 4200953 h 4242819"/>
              <a:gd name="connsiteX8" fmla="*/ 0 w 12191994"/>
              <a:gd name="connsiteY8" fmla="*/ 4156679 h 4242819"/>
              <a:gd name="connsiteX9" fmla="*/ 2166125 w 12191994"/>
              <a:gd name="connsiteY9" fmla="*/ 4242818 h 4242819"/>
              <a:gd name="connsiteX10" fmla="*/ 2166418 w 12191994"/>
              <a:gd name="connsiteY10" fmla="*/ 4242815 h 4242819"/>
              <a:gd name="connsiteX11" fmla="*/ 2166128 w 12191994"/>
              <a:gd name="connsiteY11" fmla="*/ 4242819 h 4242819"/>
              <a:gd name="connsiteX12" fmla="*/ 0 w 12191994"/>
              <a:gd name="connsiteY12" fmla="*/ 4156679 h 4242819"/>
              <a:gd name="connsiteX13" fmla="*/ 0 w 12191994"/>
              <a:gd name="connsiteY13" fmla="*/ 0 h 4242819"/>
              <a:gd name="connsiteX14" fmla="*/ 12191994 w 12191994"/>
              <a:gd name="connsiteY14" fmla="*/ 0 h 4242819"/>
              <a:gd name="connsiteX15" fmla="*/ 12191994 w 12191994"/>
              <a:gd name="connsiteY15" fmla="*/ 2062010 h 4242819"/>
              <a:gd name="connsiteX16" fmla="*/ 12172138 w 12191994"/>
              <a:gd name="connsiteY16" fmla="*/ 2073270 h 4242819"/>
              <a:gd name="connsiteX17" fmla="*/ 4335530 w 12191994"/>
              <a:gd name="connsiteY17" fmla="*/ 4157144 h 4242819"/>
              <a:gd name="connsiteX18" fmla="*/ 4303869 w 12191994"/>
              <a:gd name="connsiteY18" fmla="*/ 4159244 h 4242819"/>
              <a:gd name="connsiteX19" fmla="*/ 4393550 w 12191994"/>
              <a:gd name="connsiteY19" fmla="*/ 4151137 h 4242819"/>
              <a:gd name="connsiteX20" fmla="*/ 4199670 w 12191994"/>
              <a:gd name="connsiteY20" fmla="*/ 4117929 h 4242819"/>
              <a:gd name="connsiteX21" fmla="*/ 500184 w 12191994"/>
              <a:gd name="connsiteY21" fmla="*/ 3043554 h 4242819"/>
              <a:gd name="connsiteX22" fmla="*/ 0 w 12191994"/>
              <a:gd name="connsiteY22" fmla="*/ 2813437 h 4242819"/>
              <a:gd name="connsiteX23" fmla="*/ 0 w 12191994"/>
              <a:gd name="connsiteY23" fmla="*/ 0 h 4242819"/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009998 w 12191994"/>
              <a:gd name="connsiteY3" fmla="*/ 4228754 h 4242819"/>
              <a:gd name="connsiteX4" fmla="*/ 3675237 w 12191994"/>
              <a:gd name="connsiteY4" fmla="*/ 4200953 h 4242819"/>
              <a:gd name="connsiteX5" fmla="*/ 3622991 w 12191994"/>
              <a:gd name="connsiteY5" fmla="*/ 4204420 h 4242819"/>
              <a:gd name="connsiteX6" fmla="*/ 3510832 w 12191994"/>
              <a:gd name="connsiteY6" fmla="*/ 4208872 h 4242819"/>
              <a:gd name="connsiteX7" fmla="*/ 3675237 w 12191994"/>
              <a:gd name="connsiteY7" fmla="*/ 4200953 h 4242819"/>
              <a:gd name="connsiteX8" fmla="*/ 2166128 w 12191994"/>
              <a:gd name="connsiteY8" fmla="*/ 4242819 h 4242819"/>
              <a:gd name="connsiteX9" fmla="*/ 2166125 w 12191994"/>
              <a:gd name="connsiteY9" fmla="*/ 4242818 h 4242819"/>
              <a:gd name="connsiteX10" fmla="*/ 2166418 w 12191994"/>
              <a:gd name="connsiteY10" fmla="*/ 4242815 h 4242819"/>
              <a:gd name="connsiteX11" fmla="*/ 2166128 w 12191994"/>
              <a:gd name="connsiteY11" fmla="*/ 4242819 h 4242819"/>
              <a:gd name="connsiteX12" fmla="*/ 0 w 12191994"/>
              <a:gd name="connsiteY12" fmla="*/ 0 h 4242819"/>
              <a:gd name="connsiteX13" fmla="*/ 12191994 w 12191994"/>
              <a:gd name="connsiteY13" fmla="*/ 0 h 4242819"/>
              <a:gd name="connsiteX14" fmla="*/ 12191994 w 12191994"/>
              <a:gd name="connsiteY14" fmla="*/ 2062010 h 4242819"/>
              <a:gd name="connsiteX15" fmla="*/ 12172138 w 12191994"/>
              <a:gd name="connsiteY15" fmla="*/ 2073270 h 4242819"/>
              <a:gd name="connsiteX16" fmla="*/ 4335530 w 12191994"/>
              <a:gd name="connsiteY16" fmla="*/ 4157144 h 4242819"/>
              <a:gd name="connsiteX17" fmla="*/ 4303869 w 12191994"/>
              <a:gd name="connsiteY17" fmla="*/ 4159244 h 4242819"/>
              <a:gd name="connsiteX18" fmla="*/ 4393550 w 12191994"/>
              <a:gd name="connsiteY18" fmla="*/ 4151137 h 4242819"/>
              <a:gd name="connsiteX19" fmla="*/ 4199670 w 12191994"/>
              <a:gd name="connsiteY19" fmla="*/ 4117929 h 4242819"/>
              <a:gd name="connsiteX20" fmla="*/ 500184 w 12191994"/>
              <a:gd name="connsiteY20" fmla="*/ 3043554 h 4242819"/>
              <a:gd name="connsiteX21" fmla="*/ 0 w 12191994"/>
              <a:gd name="connsiteY21" fmla="*/ 2813437 h 4242819"/>
              <a:gd name="connsiteX22" fmla="*/ 0 w 12191994"/>
              <a:gd name="connsiteY22" fmla="*/ 0 h 4242819"/>
              <a:gd name="connsiteX0" fmla="*/ 3009998 w 12191994"/>
              <a:gd name="connsiteY0" fmla="*/ 4228754 h 4242818"/>
              <a:gd name="connsiteX1" fmla="*/ 2899539 w 12191994"/>
              <a:gd name="connsiteY1" fmla="*/ 4233139 h 4242818"/>
              <a:gd name="connsiteX2" fmla="*/ 2823072 w 12191994"/>
              <a:gd name="connsiteY2" fmla="*/ 4234148 h 4242818"/>
              <a:gd name="connsiteX3" fmla="*/ 3009998 w 12191994"/>
              <a:gd name="connsiteY3" fmla="*/ 4228754 h 4242818"/>
              <a:gd name="connsiteX4" fmla="*/ 3675237 w 12191994"/>
              <a:gd name="connsiteY4" fmla="*/ 4200953 h 4242818"/>
              <a:gd name="connsiteX5" fmla="*/ 3622991 w 12191994"/>
              <a:gd name="connsiteY5" fmla="*/ 4204420 h 4242818"/>
              <a:gd name="connsiteX6" fmla="*/ 3510832 w 12191994"/>
              <a:gd name="connsiteY6" fmla="*/ 4208872 h 4242818"/>
              <a:gd name="connsiteX7" fmla="*/ 3675237 w 12191994"/>
              <a:gd name="connsiteY7" fmla="*/ 4200953 h 4242818"/>
              <a:gd name="connsiteX8" fmla="*/ 2166418 w 12191994"/>
              <a:gd name="connsiteY8" fmla="*/ 4242815 h 4242818"/>
              <a:gd name="connsiteX9" fmla="*/ 2166125 w 12191994"/>
              <a:gd name="connsiteY9" fmla="*/ 4242818 h 4242818"/>
              <a:gd name="connsiteX10" fmla="*/ 2166418 w 12191994"/>
              <a:gd name="connsiteY10" fmla="*/ 4242815 h 4242818"/>
              <a:gd name="connsiteX11" fmla="*/ 0 w 12191994"/>
              <a:gd name="connsiteY11" fmla="*/ 0 h 4242818"/>
              <a:gd name="connsiteX12" fmla="*/ 12191994 w 12191994"/>
              <a:gd name="connsiteY12" fmla="*/ 0 h 4242818"/>
              <a:gd name="connsiteX13" fmla="*/ 12191994 w 12191994"/>
              <a:gd name="connsiteY13" fmla="*/ 2062010 h 4242818"/>
              <a:gd name="connsiteX14" fmla="*/ 12172138 w 12191994"/>
              <a:gd name="connsiteY14" fmla="*/ 2073270 h 4242818"/>
              <a:gd name="connsiteX15" fmla="*/ 4335530 w 12191994"/>
              <a:gd name="connsiteY15" fmla="*/ 4157144 h 4242818"/>
              <a:gd name="connsiteX16" fmla="*/ 4303869 w 12191994"/>
              <a:gd name="connsiteY16" fmla="*/ 4159244 h 4242818"/>
              <a:gd name="connsiteX17" fmla="*/ 4393550 w 12191994"/>
              <a:gd name="connsiteY17" fmla="*/ 4151137 h 4242818"/>
              <a:gd name="connsiteX18" fmla="*/ 4199670 w 12191994"/>
              <a:gd name="connsiteY18" fmla="*/ 4117929 h 4242818"/>
              <a:gd name="connsiteX19" fmla="*/ 500184 w 12191994"/>
              <a:gd name="connsiteY19" fmla="*/ 3043554 h 4242818"/>
              <a:gd name="connsiteX20" fmla="*/ 0 w 12191994"/>
              <a:gd name="connsiteY20" fmla="*/ 2813437 h 4242818"/>
              <a:gd name="connsiteX21" fmla="*/ 0 w 12191994"/>
              <a:gd name="connsiteY21" fmla="*/ 0 h 4242818"/>
              <a:gd name="connsiteX0" fmla="*/ 3009998 w 12191994"/>
              <a:gd name="connsiteY0" fmla="*/ 4228754 h 4234148"/>
              <a:gd name="connsiteX1" fmla="*/ 2899539 w 12191994"/>
              <a:gd name="connsiteY1" fmla="*/ 4233139 h 4234148"/>
              <a:gd name="connsiteX2" fmla="*/ 2823072 w 12191994"/>
              <a:gd name="connsiteY2" fmla="*/ 4234148 h 4234148"/>
              <a:gd name="connsiteX3" fmla="*/ 3009998 w 12191994"/>
              <a:gd name="connsiteY3" fmla="*/ 4228754 h 4234148"/>
              <a:gd name="connsiteX4" fmla="*/ 3675237 w 12191994"/>
              <a:gd name="connsiteY4" fmla="*/ 4200953 h 4234148"/>
              <a:gd name="connsiteX5" fmla="*/ 3622991 w 12191994"/>
              <a:gd name="connsiteY5" fmla="*/ 4204420 h 4234148"/>
              <a:gd name="connsiteX6" fmla="*/ 3510832 w 12191994"/>
              <a:gd name="connsiteY6" fmla="*/ 4208872 h 4234148"/>
              <a:gd name="connsiteX7" fmla="*/ 3675237 w 12191994"/>
              <a:gd name="connsiteY7" fmla="*/ 4200953 h 4234148"/>
              <a:gd name="connsiteX8" fmla="*/ 0 w 12191994"/>
              <a:gd name="connsiteY8" fmla="*/ 0 h 4234148"/>
              <a:gd name="connsiteX9" fmla="*/ 12191994 w 12191994"/>
              <a:gd name="connsiteY9" fmla="*/ 0 h 4234148"/>
              <a:gd name="connsiteX10" fmla="*/ 12191994 w 12191994"/>
              <a:gd name="connsiteY10" fmla="*/ 2062010 h 4234148"/>
              <a:gd name="connsiteX11" fmla="*/ 12172138 w 12191994"/>
              <a:gd name="connsiteY11" fmla="*/ 2073270 h 4234148"/>
              <a:gd name="connsiteX12" fmla="*/ 4335530 w 12191994"/>
              <a:gd name="connsiteY12" fmla="*/ 4157144 h 4234148"/>
              <a:gd name="connsiteX13" fmla="*/ 4303869 w 12191994"/>
              <a:gd name="connsiteY13" fmla="*/ 4159244 h 4234148"/>
              <a:gd name="connsiteX14" fmla="*/ 4393550 w 12191994"/>
              <a:gd name="connsiteY14" fmla="*/ 4151137 h 4234148"/>
              <a:gd name="connsiteX15" fmla="*/ 4199670 w 12191994"/>
              <a:gd name="connsiteY15" fmla="*/ 4117929 h 4234148"/>
              <a:gd name="connsiteX16" fmla="*/ 500184 w 12191994"/>
              <a:gd name="connsiteY16" fmla="*/ 3043554 h 4234148"/>
              <a:gd name="connsiteX17" fmla="*/ 0 w 12191994"/>
              <a:gd name="connsiteY17" fmla="*/ 2813437 h 4234148"/>
              <a:gd name="connsiteX18" fmla="*/ 0 w 12191994"/>
              <a:gd name="connsiteY18" fmla="*/ 0 h 4234148"/>
              <a:gd name="connsiteX0" fmla="*/ 3009998 w 12191994"/>
              <a:gd name="connsiteY0" fmla="*/ 4228754 h 4233139"/>
              <a:gd name="connsiteX1" fmla="*/ 2899539 w 12191994"/>
              <a:gd name="connsiteY1" fmla="*/ 4233139 h 4233139"/>
              <a:gd name="connsiteX2" fmla="*/ 3009998 w 12191994"/>
              <a:gd name="connsiteY2" fmla="*/ 4228754 h 4233139"/>
              <a:gd name="connsiteX3" fmla="*/ 3675237 w 12191994"/>
              <a:gd name="connsiteY3" fmla="*/ 4200953 h 4233139"/>
              <a:gd name="connsiteX4" fmla="*/ 3622991 w 12191994"/>
              <a:gd name="connsiteY4" fmla="*/ 4204420 h 4233139"/>
              <a:gd name="connsiteX5" fmla="*/ 3510832 w 12191994"/>
              <a:gd name="connsiteY5" fmla="*/ 4208872 h 4233139"/>
              <a:gd name="connsiteX6" fmla="*/ 3675237 w 12191994"/>
              <a:gd name="connsiteY6" fmla="*/ 4200953 h 4233139"/>
              <a:gd name="connsiteX7" fmla="*/ 0 w 12191994"/>
              <a:gd name="connsiteY7" fmla="*/ 0 h 4233139"/>
              <a:gd name="connsiteX8" fmla="*/ 12191994 w 12191994"/>
              <a:gd name="connsiteY8" fmla="*/ 0 h 4233139"/>
              <a:gd name="connsiteX9" fmla="*/ 12191994 w 12191994"/>
              <a:gd name="connsiteY9" fmla="*/ 2062010 h 4233139"/>
              <a:gd name="connsiteX10" fmla="*/ 12172138 w 12191994"/>
              <a:gd name="connsiteY10" fmla="*/ 2073270 h 4233139"/>
              <a:gd name="connsiteX11" fmla="*/ 4335530 w 12191994"/>
              <a:gd name="connsiteY11" fmla="*/ 4157144 h 4233139"/>
              <a:gd name="connsiteX12" fmla="*/ 4303869 w 12191994"/>
              <a:gd name="connsiteY12" fmla="*/ 4159244 h 4233139"/>
              <a:gd name="connsiteX13" fmla="*/ 4393550 w 12191994"/>
              <a:gd name="connsiteY13" fmla="*/ 4151137 h 4233139"/>
              <a:gd name="connsiteX14" fmla="*/ 4199670 w 12191994"/>
              <a:gd name="connsiteY14" fmla="*/ 4117929 h 4233139"/>
              <a:gd name="connsiteX15" fmla="*/ 500184 w 12191994"/>
              <a:gd name="connsiteY15" fmla="*/ 3043554 h 4233139"/>
              <a:gd name="connsiteX16" fmla="*/ 0 w 12191994"/>
              <a:gd name="connsiteY16" fmla="*/ 2813437 h 4233139"/>
              <a:gd name="connsiteX17" fmla="*/ 0 w 12191994"/>
              <a:gd name="connsiteY17" fmla="*/ 0 h 4233139"/>
              <a:gd name="connsiteX0" fmla="*/ 3675237 w 12191994"/>
              <a:gd name="connsiteY0" fmla="*/ 4200953 h 4208872"/>
              <a:gd name="connsiteX1" fmla="*/ 3622991 w 12191994"/>
              <a:gd name="connsiteY1" fmla="*/ 4204420 h 4208872"/>
              <a:gd name="connsiteX2" fmla="*/ 3510832 w 12191994"/>
              <a:gd name="connsiteY2" fmla="*/ 4208872 h 4208872"/>
              <a:gd name="connsiteX3" fmla="*/ 3675237 w 12191994"/>
              <a:gd name="connsiteY3" fmla="*/ 4200953 h 4208872"/>
              <a:gd name="connsiteX4" fmla="*/ 0 w 12191994"/>
              <a:gd name="connsiteY4" fmla="*/ 0 h 4208872"/>
              <a:gd name="connsiteX5" fmla="*/ 12191994 w 12191994"/>
              <a:gd name="connsiteY5" fmla="*/ 0 h 4208872"/>
              <a:gd name="connsiteX6" fmla="*/ 12191994 w 12191994"/>
              <a:gd name="connsiteY6" fmla="*/ 2062010 h 4208872"/>
              <a:gd name="connsiteX7" fmla="*/ 12172138 w 12191994"/>
              <a:gd name="connsiteY7" fmla="*/ 2073270 h 4208872"/>
              <a:gd name="connsiteX8" fmla="*/ 4335530 w 12191994"/>
              <a:gd name="connsiteY8" fmla="*/ 4157144 h 4208872"/>
              <a:gd name="connsiteX9" fmla="*/ 4303869 w 12191994"/>
              <a:gd name="connsiteY9" fmla="*/ 4159244 h 4208872"/>
              <a:gd name="connsiteX10" fmla="*/ 4393550 w 12191994"/>
              <a:gd name="connsiteY10" fmla="*/ 4151137 h 4208872"/>
              <a:gd name="connsiteX11" fmla="*/ 4199670 w 12191994"/>
              <a:gd name="connsiteY11" fmla="*/ 4117929 h 4208872"/>
              <a:gd name="connsiteX12" fmla="*/ 500184 w 12191994"/>
              <a:gd name="connsiteY12" fmla="*/ 3043554 h 4208872"/>
              <a:gd name="connsiteX13" fmla="*/ 0 w 12191994"/>
              <a:gd name="connsiteY13" fmla="*/ 2813437 h 4208872"/>
              <a:gd name="connsiteX14" fmla="*/ 0 w 12191994"/>
              <a:gd name="connsiteY14" fmla="*/ 0 h 4208872"/>
              <a:gd name="connsiteX0" fmla="*/ 3675237 w 12191994"/>
              <a:gd name="connsiteY0" fmla="*/ 4200953 h 4204420"/>
              <a:gd name="connsiteX1" fmla="*/ 3622991 w 12191994"/>
              <a:gd name="connsiteY1" fmla="*/ 4204420 h 4204420"/>
              <a:gd name="connsiteX2" fmla="*/ 3675237 w 12191994"/>
              <a:gd name="connsiteY2" fmla="*/ 4200953 h 4204420"/>
              <a:gd name="connsiteX3" fmla="*/ 0 w 12191994"/>
              <a:gd name="connsiteY3" fmla="*/ 0 h 4204420"/>
              <a:gd name="connsiteX4" fmla="*/ 12191994 w 12191994"/>
              <a:gd name="connsiteY4" fmla="*/ 0 h 4204420"/>
              <a:gd name="connsiteX5" fmla="*/ 12191994 w 12191994"/>
              <a:gd name="connsiteY5" fmla="*/ 2062010 h 4204420"/>
              <a:gd name="connsiteX6" fmla="*/ 12172138 w 12191994"/>
              <a:gd name="connsiteY6" fmla="*/ 2073270 h 4204420"/>
              <a:gd name="connsiteX7" fmla="*/ 4335530 w 12191994"/>
              <a:gd name="connsiteY7" fmla="*/ 4157144 h 4204420"/>
              <a:gd name="connsiteX8" fmla="*/ 4303869 w 12191994"/>
              <a:gd name="connsiteY8" fmla="*/ 4159244 h 4204420"/>
              <a:gd name="connsiteX9" fmla="*/ 4393550 w 12191994"/>
              <a:gd name="connsiteY9" fmla="*/ 4151137 h 4204420"/>
              <a:gd name="connsiteX10" fmla="*/ 4199670 w 12191994"/>
              <a:gd name="connsiteY10" fmla="*/ 4117929 h 4204420"/>
              <a:gd name="connsiteX11" fmla="*/ 500184 w 12191994"/>
              <a:gd name="connsiteY11" fmla="*/ 3043554 h 4204420"/>
              <a:gd name="connsiteX12" fmla="*/ 0 w 12191994"/>
              <a:gd name="connsiteY12" fmla="*/ 2813437 h 4204420"/>
              <a:gd name="connsiteX13" fmla="*/ 0 w 12191994"/>
              <a:gd name="connsiteY13" fmla="*/ 0 h 4204420"/>
              <a:gd name="connsiteX0" fmla="*/ 0 w 12191994"/>
              <a:gd name="connsiteY0" fmla="*/ 0 h 4159244"/>
              <a:gd name="connsiteX1" fmla="*/ 12191994 w 12191994"/>
              <a:gd name="connsiteY1" fmla="*/ 0 h 4159244"/>
              <a:gd name="connsiteX2" fmla="*/ 12191994 w 12191994"/>
              <a:gd name="connsiteY2" fmla="*/ 2062010 h 4159244"/>
              <a:gd name="connsiteX3" fmla="*/ 12172138 w 12191994"/>
              <a:gd name="connsiteY3" fmla="*/ 2073270 h 4159244"/>
              <a:gd name="connsiteX4" fmla="*/ 4335530 w 12191994"/>
              <a:gd name="connsiteY4" fmla="*/ 4157144 h 4159244"/>
              <a:gd name="connsiteX5" fmla="*/ 4303869 w 12191994"/>
              <a:gd name="connsiteY5" fmla="*/ 4159244 h 4159244"/>
              <a:gd name="connsiteX6" fmla="*/ 4393550 w 12191994"/>
              <a:gd name="connsiteY6" fmla="*/ 4151137 h 4159244"/>
              <a:gd name="connsiteX7" fmla="*/ 4199670 w 12191994"/>
              <a:gd name="connsiteY7" fmla="*/ 4117929 h 4159244"/>
              <a:gd name="connsiteX8" fmla="*/ 500184 w 12191994"/>
              <a:gd name="connsiteY8" fmla="*/ 3043554 h 4159244"/>
              <a:gd name="connsiteX9" fmla="*/ 0 w 12191994"/>
              <a:gd name="connsiteY9" fmla="*/ 2813437 h 4159244"/>
              <a:gd name="connsiteX10" fmla="*/ 0 w 12191994"/>
              <a:gd name="connsiteY10" fmla="*/ 0 h 41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1994" h="4159244">
                <a:moveTo>
                  <a:pt x="0" y="0"/>
                </a:moveTo>
                <a:lnTo>
                  <a:pt x="12191994" y="0"/>
                </a:lnTo>
                <a:lnTo>
                  <a:pt x="12191994" y="2062010"/>
                </a:lnTo>
                <a:lnTo>
                  <a:pt x="12172138" y="2073270"/>
                </a:lnTo>
                <a:cubicBezTo>
                  <a:pt x="10126645" y="3159296"/>
                  <a:pt x="7398182" y="3912771"/>
                  <a:pt x="4335530" y="4157144"/>
                </a:cubicBezTo>
                <a:lnTo>
                  <a:pt x="4303869" y="4159244"/>
                </a:lnTo>
                <a:lnTo>
                  <a:pt x="4393550" y="4151137"/>
                </a:lnTo>
                <a:lnTo>
                  <a:pt x="4199670" y="4117929"/>
                </a:lnTo>
                <a:cubicBezTo>
                  <a:pt x="2842546" y="3866392"/>
                  <a:pt x="1594227" y="3500596"/>
                  <a:pt x="500184" y="3043554"/>
                </a:cubicBezTo>
                <a:lnTo>
                  <a:pt x="0" y="2813437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5A8ECF8-9EC0-4371-9073-B718C78D330B}"/>
              </a:ext>
            </a:extLst>
          </p:cNvPr>
          <p:cNvSpPr/>
          <p:nvPr userDrawn="1"/>
        </p:nvSpPr>
        <p:spPr>
          <a:xfrm>
            <a:off x="5987168" y="6021954"/>
            <a:ext cx="6204832" cy="836047"/>
          </a:xfrm>
          <a:custGeom>
            <a:avLst/>
            <a:gdLst>
              <a:gd name="connsiteX0" fmla="*/ 0 w 6204832"/>
              <a:gd name="connsiteY0" fmla="*/ 0 h 836047"/>
              <a:gd name="connsiteX1" fmla="*/ 304730 w 6204832"/>
              <a:gd name="connsiteY1" fmla="*/ 38149 h 836047"/>
              <a:gd name="connsiteX2" fmla="*/ 3397819 w 6204832"/>
              <a:gd name="connsiteY2" fmla="*/ 210757 h 836047"/>
              <a:gd name="connsiteX3" fmla="*/ 5889052 w 6204832"/>
              <a:gd name="connsiteY3" fmla="*/ 99488 h 836047"/>
              <a:gd name="connsiteX4" fmla="*/ 6204832 w 6204832"/>
              <a:gd name="connsiteY4" fmla="*/ 63660 h 836047"/>
              <a:gd name="connsiteX5" fmla="*/ 6204832 w 6204832"/>
              <a:gd name="connsiteY5" fmla="*/ 741992 h 836047"/>
              <a:gd name="connsiteX6" fmla="*/ 6204831 w 6204832"/>
              <a:gd name="connsiteY6" fmla="*/ 741992 h 836047"/>
              <a:gd name="connsiteX7" fmla="*/ 6204831 w 6204832"/>
              <a:gd name="connsiteY7" fmla="*/ 836047 h 836047"/>
              <a:gd name="connsiteX8" fmla="*/ 2954095 w 6204832"/>
              <a:gd name="connsiteY8" fmla="*/ 836047 h 836047"/>
              <a:gd name="connsiteX9" fmla="*/ 2930417 w 6204832"/>
              <a:gd name="connsiteY9" fmla="*/ 833175 h 836047"/>
              <a:gd name="connsiteX10" fmla="*/ 165022 w 6204832"/>
              <a:gd name="connsiteY10" fmla="*/ 73132 h 83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04832" h="836047">
                <a:moveTo>
                  <a:pt x="0" y="0"/>
                </a:moveTo>
                <a:lnTo>
                  <a:pt x="304730" y="38149"/>
                </a:lnTo>
                <a:cubicBezTo>
                  <a:pt x="1300024" y="151139"/>
                  <a:pt x="2335168" y="210757"/>
                  <a:pt x="3397819" y="210757"/>
                </a:cubicBezTo>
                <a:cubicBezTo>
                  <a:pt x="4247941" y="210757"/>
                  <a:pt x="5080458" y="172602"/>
                  <a:pt x="5889052" y="99488"/>
                </a:cubicBezTo>
                <a:lnTo>
                  <a:pt x="6204832" y="63660"/>
                </a:lnTo>
                <a:lnTo>
                  <a:pt x="6204832" y="741992"/>
                </a:lnTo>
                <a:lnTo>
                  <a:pt x="6204831" y="741992"/>
                </a:lnTo>
                <a:lnTo>
                  <a:pt x="6204831" y="836047"/>
                </a:lnTo>
                <a:lnTo>
                  <a:pt x="2954095" y="836047"/>
                </a:lnTo>
                <a:lnTo>
                  <a:pt x="2930417" y="833175"/>
                </a:lnTo>
                <a:cubicBezTo>
                  <a:pt x="1933531" y="687458"/>
                  <a:pt x="1000874" y="426847"/>
                  <a:pt x="165022" y="73132"/>
                </a:cubicBezTo>
                <a:close/>
              </a:path>
            </a:pathLst>
          </a:custGeom>
          <a:solidFill>
            <a:srgbClr val="9E9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90A6D83-D876-44E9-844F-067A0C9D2F58}"/>
              </a:ext>
            </a:extLst>
          </p:cNvPr>
          <p:cNvSpPr/>
          <p:nvPr userDrawn="1"/>
        </p:nvSpPr>
        <p:spPr>
          <a:xfrm>
            <a:off x="0" y="2240554"/>
            <a:ext cx="12192000" cy="3861530"/>
          </a:xfrm>
          <a:custGeom>
            <a:avLst/>
            <a:gdLst>
              <a:gd name="connsiteX0" fmla="*/ 4072878 w 4072878"/>
              <a:gd name="connsiteY0" fmla="*/ 0 h 2548371"/>
              <a:gd name="connsiteX1" fmla="*/ 4072878 w 4072878"/>
              <a:gd name="connsiteY1" fmla="*/ 2451296 h 2548371"/>
              <a:gd name="connsiteX2" fmla="*/ 3967388 w 4072878"/>
              <a:gd name="connsiteY2" fmla="*/ 2474940 h 2548371"/>
              <a:gd name="connsiteX3" fmla="*/ 3135163 w 4072878"/>
              <a:gd name="connsiteY3" fmla="*/ 2548371 h 2548371"/>
              <a:gd name="connsiteX4" fmla="*/ 144639 w 4072878"/>
              <a:gd name="connsiteY4" fmla="*/ 1474801 h 2548371"/>
              <a:gd name="connsiteX5" fmla="*/ 0 w 4072878"/>
              <a:gd name="connsiteY5" fmla="*/ 1349511 h 2548371"/>
              <a:gd name="connsiteX6" fmla="*/ 7645 w 4072878"/>
              <a:gd name="connsiteY6" fmla="*/ 1350876 h 2548371"/>
              <a:gd name="connsiteX7" fmla="*/ 723622 w 4072878"/>
              <a:gd name="connsiteY7" fmla="*/ 1405047 h 2548371"/>
              <a:gd name="connsiteX8" fmla="*/ 3884734 w 4072878"/>
              <a:gd name="connsiteY8" fmla="*/ 183710 h 254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2878" h="2548371">
                <a:moveTo>
                  <a:pt x="4072878" y="0"/>
                </a:moveTo>
                <a:lnTo>
                  <a:pt x="4072878" y="2451296"/>
                </a:lnTo>
                <a:lnTo>
                  <a:pt x="3967388" y="2474940"/>
                </a:lnTo>
                <a:cubicBezTo>
                  <a:pt x="3697268" y="2523191"/>
                  <a:pt x="3419156" y="2548371"/>
                  <a:pt x="3135163" y="2548371"/>
                </a:cubicBezTo>
                <a:cubicBezTo>
                  <a:pt x="1999192" y="2548371"/>
                  <a:pt x="957318" y="2145483"/>
                  <a:pt x="144639" y="1474801"/>
                </a:cubicBezTo>
                <a:lnTo>
                  <a:pt x="0" y="1349511"/>
                </a:lnTo>
                <a:lnTo>
                  <a:pt x="7645" y="1350876"/>
                </a:lnTo>
                <a:cubicBezTo>
                  <a:pt x="241098" y="1386547"/>
                  <a:pt x="480200" y="1405047"/>
                  <a:pt x="723622" y="1405047"/>
                </a:cubicBezTo>
                <a:cubicBezTo>
                  <a:pt x="1940736" y="1405047"/>
                  <a:pt x="3049826" y="942548"/>
                  <a:pt x="3884734" y="183710"/>
                </a:cubicBezTo>
                <a:close/>
              </a:path>
            </a:pathLst>
          </a:custGeom>
          <a:solidFill>
            <a:srgbClr val="2729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BCC98-1580-4C28-8EDC-0F8AF5CA9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997" y="2814638"/>
            <a:ext cx="9144000" cy="2387600"/>
          </a:xfrm>
        </p:spPr>
        <p:txBody>
          <a:bodyPr rIns="365760" anchor="b">
            <a:normAutofit/>
          </a:bodyPr>
          <a:lstStyle>
            <a:lvl1pPr algn="r"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19115-C742-440E-8A08-171CBD18F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997" y="5202238"/>
            <a:ext cx="9144000" cy="899846"/>
          </a:xfrm>
        </p:spPr>
        <p:txBody>
          <a:bodyPr rIns="365760"/>
          <a:lstStyle>
            <a:lvl1pPr marL="0" indent="0" algn="r">
              <a:buNone/>
              <a:defRPr sz="24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C0A06-6586-46C1-B5BF-0E56DC48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57921"/>
                </a:solidFill>
              </a:defRPr>
            </a:lvl1pPr>
          </a:lstStyle>
          <a:p>
            <a:fld id="{18D9E8F6-4D81-4B3A-BC45-BBA4A1C9BD0F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BDF8E-04ED-4796-A02C-D6887C62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5792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07708-0653-4BFE-BDCB-7EDB4C08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05F7C3-4860-4DB0-A451-57EE24F2F7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7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874A6-9ACF-48E9-94B2-A31C5D9D2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C8485-679C-4CBF-96E0-7B94ACE0F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C0E27-1D0F-4482-BEB4-7B35D1308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A8B8C-412F-4976-86BF-30269820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E8F6-4D81-4B3A-BC45-BBA4A1C9BD0F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85394-D95D-4871-B12A-BAB69CEA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58251-DB04-4CC3-8D3F-72EFC2D5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92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DA641-9EB4-47B3-96C0-8C6296E9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135125-47C4-4402-8ECD-A77221001D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04F91-84C2-4779-B493-9A846A0B9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BC727-52D8-44D1-9315-E16DC5F80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E8F6-4D81-4B3A-BC45-BBA4A1C9BD0F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021E5-8C17-46A9-941A-D3D45533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FAE64-06A5-4DE1-81C2-B4718D557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9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17C73-0918-49E5-B934-2FDB3935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601DD-4B31-4C85-8BF4-8E25AA335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22BC-0AD6-44A3-B05F-C1991EE0A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E8F6-4D81-4B3A-BC45-BBA4A1C9BD0F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A789E-B678-4E09-BDB1-7B16B525A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71187-E69A-4C50-93EC-72399E53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01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816490-53E5-4B7C-B69A-D1843F524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4891A-25FC-4192-AC93-F8C596742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15203-0495-4DDC-A983-D66926B4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E8F6-4D81-4B3A-BC45-BBA4A1C9BD0F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00432-3913-4AEC-96D5-1119D47A7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8639B-5ED7-488C-9414-EABF4BC85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04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7E7E4-22B8-4563-90A9-82C2F2EE3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6487"/>
            <a:ext cx="10515600" cy="397047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3D668-2187-49D6-94E7-BD02742A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57921"/>
                </a:solidFill>
              </a:defRPr>
            </a:lvl1pPr>
          </a:lstStyle>
          <a:p>
            <a:fld id="{18D9E8F6-4D81-4B3A-BC45-BBA4A1C9BD0F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F5D45-ED52-47C3-9243-A1D3EB520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5792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AC4EA-A078-49A4-87BA-F66FC7D1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57921"/>
                </a:solidFill>
              </a:defRPr>
            </a:lvl1pPr>
          </a:lstStyle>
          <a:p>
            <a:fld id="{E505F7C3-4860-4DB0-A451-57EE24F2F7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CA7D016-7F3E-42AE-8E88-2831840D063A}"/>
              </a:ext>
            </a:extLst>
          </p:cNvPr>
          <p:cNvSpPr/>
          <p:nvPr userDrawn="1"/>
        </p:nvSpPr>
        <p:spPr>
          <a:xfrm>
            <a:off x="45126" y="-241"/>
            <a:ext cx="12146874" cy="1796838"/>
          </a:xfrm>
          <a:custGeom>
            <a:avLst/>
            <a:gdLst>
              <a:gd name="connsiteX0" fmla="*/ 0 w 12146874"/>
              <a:gd name="connsiteY0" fmla="*/ 0 h 1796838"/>
              <a:gd name="connsiteX1" fmla="*/ 12146874 w 12146874"/>
              <a:gd name="connsiteY1" fmla="*/ 0 h 1796838"/>
              <a:gd name="connsiteX2" fmla="*/ 12146874 w 12146874"/>
              <a:gd name="connsiteY2" fmla="*/ 1649741 h 1796838"/>
              <a:gd name="connsiteX3" fmla="*/ 11831094 w 12146874"/>
              <a:gd name="connsiteY3" fmla="*/ 1685569 h 1796838"/>
              <a:gd name="connsiteX4" fmla="*/ 9339861 w 12146874"/>
              <a:gd name="connsiteY4" fmla="*/ 1796838 h 1796838"/>
              <a:gd name="connsiteX5" fmla="*/ 387845 w 12146874"/>
              <a:gd name="connsiteY5" fmla="*/ 170064 h 179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46874" h="1796838">
                <a:moveTo>
                  <a:pt x="0" y="0"/>
                </a:moveTo>
                <a:lnTo>
                  <a:pt x="12146874" y="0"/>
                </a:lnTo>
                <a:lnTo>
                  <a:pt x="12146874" y="1649741"/>
                </a:lnTo>
                <a:lnTo>
                  <a:pt x="11831094" y="1685569"/>
                </a:lnTo>
                <a:cubicBezTo>
                  <a:pt x="11022500" y="1758683"/>
                  <a:pt x="10189983" y="1796838"/>
                  <a:pt x="9339861" y="1796838"/>
                </a:cubicBezTo>
                <a:cubicBezTo>
                  <a:pt x="5939378" y="1796838"/>
                  <a:pt x="2820568" y="1186345"/>
                  <a:pt x="387845" y="170064"/>
                </a:cubicBezTo>
                <a:close/>
              </a:path>
            </a:pathLst>
          </a:custGeom>
          <a:solidFill>
            <a:srgbClr val="2729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D38FA49-F54C-46BB-8304-6FA01A5FB09B}"/>
              </a:ext>
            </a:extLst>
          </p:cNvPr>
          <p:cNvSpPr/>
          <p:nvPr userDrawn="1"/>
        </p:nvSpPr>
        <p:spPr>
          <a:xfrm>
            <a:off x="3" y="60425"/>
            <a:ext cx="4395933" cy="1439984"/>
          </a:xfrm>
          <a:custGeom>
            <a:avLst/>
            <a:gdLst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8" fmla="*/ 0 w 1467716"/>
              <a:gd name="connsiteY8" fmla="*/ 0 h 943303"/>
              <a:gd name="connsiteX0" fmla="*/ 0 w 1468512"/>
              <a:gd name="connsiteY0" fmla="*/ 0 h 943303"/>
              <a:gd name="connsiteX1" fmla="*/ 167092 w 1468512"/>
              <a:gd name="connsiteY1" fmla="*/ 151863 h 943303"/>
              <a:gd name="connsiteX2" fmla="*/ 1402948 w 1468512"/>
              <a:gd name="connsiteY2" fmla="*/ 860884 h 943303"/>
              <a:gd name="connsiteX3" fmla="*/ 1468512 w 1468512"/>
              <a:gd name="connsiteY3" fmla="*/ 884359 h 943303"/>
              <a:gd name="connsiteX4" fmla="*/ 1426853 w 1468512"/>
              <a:gd name="connsiteY4" fmla="*/ 890097 h 943303"/>
              <a:gd name="connsiteX5" fmla="*/ 723619 w 1468512"/>
              <a:gd name="connsiteY5" fmla="*/ 943303 h 943303"/>
              <a:gd name="connsiteX6" fmla="*/ 20386 w 1468512"/>
              <a:gd name="connsiteY6" fmla="*/ 890097 h 943303"/>
              <a:gd name="connsiteX7" fmla="*/ 0 w 1468512"/>
              <a:gd name="connsiteY7" fmla="*/ 886456 h 943303"/>
              <a:gd name="connsiteX8" fmla="*/ 0 w 1468512"/>
              <a:gd name="connsiteY8" fmla="*/ 0 h 94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8512" h="943303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solidFill>
            <a:srgbClr val="F57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3A9CD-3B45-484B-BD1B-18EDBCB58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58"/>
            <a:ext cx="11353800" cy="1325563"/>
          </a:xfrm>
        </p:spPr>
        <p:txBody>
          <a:bodyPr rIns="365760" anchor="ctr"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0333142-6414-40B5-BB7E-DF934194E3E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047997" y="1018598"/>
            <a:ext cx="9144000" cy="714499"/>
          </a:xfrm>
        </p:spPr>
        <p:txBody>
          <a:bodyPr rIns="365760"/>
          <a:lstStyle>
            <a:lvl1pPr marL="0" indent="0" algn="r">
              <a:buNone/>
              <a:defRPr sz="24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0101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7E7E4-22B8-4563-90A9-82C2F2EE3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6487"/>
            <a:ext cx="10515600" cy="397047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3D668-2187-49D6-94E7-BD02742A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57921"/>
                </a:solidFill>
              </a:defRPr>
            </a:lvl1pPr>
          </a:lstStyle>
          <a:p>
            <a:fld id="{18D9E8F6-4D81-4B3A-BC45-BBA4A1C9BD0F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F5D45-ED52-47C3-9243-A1D3EB520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5792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AC4EA-A078-49A4-87BA-F66FC7D1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57921"/>
                </a:solidFill>
              </a:defRPr>
            </a:lvl1pPr>
          </a:lstStyle>
          <a:p>
            <a:fld id="{E505F7C3-4860-4DB0-A451-57EE24F2F7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CA7D016-7F3E-42AE-8E88-2831840D063A}"/>
              </a:ext>
            </a:extLst>
          </p:cNvPr>
          <p:cNvSpPr/>
          <p:nvPr userDrawn="1"/>
        </p:nvSpPr>
        <p:spPr>
          <a:xfrm>
            <a:off x="45126" y="-241"/>
            <a:ext cx="12146874" cy="1796838"/>
          </a:xfrm>
          <a:custGeom>
            <a:avLst/>
            <a:gdLst>
              <a:gd name="connsiteX0" fmla="*/ 0 w 12146874"/>
              <a:gd name="connsiteY0" fmla="*/ 0 h 1796838"/>
              <a:gd name="connsiteX1" fmla="*/ 12146874 w 12146874"/>
              <a:gd name="connsiteY1" fmla="*/ 0 h 1796838"/>
              <a:gd name="connsiteX2" fmla="*/ 12146874 w 12146874"/>
              <a:gd name="connsiteY2" fmla="*/ 1649741 h 1796838"/>
              <a:gd name="connsiteX3" fmla="*/ 11831094 w 12146874"/>
              <a:gd name="connsiteY3" fmla="*/ 1685569 h 1796838"/>
              <a:gd name="connsiteX4" fmla="*/ 9339861 w 12146874"/>
              <a:gd name="connsiteY4" fmla="*/ 1796838 h 1796838"/>
              <a:gd name="connsiteX5" fmla="*/ 387845 w 12146874"/>
              <a:gd name="connsiteY5" fmla="*/ 170064 h 179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46874" h="1796838">
                <a:moveTo>
                  <a:pt x="0" y="0"/>
                </a:moveTo>
                <a:lnTo>
                  <a:pt x="12146874" y="0"/>
                </a:lnTo>
                <a:lnTo>
                  <a:pt x="12146874" y="1649741"/>
                </a:lnTo>
                <a:lnTo>
                  <a:pt x="11831094" y="1685569"/>
                </a:lnTo>
                <a:cubicBezTo>
                  <a:pt x="11022500" y="1758683"/>
                  <a:pt x="10189983" y="1796838"/>
                  <a:pt x="9339861" y="1796838"/>
                </a:cubicBezTo>
                <a:cubicBezTo>
                  <a:pt x="5939378" y="1796838"/>
                  <a:pt x="2820568" y="1186345"/>
                  <a:pt x="387845" y="170064"/>
                </a:cubicBezTo>
                <a:close/>
              </a:path>
            </a:pathLst>
          </a:custGeom>
          <a:solidFill>
            <a:srgbClr val="2729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D38FA49-F54C-46BB-8304-6FA01A5FB09B}"/>
              </a:ext>
            </a:extLst>
          </p:cNvPr>
          <p:cNvSpPr/>
          <p:nvPr userDrawn="1"/>
        </p:nvSpPr>
        <p:spPr>
          <a:xfrm>
            <a:off x="3" y="60425"/>
            <a:ext cx="4395933" cy="1439984"/>
          </a:xfrm>
          <a:custGeom>
            <a:avLst/>
            <a:gdLst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8" fmla="*/ 0 w 1467716"/>
              <a:gd name="connsiteY8" fmla="*/ 0 h 943303"/>
              <a:gd name="connsiteX0" fmla="*/ 0 w 1468512"/>
              <a:gd name="connsiteY0" fmla="*/ 0 h 943303"/>
              <a:gd name="connsiteX1" fmla="*/ 167092 w 1468512"/>
              <a:gd name="connsiteY1" fmla="*/ 151863 h 943303"/>
              <a:gd name="connsiteX2" fmla="*/ 1402948 w 1468512"/>
              <a:gd name="connsiteY2" fmla="*/ 860884 h 943303"/>
              <a:gd name="connsiteX3" fmla="*/ 1468512 w 1468512"/>
              <a:gd name="connsiteY3" fmla="*/ 884359 h 943303"/>
              <a:gd name="connsiteX4" fmla="*/ 1426853 w 1468512"/>
              <a:gd name="connsiteY4" fmla="*/ 890097 h 943303"/>
              <a:gd name="connsiteX5" fmla="*/ 723619 w 1468512"/>
              <a:gd name="connsiteY5" fmla="*/ 943303 h 943303"/>
              <a:gd name="connsiteX6" fmla="*/ 20386 w 1468512"/>
              <a:gd name="connsiteY6" fmla="*/ 890097 h 943303"/>
              <a:gd name="connsiteX7" fmla="*/ 0 w 1468512"/>
              <a:gd name="connsiteY7" fmla="*/ 886456 h 943303"/>
              <a:gd name="connsiteX8" fmla="*/ 0 w 1468512"/>
              <a:gd name="connsiteY8" fmla="*/ 0 h 94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8512" h="943303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solidFill>
            <a:srgbClr val="9E9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3A9CD-3B45-484B-BD1B-18EDBCB58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58"/>
            <a:ext cx="11353800" cy="1325563"/>
          </a:xfrm>
        </p:spPr>
        <p:txBody>
          <a:bodyPr rIns="365760" anchor="ctr"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0333142-6414-40B5-BB7E-DF934194E3E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047997" y="1018598"/>
            <a:ext cx="9144000" cy="714499"/>
          </a:xfrm>
        </p:spPr>
        <p:txBody>
          <a:bodyPr rIns="365760"/>
          <a:lstStyle>
            <a:lvl1pPr marL="0" indent="0" algn="r">
              <a:buNone/>
              <a:defRPr sz="24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116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7E7E4-22B8-4563-90A9-82C2F2EE3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6487"/>
            <a:ext cx="10515600" cy="397047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3D668-2187-49D6-94E7-BD02742A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57921"/>
                </a:solidFill>
              </a:defRPr>
            </a:lvl1pPr>
          </a:lstStyle>
          <a:p>
            <a:fld id="{18D9E8F6-4D81-4B3A-BC45-BBA4A1C9BD0F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F5D45-ED52-47C3-9243-A1D3EB520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5792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AC4EA-A078-49A4-87BA-F66FC7D1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57921"/>
                </a:solidFill>
              </a:defRPr>
            </a:lvl1pPr>
          </a:lstStyle>
          <a:p>
            <a:fld id="{E505F7C3-4860-4DB0-A451-57EE24F2F7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CA7D016-7F3E-42AE-8E88-2831840D063A}"/>
              </a:ext>
            </a:extLst>
          </p:cNvPr>
          <p:cNvSpPr/>
          <p:nvPr userDrawn="1"/>
        </p:nvSpPr>
        <p:spPr>
          <a:xfrm>
            <a:off x="45126" y="-241"/>
            <a:ext cx="12146874" cy="1796838"/>
          </a:xfrm>
          <a:custGeom>
            <a:avLst/>
            <a:gdLst>
              <a:gd name="connsiteX0" fmla="*/ 0 w 12146874"/>
              <a:gd name="connsiteY0" fmla="*/ 0 h 1796838"/>
              <a:gd name="connsiteX1" fmla="*/ 12146874 w 12146874"/>
              <a:gd name="connsiteY1" fmla="*/ 0 h 1796838"/>
              <a:gd name="connsiteX2" fmla="*/ 12146874 w 12146874"/>
              <a:gd name="connsiteY2" fmla="*/ 1649741 h 1796838"/>
              <a:gd name="connsiteX3" fmla="*/ 11831094 w 12146874"/>
              <a:gd name="connsiteY3" fmla="*/ 1685569 h 1796838"/>
              <a:gd name="connsiteX4" fmla="*/ 9339861 w 12146874"/>
              <a:gd name="connsiteY4" fmla="*/ 1796838 h 1796838"/>
              <a:gd name="connsiteX5" fmla="*/ 387845 w 12146874"/>
              <a:gd name="connsiteY5" fmla="*/ 170064 h 179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46874" h="1796838">
                <a:moveTo>
                  <a:pt x="0" y="0"/>
                </a:moveTo>
                <a:lnTo>
                  <a:pt x="12146874" y="0"/>
                </a:lnTo>
                <a:lnTo>
                  <a:pt x="12146874" y="1649741"/>
                </a:lnTo>
                <a:lnTo>
                  <a:pt x="11831094" y="1685569"/>
                </a:lnTo>
                <a:cubicBezTo>
                  <a:pt x="11022500" y="1758683"/>
                  <a:pt x="10189983" y="1796838"/>
                  <a:pt x="9339861" y="1796838"/>
                </a:cubicBezTo>
                <a:cubicBezTo>
                  <a:pt x="5939378" y="1796838"/>
                  <a:pt x="2820568" y="1186345"/>
                  <a:pt x="387845" y="170064"/>
                </a:cubicBezTo>
                <a:close/>
              </a:path>
            </a:pathLst>
          </a:custGeom>
          <a:solidFill>
            <a:srgbClr val="2729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D38FA49-F54C-46BB-8304-6FA01A5FB09B}"/>
              </a:ext>
            </a:extLst>
          </p:cNvPr>
          <p:cNvSpPr/>
          <p:nvPr userDrawn="1"/>
        </p:nvSpPr>
        <p:spPr>
          <a:xfrm>
            <a:off x="3" y="60425"/>
            <a:ext cx="4395933" cy="1439984"/>
          </a:xfrm>
          <a:custGeom>
            <a:avLst/>
            <a:gdLst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8" fmla="*/ 0 w 1467716"/>
              <a:gd name="connsiteY8" fmla="*/ 0 h 943303"/>
              <a:gd name="connsiteX0" fmla="*/ 0 w 1468512"/>
              <a:gd name="connsiteY0" fmla="*/ 0 h 943303"/>
              <a:gd name="connsiteX1" fmla="*/ 167092 w 1468512"/>
              <a:gd name="connsiteY1" fmla="*/ 151863 h 943303"/>
              <a:gd name="connsiteX2" fmla="*/ 1402948 w 1468512"/>
              <a:gd name="connsiteY2" fmla="*/ 860884 h 943303"/>
              <a:gd name="connsiteX3" fmla="*/ 1468512 w 1468512"/>
              <a:gd name="connsiteY3" fmla="*/ 884359 h 943303"/>
              <a:gd name="connsiteX4" fmla="*/ 1426853 w 1468512"/>
              <a:gd name="connsiteY4" fmla="*/ 890097 h 943303"/>
              <a:gd name="connsiteX5" fmla="*/ 723619 w 1468512"/>
              <a:gd name="connsiteY5" fmla="*/ 943303 h 943303"/>
              <a:gd name="connsiteX6" fmla="*/ 20386 w 1468512"/>
              <a:gd name="connsiteY6" fmla="*/ 890097 h 943303"/>
              <a:gd name="connsiteX7" fmla="*/ 0 w 1468512"/>
              <a:gd name="connsiteY7" fmla="*/ 886456 h 943303"/>
              <a:gd name="connsiteX8" fmla="*/ 0 w 1468512"/>
              <a:gd name="connsiteY8" fmla="*/ 0 h 94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8512" h="943303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3A9CD-3B45-484B-BD1B-18EDBCB58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58"/>
            <a:ext cx="11353800" cy="1325563"/>
          </a:xfrm>
        </p:spPr>
        <p:txBody>
          <a:bodyPr rIns="365760" anchor="ctr"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0333142-6414-40B5-BB7E-DF934194E3E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047997" y="1018598"/>
            <a:ext cx="9144000" cy="714499"/>
          </a:xfrm>
        </p:spPr>
        <p:txBody>
          <a:bodyPr rIns="365760"/>
          <a:lstStyle>
            <a:lvl1pPr marL="0" indent="0" algn="r">
              <a:buNone/>
              <a:defRPr sz="24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30586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004AC-9159-4934-8481-28CFB4B4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6811C-389E-4C9A-9545-FD7B79A7D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22F26-D929-4224-B7D5-F9CC419E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E8F6-4D81-4B3A-BC45-BBA4A1C9BD0F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EDAD2-3D9E-4B72-AB17-C033F18A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586D7-6C7E-4A29-AFAD-F8AF921E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7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26FE-2A1A-42E8-8EB8-E8C2F1FF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A07FC-5F80-4767-A8D4-75E008AE6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EDFBF-95C8-482A-B30A-04986A025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208A8-1524-4742-BDE9-246AD4B93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E8F6-4D81-4B3A-BC45-BBA4A1C9BD0F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00CFF-B864-4717-99A5-43C9EA075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F6820-5E3F-49A9-8E44-8ECF083F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1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D783B-03A0-409F-8573-D57329B5F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B7087-5633-49FA-8485-A981586BC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79E2C-033B-4FBA-A3E2-A445B074A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FFF85-E5C7-4BEE-B6C4-60A80C3B6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009E7-C5BE-40E0-9D13-EBAA5DE9A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01D6F-9B4A-4DA8-874F-D47E161C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E8F6-4D81-4B3A-BC45-BBA4A1C9BD0F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3727-9126-450C-9166-FA163FBC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9D302A-A571-4F55-8B61-EA8AB97E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1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D749-FDF9-4F94-A421-8EABE309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64008-8BD8-4542-8DFA-D33857B3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E8F6-4D81-4B3A-BC45-BBA4A1C9BD0F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89E25-02BB-4E6D-A193-F5D306FA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C2355-36B6-4F9E-BA79-5CA5E9C4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4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1EAFB-B6A5-4380-9C39-01D3761D3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E8F6-4D81-4B3A-BC45-BBA4A1C9BD0F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85C40-FDBA-43C0-90CF-DDBB124AF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D6155-F780-4D68-868D-D48E5912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F7C3-4860-4DB0-A451-57EE24F2F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6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presentationgo.com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4E5A5-FAF5-42E9-A705-A2830C62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365760" bIns="45720" rtlCol="0" anchor="b">
            <a:normAutofit/>
          </a:bodyPr>
          <a:lstStyle/>
          <a:p>
            <a:pPr lvl="0" algn="r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E322A-EE1B-4EA9-BECD-220E5044D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86965-5A0F-4C0C-9415-32EBA327B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57921"/>
                </a:solidFill>
              </a:defRPr>
            </a:lvl1pPr>
          </a:lstStyle>
          <a:p>
            <a:fld id="{18D9E8F6-4D81-4B3A-BC45-BBA4A1C9BD0F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C338F-E89C-43B8-B0CB-A1D888EA8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5792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A7CEF-ACB9-4347-8B7A-F5C824194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7921"/>
                </a:solidFill>
              </a:defRPr>
            </a:lvl1pPr>
          </a:lstStyle>
          <a:p>
            <a:fld id="{E505F7C3-4860-4DB0-A451-57EE24F2F7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60335A-67B4-43C9-975E-354313EAB164}"/>
              </a:ext>
            </a:extLst>
          </p:cNvPr>
          <p:cNvSpPr/>
          <p:nvPr userDrawn="1"/>
        </p:nvSpPr>
        <p:spPr>
          <a:xfrm>
            <a:off x="-88899" y="6959601"/>
            <a:ext cx="162095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067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15" tooltip="PresentationGo!"/>
              </a:rPr>
              <a:t>presentationgo.com</a:t>
            </a:r>
            <a:endParaRPr lang="en-US" sz="1067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B9598CF-92E8-45BD-884E-AFB827C1311E}"/>
              </a:ext>
            </a:extLst>
          </p:cNvPr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B3DA16-62CF-49AF-9B2D-01A786E29D65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D0F24F-F3D9-4255-8887-CDC22426826E}"/>
                </a:ext>
              </a:extLst>
            </p:cNvPr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50FB697-DEAA-42BC-86CE-F3D2399234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718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61" r:id="rId2"/>
    <p:sldLayoutId id="2147483772" r:id="rId3"/>
    <p:sldLayoutId id="2147483773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b="1" kern="1200" cap="all" baseline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ders.com/blockchain/distributed.html" TargetMode="External"/><Relationship Id="rId4" Type="http://schemas.openxmlformats.org/officeDocument/2006/relationships/hyperlink" Target="https://www.youtube.com/watch?v=_160oMzblY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47997" y="3253550"/>
            <a:ext cx="9144000" cy="2387600"/>
          </a:xfrm>
        </p:spPr>
        <p:txBody>
          <a:bodyPr>
            <a:normAutofit/>
          </a:bodyPr>
          <a:lstStyle/>
          <a:p>
            <a:r>
              <a:rPr lang="en-US" sz="3200" dirty="0"/>
              <a:t>Building Blockchain </a:t>
            </a:r>
            <a:r>
              <a:rPr lang="en-US" sz="3200" dirty="0" err="1"/>
              <a:t>Dapps</a:t>
            </a:r>
            <a:r>
              <a:rPr lang="en-US" sz="3200" dirty="0"/>
              <a:t> (Decentralized Applications ) using Ethereum, </a:t>
            </a:r>
            <a:r>
              <a:rPr lang="en-US" sz="3200" dirty="0" err="1"/>
              <a:t>.Net</a:t>
            </a:r>
            <a:r>
              <a:rPr lang="en-US" sz="3200" dirty="0"/>
              <a:t> and Angular.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ECEEFAB-8007-4E30-80A1-6265CA3AF86A}"/>
              </a:ext>
            </a:extLst>
          </p:cNvPr>
          <p:cNvSpPr/>
          <p:nvPr/>
        </p:nvSpPr>
        <p:spPr>
          <a:xfrm>
            <a:off x="3" y="2802836"/>
            <a:ext cx="4395933" cy="1439984"/>
          </a:xfrm>
          <a:custGeom>
            <a:avLst/>
            <a:gdLst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8" fmla="*/ 0 w 1467716"/>
              <a:gd name="connsiteY8" fmla="*/ 0 h 943303"/>
              <a:gd name="connsiteX0" fmla="*/ 0 w 1468512"/>
              <a:gd name="connsiteY0" fmla="*/ 0 h 943303"/>
              <a:gd name="connsiteX1" fmla="*/ 167092 w 1468512"/>
              <a:gd name="connsiteY1" fmla="*/ 151863 h 943303"/>
              <a:gd name="connsiteX2" fmla="*/ 1402948 w 1468512"/>
              <a:gd name="connsiteY2" fmla="*/ 860884 h 943303"/>
              <a:gd name="connsiteX3" fmla="*/ 1468512 w 1468512"/>
              <a:gd name="connsiteY3" fmla="*/ 884359 h 943303"/>
              <a:gd name="connsiteX4" fmla="*/ 1426853 w 1468512"/>
              <a:gd name="connsiteY4" fmla="*/ 890097 h 943303"/>
              <a:gd name="connsiteX5" fmla="*/ 723619 w 1468512"/>
              <a:gd name="connsiteY5" fmla="*/ 943303 h 943303"/>
              <a:gd name="connsiteX6" fmla="*/ 20386 w 1468512"/>
              <a:gd name="connsiteY6" fmla="*/ 890097 h 943303"/>
              <a:gd name="connsiteX7" fmla="*/ 0 w 1468512"/>
              <a:gd name="connsiteY7" fmla="*/ 886456 h 943303"/>
              <a:gd name="connsiteX8" fmla="*/ 0 w 1468512"/>
              <a:gd name="connsiteY8" fmla="*/ 0 h 94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8512" h="943303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solidFill>
            <a:srgbClr val="F57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8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408" y="2171763"/>
            <a:ext cx="10515600" cy="3970476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Blockchain and Smart Contracts</a:t>
            </a:r>
          </a:p>
          <a:p>
            <a:pPr algn="just"/>
            <a:r>
              <a:rPr lang="en-US" sz="2800" dirty="0"/>
              <a:t>Dev tools</a:t>
            </a:r>
          </a:p>
          <a:p>
            <a:pPr algn="just"/>
            <a:r>
              <a:rPr lang="en-US" sz="2800" dirty="0"/>
              <a:t>Demo implementation/architecture. </a:t>
            </a:r>
          </a:p>
          <a:p>
            <a:pPr algn="just"/>
            <a:r>
              <a:rPr lang="en-US" sz="2800" dirty="0"/>
              <a:t>Setting Up Private Ethereum chain</a:t>
            </a:r>
          </a:p>
          <a:p>
            <a:pPr algn="just"/>
            <a:r>
              <a:rPr lang="en-US" sz="2800" dirty="0"/>
              <a:t>Sample Smart contract (Asset transfer), solidity.</a:t>
            </a:r>
          </a:p>
          <a:p>
            <a:pPr algn="just"/>
            <a:r>
              <a:rPr lang="en-US" sz="2800" dirty="0"/>
              <a:t>Demo </a:t>
            </a:r>
          </a:p>
          <a:p>
            <a:pPr algn="just"/>
            <a:r>
              <a:rPr lang="en-US" sz="2800" dirty="0"/>
              <a:t>Code walk through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69BB-9CF1-436E-9ADF-E46804694E4E}" type="slidenum">
              <a:rPr lang="en-US" smtClean="0"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58"/>
            <a:ext cx="11353800" cy="82325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635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984" y="2133335"/>
            <a:ext cx="4892040" cy="397047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/>
              <a:t>What is Blockchain</a:t>
            </a:r>
          </a:p>
          <a:p>
            <a:pPr algn="just"/>
            <a:r>
              <a:rPr lang="en-US" sz="2000" dirty="0"/>
              <a:t>Technology that relies on cryptography to store data in distributed ledger</a:t>
            </a:r>
          </a:p>
          <a:p>
            <a:pPr algn="just"/>
            <a:r>
              <a:rPr lang="en-US" sz="2000" dirty="0"/>
              <a:t>Every block contains a hash of the previous block and a new added only after all previous hashes are recomputed </a:t>
            </a:r>
          </a:p>
          <a:p>
            <a:pPr algn="just"/>
            <a:r>
              <a:rPr lang="en-US" sz="2000" dirty="0"/>
              <a:t>Distributed data store</a:t>
            </a:r>
          </a:p>
          <a:p>
            <a:pPr algn="just"/>
            <a:r>
              <a:rPr lang="en-US" sz="2000" dirty="0"/>
              <a:t>Immutability of data stored.</a:t>
            </a:r>
          </a:p>
          <a:p>
            <a:pPr algn="just"/>
            <a:r>
              <a:rPr lang="en-US" sz="2000" dirty="0"/>
              <a:t>Storing of data is based on agreements between all parties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0200" y="6280150"/>
            <a:ext cx="2743200" cy="365125"/>
          </a:xfrm>
        </p:spPr>
        <p:txBody>
          <a:bodyPr/>
          <a:lstStyle/>
          <a:p>
            <a:fld id="{0FA269BB-9CF1-436E-9ADF-E46804694E4E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15958"/>
            <a:ext cx="11399520" cy="1325563"/>
          </a:xfrm>
        </p:spPr>
        <p:txBody>
          <a:bodyPr/>
          <a:lstStyle/>
          <a:p>
            <a:r>
              <a:rPr lang="en-US" dirty="0"/>
              <a:t>Blockchain</a:t>
            </a:r>
          </a:p>
        </p:txBody>
      </p:sp>
      <p:pic>
        <p:nvPicPr>
          <p:cNvPr id="2050" name="Picture 2" descr="Image result for WHat is block chain">
            <a:extLst>
              <a:ext uri="{FF2B5EF4-FFF2-40B4-BE49-F238E27FC236}">
                <a16:creationId xmlns:a16="http://schemas.microsoft.com/office/drawing/2014/main" id="{56E9F3B5-D131-4DEE-BE12-E8437DBE0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176" y="1978390"/>
            <a:ext cx="6973824" cy="290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1BA68A-36E9-4BE8-AF0B-A341A6FFE2F4}"/>
              </a:ext>
            </a:extLst>
          </p:cNvPr>
          <p:cNvSpPr txBox="1">
            <a:spLocks/>
          </p:cNvSpPr>
          <p:nvPr/>
        </p:nvSpPr>
        <p:spPr>
          <a:xfrm>
            <a:off x="5623560" y="4856804"/>
            <a:ext cx="6568440" cy="9343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dirty="0"/>
              <a:t>**Genesis block </a:t>
            </a:r>
          </a:p>
          <a:p>
            <a:pPr algn="just"/>
            <a:r>
              <a:rPr lang="en-US" sz="1400" dirty="0"/>
              <a:t>It is first block for the chain</a:t>
            </a:r>
          </a:p>
          <a:p>
            <a:pPr algn="just"/>
            <a:r>
              <a:rPr lang="en-US" sz="1400" dirty="0"/>
              <a:t>It is created using the genesis state file or </a:t>
            </a:r>
            <a:r>
              <a:rPr lang="en-US" sz="1400" dirty="0" err="1"/>
              <a:t>genesis.json</a:t>
            </a:r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20E2B9-AA12-466F-A29C-243D5E1680ED}"/>
              </a:ext>
            </a:extLst>
          </p:cNvPr>
          <p:cNvSpPr txBox="1"/>
          <p:nvPr/>
        </p:nvSpPr>
        <p:spPr>
          <a:xfrm>
            <a:off x="258064" y="5964659"/>
            <a:ext cx="55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Blockchain 101 Visual Demo Video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E976ED-F9B2-43EF-90AB-5CAB006822FC}"/>
              </a:ext>
            </a:extLst>
          </p:cNvPr>
          <p:cNvSpPr txBox="1"/>
          <p:nvPr/>
        </p:nvSpPr>
        <p:spPr>
          <a:xfrm>
            <a:off x="5759704" y="596897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Blockchain 101 Visual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7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69BB-9CF1-436E-9ADF-E46804694E4E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tools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3EE1E34-AA80-4D48-9F43-0D297FCEC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84" y="2133334"/>
            <a:ext cx="8439603" cy="40744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/>
              <a:t>Ethereum Nodes</a:t>
            </a:r>
          </a:p>
          <a:p>
            <a:pPr algn="just"/>
            <a:r>
              <a:rPr lang="en-US" sz="1400" dirty="0"/>
              <a:t>GETH – Command line interface for running full Ethereum nodes and spinning of distributed ledger.</a:t>
            </a:r>
          </a:p>
          <a:p>
            <a:pPr marL="0" indent="0" algn="just">
              <a:buNone/>
            </a:pPr>
            <a:r>
              <a:rPr lang="en-US" sz="2000" dirty="0"/>
              <a:t>Ethereum Client</a:t>
            </a:r>
          </a:p>
          <a:p>
            <a:pPr algn="just"/>
            <a:r>
              <a:rPr lang="en-US" sz="1400" dirty="0"/>
              <a:t>Nethereum.web3 </a:t>
            </a:r>
            <a:r>
              <a:rPr lang="en-US" sz="1400" dirty="0" err="1"/>
              <a:t>nuget</a:t>
            </a:r>
            <a:r>
              <a:rPr lang="en-US" sz="1400" dirty="0"/>
              <a:t> – For interacting with distributed ledger using RPC.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Solidity (Contract oriented </a:t>
            </a:r>
            <a:r>
              <a:rPr lang="en-US" sz="2000" dirty="0" err="1"/>
              <a:t>progamming</a:t>
            </a:r>
            <a:r>
              <a:rPr lang="en-US" sz="2000" dirty="0"/>
              <a:t> language for writing smart contract)</a:t>
            </a:r>
          </a:p>
          <a:p>
            <a:pPr algn="just"/>
            <a:r>
              <a:rPr lang="en-US" sz="1400" dirty="0"/>
              <a:t>Visual studio plugin</a:t>
            </a:r>
          </a:p>
          <a:p>
            <a:pPr algn="just"/>
            <a:r>
              <a:rPr lang="en-US" sz="1400" dirty="0"/>
              <a:t>Remix online editor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Standard dev tools</a:t>
            </a:r>
          </a:p>
          <a:p>
            <a:pPr algn="just"/>
            <a:r>
              <a:rPr lang="en-US" sz="1400" dirty="0"/>
              <a:t>VS code for angular</a:t>
            </a:r>
          </a:p>
          <a:p>
            <a:pPr algn="just"/>
            <a:r>
              <a:rPr lang="en-US" sz="1400" dirty="0"/>
              <a:t>VS for API’s</a:t>
            </a:r>
          </a:p>
          <a:p>
            <a:pPr lvl="1" algn="just"/>
            <a:endParaRPr lang="en-US" sz="1600" dirty="0"/>
          </a:p>
        </p:txBody>
      </p:sp>
      <p:pic>
        <p:nvPicPr>
          <p:cNvPr id="3084" name="Picture 12" descr="Image result for ethereum">
            <a:extLst>
              <a:ext uri="{FF2B5EF4-FFF2-40B4-BE49-F238E27FC236}">
                <a16:creationId xmlns:a16="http://schemas.microsoft.com/office/drawing/2014/main" id="{047E06DB-B555-46C8-BB4E-F9B23D1F6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199" y="2196696"/>
            <a:ext cx="2654461" cy="418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00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30A54D-CCF9-4454-8B39-63254182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85BF19-8BEF-4EA9-9F30-01345CD1D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83" y="2133335"/>
            <a:ext cx="6946469" cy="397047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/>
              <a:t>What are Smart contracts</a:t>
            </a:r>
          </a:p>
          <a:p>
            <a:pPr algn="just"/>
            <a:r>
              <a:rPr lang="en-US" sz="2000" dirty="0"/>
              <a:t>Smart contracts are applications that run on the Ethereum network.</a:t>
            </a:r>
          </a:p>
          <a:p>
            <a:pPr algn="just"/>
            <a:r>
              <a:rPr lang="en-US" sz="2000" dirty="0"/>
              <a:t>It is a computer program that implements and enforces business login for an application.</a:t>
            </a:r>
          </a:p>
          <a:p>
            <a:pPr algn="just"/>
            <a:r>
              <a:rPr lang="en-US" sz="2000" dirty="0"/>
              <a:t>Similar to physical contract but its digital and is represented by program </a:t>
            </a:r>
          </a:p>
          <a:p>
            <a:pPr algn="just"/>
            <a:r>
              <a:rPr lang="en-US" sz="2000" dirty="0"/>
              <a:t>Function calls that change the state of the contract are written to the blockchain.</a:t>
            </a:r>
          </a:p>
          <a:p>
            <a:pPr algn="just"/>
            <a:r>
              <a:rPr lang="en-US" sz="2000" dirty="0"/>
              <a:t>Works on an ‘If-Then’ principle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p:pic>
        <p:nvPicPr>
          <p:cNvPr id="4098" name="Picture 2" descr="Image result for smart contracts">
            <a:extLst>
              <a:ext uri="{FF2B5EF4-FFF2-40B4-BE49-F238E27FC236}">
                <a16:creationId xmlns:a16="http://schemas.microsoft.com/office/drawing/2014/main" id="{F7565D4F-8E6C-4A57-B09E-62180894F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321" y="2465408"/>
            <a:ext cx="4711568" cy="265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3A51A3-34CD-4950-8D86-F1DF9969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BAAS Architecture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F6870E-AE4E-458B-B2D8-ED571ED11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16" y="1186022"/>
            <a:ext cx="11227443" cy="53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8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695BFC-A958-4523-AC5D-DF775D42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Private Network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58EEFA-7F07-462B-9BE1-F83EA3C64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685" y="2179633"/>
            <a:ext cx="6182541" cy="3970476"/>
          </a:xfrm>
        </p:spPr>
        <p:txBody>
          <a:bodyPr>
            <a:noAutofit/>
          </a:bodyPr>
          <a:lstStyle/>
          <a:p>
            <a:pPr algn="just"/>
            <a:r>
              <a:rPr lang="en-US" sz="2000" dirty="0" err="1"/>
              <a:t>Genesis.json</a:t>
            </a:r>
            <a:endParaRPr lang="en-US" sz="2000" dirty="0"/>
          </a:p>
          <a:p>
            <a:pPr algn="just"/>
            <a:r>
              <a:rPr lang="en-US" sz="2000" dirty="0"/>
              <a:t>Initialize network</a:t>
            </a:r>
          </a:p>
          <a:p>
            <a:pPr algn="just"/>
            <a:r>
              <a:rPr lang="en-US" sz="2000" dirty="0"/>
              <a:t>Spin off various nodes (RPC, web3, mine)</a:t>
            </a:r>
          </a:p>
          <a:p>
            <a:pPr algn="just"/>
            <a:r>
              <a:rPr lang="en-US" sz="2000" dirty="0"/>
              <a:t>Network communication across nodes and Static nodes</a:t>
            </a:r>
          </a:p>
          <a:p>
            <a:pPr algn="just"/>
            <a:endParaRPr lang="en-US" sz="2000" dirty="0"/>
          </a:p>
        </p:txBody>
      </p:sp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DCEA2D9B-AE58-477E-B210-E43991FF4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226" y="1379420"/>
            <a:ext cx="5034987" cy="520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684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831CA-31CE-4897-92E9-AFE94FBC4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SOLIDITY Contract</a:t>
            </a:r>
          </a:p>
        </p:txBody>
      </p:sp>
    </p:spTree>
    <p:extLst>
      <p:ext uri="{BB962C8B-B14F-4D97-AF65-F5344CB8AC3E}">
        <p14:creationId xmlns:p14="http://schemas.microsoft.com/office/powerpoint/2010/main" val="1267626819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02_T_PGO_Template-Technology-16_9" id="{81DCE5C4-B478-45A5-BF3D-F99F6B466453}" vid="{7752A34F-BDE9-4B5C-BD71-8CC51032E0E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02_T_PGO_Template-Technology-16_9" id="{81DCE5C4-B478-45A5-BF3D-F99F6B466453}" vid="{9798486C-2361-4817-935E-CFE22018B95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0102_T_PGO_Template-Technology-16_9</Template>
  <TotalTime>108</TotalTime>
  <Words>337</Words>
  <Application>Microsoft Office PowerPoint</Application>
  <PresentationFormat>Widescreen</PresentationFormat>
  <Paragraphs>55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1_Custom Design</vt:lpstr>
      <vt:lpstr>Custom Design</vt:lpstr>
      <vt:lpstr>Building Blockchain Dapps (Decentralized Applications ) using Ethereum, .Net and Angular.</vt:lpstr>
      <vt:lpstr>Agenda</vt:lpstr>
      <vt:lpstr>Blockchain</vt:lpstr>
      <vt:lpstr>Dev tools</vt:lpstr>
      <vt:lpstr>Smart Contracts</vt:lpstr>
      <vt:lpstr>Demo BAAS Architecture </vt:lpstr>
      <vt:lpstr>Setting Up Private Network</vt:lpstr>
      <vt:lpstr>Sample SOLIDITY Contract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presentation</dc:title>
  <dc:creator>Aamol Gote</dc:creator>
  <dc:description>© Copyright PresentationGo.com</dc:description>
  <cp:lastModifiedBy>Aamol Gote</cp:lastModifiedBy>
  <cp:revision>13</cp:revision>
  <dcterms:created xsi:type="dcterms:W3CDTF">2018-10-07T20:58:01Z</dcterms:created>
  <dcterms:modified xsi:type="dcterms:W3CDTF">2018-10-09T00:56:27Z</dcterms:modified>
  <cp:category>Templates</cp:category>
</cp:coreProperties>
</file>