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16"/>
  </p:notesMasterIdLst>
  <p:handoutMasterIdLst>
    <p:handoutMasterId r:id="rId17"/>
  </p:handoutMasterIdLst>
  <p:sldIdLst>
    <p:sldId id="330" r:id="rId3"/>
    <p:sldId id="333" r:id="rId4"/>
    <p:sldId id="331" r:id="rId5"/>
    <p:sldId id="332" r:id="rId6"/>
    <p:sldId id="334" r:id="rId7"/>
    <p:sldId id="340" r:id="rId8"/>
    <p:sldId id="335" r:id="rId9"/>
    <p:sldId id="336" r:id="rId10"/>
    <p:sldId id="339" r:id="rId11"/>
    <p:sldId id="337" r:id="rId12"/>
    <p:sldId id="338" r:id="rId13"/>
    <p:sldId id="341" r:id="rId14"/>
    <p:sldId id="3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5" autoAdjust="0"/>
    <p:restoredTop sz="96370" autoAdjust="0"/>
  </p:normalViewPr>
  <p:slideViewPr>
    <p:cSldViewPr snapToGrid="0" showGuides="1">
      <p:cViewPr varScale="1">
        <p:scale>
          <a:sx n="63" d="100"/>
          <a:sy n="63" d="100"/>
        </p:scale>
        <p:origin x="691"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10/10/2018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template library</a:t>
            </a:r>
          </a:p>
        </p:txBody>
      </p:sp>
    </p:spTree>
    <p:extLst>
      <p:ext uri="{BB962C8B-B14F-4D97-AF65-F5344CB8AC3E}">
        <p14:creationId xmlns:p14="http://schemas.microsoft.com/office/powerpoint/2010/main" val="290866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217629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C0A06-6586-46C1-B5BF-0E56DC48AFFE}"/>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10/10/2018</a:t>
            </a:fld>
            <a:endParaRPr lang="en-US"/>
          </a:p>
        </p:txBody>
      </p:sp>
      <p:sp>
        <p:nvSpPr>
          <p:cNvPr id="5" name="Footer Placeholder 4">
            <a:extLst>
              <a:ext uri="{FF2B5EF4-FFF2-40B4-BE49-F238E27FC236}">
                <a16:creationId xmlns:a16="http://schemas.microsoft.com/office/drawing/2014/main" id="{336BDF8E-04ED-4796-A02C-D6887C621C9F}"/>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14707708-0653-4BFE-BDCB-7EDB4C08A37C}"/>
              </a:ext>
            </a:extLst>
          </p:cNvPr>
          <p:cNvSpPr>
            <a:spLocks noGrp="1"/>
          </p:cNvSpPr>
          <p:nvPr>
            <p:ph type="sldNum" sz="quarter" idx="12"/>
          </p:nvPr>
        </p:nvSpPr>
        <p:spPr/>
        <p:txBody>
          <a:bodyPr/>
          <a:lstStyle>
            <a:lvl1pPr>
              <a:defRPr>
                <a:solidFill>
                  <a:schemeClr val="bg1"/>
                </a:solidFill>
              </a:defRPr>
            </a:lvl1pPr>
          </a:lstStyle>
          <a:p>
            <a:fld id="{E505F7C3-4860-4DB0-A451-57EE24F2F70B}" type="slidenum">
              <a:rPr lang="en-US" smtClean="0"/>
              <a:pPr/>
              <a:t>‹#›</a:t>
            </a:fld>
            <a:endParaRPr lang="en-US"/>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10/10/2018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10/10/2018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10/10/2018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10/10/2018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10/10/2018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grpSp>
        <p:nvGrpSpPr>
          <p:cNvPr id="8" name="Group 7">
            <a:extLst>
              <a:ext uri="{FF2B5EF4-FFF2-40B4-BE49-F238E27FC236}">
                <a16:creationId xmlns:a16="http://schemas.microsoft.com/office/drawing/2014/main" id="{5B9598CF-92E8-45BD-884E-AFB827C1311E}"/>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C3B3DA16-62CF-49AF-9B2D-01A786E29D65}"/>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6DD0F24F-F3D9-4255-8887-CDC22426826E}"/>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150FB697-DEAA-42BC-86CE-F3D23992345D}"/>
                </a:ext>
              </a:extLst>
            </p:cNvPr>
            <p:cNvPicPr>
              <a:picLocks noChangeAspect="1"/>
            </p:cNvPicPr>
            <p:nvPr userDrawn="1"/>
          </p:nvPicPr>
          <p:blipFill>
            <a:blip r:embed="rId16"/>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a:t>
            </a:r>
            <a:r>
              <a:rPr lang="en-US" sz="3200" dirty="0" err="1"/>
              <a:t>Dapps</a:t>
            </a:r>
            <a:r>
              <a:rPr lang="en-US" sz="3200" dirty="0"/>
              <a:t>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10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D99CBAD-FA49-43FD-B42E-FF9E8DAA4BE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8386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3691834" y="3142089"/>
            <a:ext cx="1489766" cy="523220"/>
          </a:xfrm>
          <a:prstGeom prst="rect">
            <a:avLst/>
          </a:prstGeom>
          <a:noFill/>
        </p:spPr>
        <p:txBody>
          <a:bodyPr wrap="square" rtlCol="0">
            <a:spAutoFit/>
          </a:bodyPr>
          <a:lstStyle/>
          <a:p>
            <a:r>
              <a:rPr lang="en-US" sz="1400" dirty="0"/>
              <a:t>Appraiser </a:t>
            </a:r>
          </a:p>
          <a:p>
            <a:r>
              <a:rPr lang="en-US" sz="1400" dirty="0"/>
              <a:t>Marked 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730534107"/>
              </p:ext>
            </p:extLst>
          </p:nvPr>
        </p:nvGraphicFramePr>
        <p:xfrm>
          <a:off x="4064000" y="3869993"/>
          <a:ext cx="8128000" cy="2966720"/>
        </p:xfrm>
        <a:graphic>
          <a:graphicData uri="http://schemas.openxmlformats.org/drawingml/2006/table">
            <a:tbl>
              <a:tblPr firstRow="1" bandRow="1">
                <a:tableStyleId>{2D5ABB26-0587-4C30-8999-92F81FD0307C}</a:tableStyleId>
              </a:tblPr>
              <a:tblGrid>
                <a:gridCol w="2087174">
                  <a:extLst>
                    <a:ext uri="{9D8B030D-6E8A-4147-A177-3AD203B41FA5}">
                      <a16:colId xmlns:a16="http://schemas.microsoft.com/office/drawing/2014/main" val="2764076090"/>
                    </a:ext>
                  </a:extLst>
                </a:gridCol>
                <a:gridCol w="6040826">
                  <a:extLst>
                    <a:ext uri="{9D8B030D-6E8A-4147-A177-3AD203B41FA5}">
                      <a16:colId xmlns:a16="http://schemas.microsoft.com/office/drawing/2014/main" val="3359725540"/>
                    </a:ext>
                  </a:extLst>
                </a:gridCol>
              </a:tblGrid>
              <a:tr h="370840">
                <a:tc>
                  <a:txBody>
                    <a:bodyPr/>
                    <a:lstStyle/>
                    <a:p>
                      <a:r>
                        <a:rPr lang="en-US" sz="1400" b="1" dirty="0"/>
                        <a:t>Active</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70840">
                <a:tc>
                  <a:txBody>
                    <a:bodyPr/>
                    <a:lstStyle/>
                    <a:p>
                      <a:r>
                        <a:rPr lang="en-US" sz="1400" b="1" dirty="0"/>
                        <a:t>Offer Placed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70840">
                <a:tc>
                  <a:txBody>
                    <a:bodyPr/>
                    <a:lstStyle/>
                    <a:p>
                      <a:r>
                        <a:rPr lang="en-US" sz="1400" b="1" dirty="0"/>
                        <a:t>Pending Inspection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70840">
                <a:tc>
                  <a:txBody>
                    <a:bodyPr/>
                    <a:lstStyle/>
                    <a:p>
                      <a:r>
                        <a:rPr lang="en-US" sz="1400" b="1" dirty="0"/>
                        <a:t>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70840">
                <a:tc>
                  <a:txBody>
                    <a:bodyPr/>
                    <a:lstStyle/>
                    <a:p>
                      <a:r>
                        <a:rPr lang="en-US" sz="1400" b="1" dirty="0"/>
                        <a:t>Appraised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009234"/>
                  </a:ext>
                </a:extLst>
              </a:tr>
              <a:tr h="370840">
                <a:tc>
                  <a:txBody>
                    <a:bodyPr/>
                    <a:lstStyle/>
                    <a:p>
                      <a:r>
                        <a:rPr lang="en-US" sz="1400" b="1" dirty="0"/>
                        <a:t>Seller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999662"/>
                  </a:ext>
                </a:extLst>
              </a:tr>
              <a:tr h="370840">
                <a:tc>
                  <a:txBody>
                    <a:bodyPr/>
                    <a:lstStyle/>
                    <a:p>
                      <a:r>
                        <a:rPr lang="en-US" sz="1400" b="1" dirty="0"/>
                        <a:t>Buyer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892852"/>
                  </a:ext>
                </a:extLst>
              </a:tr>
              <a:tr h="370840">
                <a:tc>
                  <a:txBody>
                    <a:bodyPr/>
                    <a:lstStyle/>
                    <a:p>
                      <a:r>
                        <a:rPr lang="en-US" sz="1400" b="1" dirty="0"/>
                        <a:t>Accepted</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6723900"/>
                  </a:ext>
                </a:extLst>
              </a:tr>
            </a:tbl>
          </a:graphicData>
        </a:graphic>
      </p:graphicFrame>
    </p:spTree>
    <p:extLst>
      <p:ext uri="{BB962C8B-B14F-4D97-AF65-F5344CB8AC3E}">
        <p14:creationId xmlns:p14="http://schemas.microsoft.com/office/powerpoint/2010/main" val="204956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and Smart Contracts</a:t>
            </a:r>
          </a:p>
          <a:p>
            <a:pPr algn="just"/>
            <a:r>
              <a:rPr lang="en-US" sz="2800" dirty="0"/>
              <a:t>Dev tools</a:t>
            </a:r>
          </a:p>
          <a:p>
            <a:pPr algn="just"/>
            <a:r>
              <a:rPr lang="en-US" sz="2800" dirty="0"/>
              <a:t>Demo implementation/architecture.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2</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 and a new added only after all previous hashes are recomputed </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3</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4</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a:t>
            </a:r>
            <a:r>
              <a:rPr lang="en-US" sz="2000" dirty="0" err="1"/>
              <a:t>progamming</a:t>
            </a:r>
            <a:r>
              <a:rPr lang="en-US" sz="2000" dirty="0"/>
              <a:t>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Ethereum network.</a:t>
            </a:r>
          </a:p>
          <a:p>
            <a:pPr algn="just"/>
            <a:r>
              <a:rPr lang="en-US" sz="2000" dirty="0"/>
              <a:t>It is a computer program that implements and enforces business login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sp>
        <p:nvSpPr>
          <p:cNvPr id="5" name="Content Placeholder 2">
            <a:extLst>
              <a:ext uri="{FF2B5EF4-FFF2-40B4-BE49-F238E27FC236}">
                <a16:creationId xmlns:a16="http://schemas.microsoft.com/office/drawing/2014/main" id="{CDE4E3DB-DA17-4EF4-9277-4E5D53532941}"/>
              </a:ext>
            </a:extLst>
          </p:cNvPr>
          <p:cNvSpPr>
            <a:spLocks noGrp="1"/>
          </p:cNvSpPr>
          <p:nvPr>
            <p:ph idx="1"/>
          </p:nvPr>
        </p:nvSpPr>
        <p:spPr>
          <a:xfrm>
            <a:off x="649223" y="385248"/>
            <a:ext cx="11731753" cy="926857"/>
          </a:xfrm>
        </p:spPr>
        <p:txBody>
          <a:bodyPr>
            <a:noAutofit/>
          </a:bodyPr>
          <a:lstStyle/>
          <a:p>
            <a:pPr algn="just"/>
            <a:r>
              <a:rPr lang="en-US" sz="2000" b="1" dirty="0"/>
              <a:t>Ethereum</a:t>
            </a:r>
            <a:r>
              <a:rPr lang="en-US" sz="2000" dirty="0"/>
              <a:t> - </a:t>
            </a:r>
            <a:r>
              <a:rPr lang="en-US" sz="2000" b="1" dirty="0" err="1"/>
              <a:t>Stratis</a:t>
            </a:r>
            <a:r>
              <a:rPr lang="en-US" sz="2000" dirty="0"/>
              <a:t> – </a:t>
            </a:r>
          </a:p>
          <a:p>
            <a:pPr algn="just"/>
            <a:endParaRPr lang="en-US" sz="2000" dirty="0"/>
          </a:p>
          <a:p>
            <a:pPr algn="just"/>
            <a:endParaRPr lang="en-US" sz="2000" dirty="0"/>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941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Demo BAAS Architecture </a:t>
            </a:r>
          </a:p>
        </p:txBody>
      </p:sp>
      <p:pic>
        <p:nvPicPr>
          <p:cNvPr id="9" name="Picture 8">
            <a:extLst>
              <a:ext uri="{FF2B5EF4-FFF2-40B4-BE49-F238E27FC236}">
                <a16:creationId xmlns:a16="http://schemas.microsoft.com/office/drawing/2014/main" id="{1CF6870E-AE4E-458B-B2D8-ED571ED11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6" y="1186022"/>
            <a:ext cx="11227443" cy="5316422"/>
          </a:xfrm>
          <a:prstGeom prst="rect">
            <a:avLst/>
          </a:prstGeom>
        </p:spPr>
      </p:pic>
    </p:spTree>
    <p:extLst>
      <p:ext uri="{BB962C8B-B14F-4D97-AF65-F5344CB8AC3E}">
        <p14:creationId xmlns:p14="http://schemas.microsoft.com/office/powerpoint/2010/main" val="195688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206685" y="2179633"/>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226" y="1379420"/>
            <a:ext cx="5034987" cy="520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8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Tree>
    <p:extLst>
      <p:ext uri="{BB962C8B-B14F-4D97-AF65-F5344CB8AC3E}">
        <p14:creationId xmlns:p14="http://schemas.microsoft.com/office/powerpoint/2010/main" val="83941934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915</TotalTime>
  <Words>720</Words>
  <Application>Microsoft Office PowerPoint</Application>
  <PresentationFormat>Widescreen</PresentationFormat>
  <Paragraphs>124</Paragraphs>
  <Slides>13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Agenda</vt:lpstr>
      <vt:lpstr>Blockchain</vt:lpstr>
      <vt:lpstr>Dev tools</vt:lpstr>
      <vt:lpstr>Smart Contracts</vt:lpstr>
      <vt:lpstr>Smart Contract Platforms  OPTIONS</vt:lpstr>
      <vt:lpstr>Demo BAAS Architecture </vt:lpstr>
      <vt:lpstr>Setting Up Private Network</vt:lpstr>
      <vt:lpstr>PowerPoint Presentation</vt:lpstr>
      <vt:lpstr>Demo</vt:lpstr>
      <vt:lpstr>Concept of Gas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Aamol Gote</dc:creator>
  <dc:description>© Copyright PresentationGo.com</dc:description>
  <cp:lastModifiedBy>Aamol Gote</cp:lastModifiedBy>
  <cp:revision>31</cp:revision>
  <dcterms:created xsi:type="dcterms:W3CDTF">2018-10-07T20:58:01Z</dcterms:created>
  <dcterms:modified xsi:type="dcterms:W3CDTF">2018-10-11T00:20:54Z</dcterms:modified>
  <cp:category>Templates</cp:category>
</cp:coreProperties>
</file>