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2621128983844415"/>
                  <c:y val="0.18333399073702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8649670487632308"/>
                  <c:y val="-2.809039864169056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631571727856106"/>
                      <c:h val="0.14437991695921132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11233477619256206"/>
                  <c:y val="-0.2585960119751433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674365680119269"/>
                      <c:h val="0.14437991695921132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19897372562557838"/>
                  <c:y val="0.1449369672526629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Platinum</c:v>
                </c:pt>
                <c:pt idx="1">
                  <c:v>Silver</c:v>
                </c:pt>
                <c:pt idx="2">
                  <c:v>Bronze</c:v>
                </c:pt>
                <c:pt idx="3">
                  <c:v>Gold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0.13519999999999999</c:v>
                </c:pt>
                <c:pt idx="1">
                  <c:v>0.2656</c:v>
                </c:pt>
                <c:pt idx="2">
                  <c:v>0.29920000000000002</c:v>
                </c:pt>
                <c:pt idx="3">
                  <c:v>0.3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93B6-EB94-4627-A2AE-2AE1BFF5AA4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A007-5D63-4B62-B3A4-19F79933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4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93B6-EB94-4627-A2AE-2AE1BFF5AA4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A007-5D63-4B62-B3A4-19F79933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9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93B6-EB94-4627-A2AE-2AE1BFF5AA4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A007-5D63-4B62-B3A4-19F79933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4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93B6-EB94-4627-A2AE-2AE1BFF5AA4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A007-5D63-4B62-B3A4-19F79933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3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93B6-EB94-4627-A2AE-2AE1BFF5AA4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A007-5D63-4B62-B3A4-19F79933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93B6-EB94-4627-A2AE-2AE1BFF5AA4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A007-5D63-4B62-B3A4-19F79933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8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93B6-EB94-4627-A2AE-2AE1BFF5AA4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A007-5D63-4B62-B3A4-19F79933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7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93B6-EB94-4627-A2AE-2AE1BFF5AA4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A007-5D63-4B62-B3A4-19F79933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3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93B6-EB94-4627-A2AE-2AE1BFF5AA4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A007-5D63-4B62-B3A4-19F79933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3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93B6-EB94-4627-A2AE-2AE1BFF5AA4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A007-5D63-4B62-B3A4-19F79933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9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93B6-EB94-4627-A2AE-2AE1BFF5AA4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A007-5D63-4B62-B3A4-19F79933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0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93B6-EB94-4627-A2AE-2AE1BFF5AA4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A007-5D63-4B62-B3A4-19F79933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8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826380531"/>
              </p:ext>
            </p:extLst>
          </p:nvPr>
        </p:nvGraphicFramePr>
        <p:xfrm>
          <a:off x="3417455" y="876686"/>
          <a:ext cx="4221017" cy="3270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Line Callout 2 8"/>
          <p:cNvSpPr/>
          <p:nvPr/>
        </p:nvSpPr>
        <p:spPr>
          <a:xfrm>
            <a:off x="7075055" y="794328"/>
            <a:ext cx="2272145" cy="692728"/>
          </a:xfrm>
          <a:prstGeom prst="borderCallout2">
            <a:avLst>
              <a:gd name="adj1" fmla="val 48083"/>
              <a:gd name="adj2" fmla="val 1017"/>
              <a:gd name="adj3" fmla="val 54750"/>
              <a:gd name="adj4" fmla="val -19919"/>
              <a:gd name="adj5" fmla="val 94725"/>
              <a:gd name="adj6" fmla="val -430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$ 3,896,873 revenue generated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49% of total revenue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676 Customers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2041236" y="812800"/>
            <a:ext cx="2438400" cy="655783"/>
          </a:xfrm>
          <a:prstGeom prst="borderCallout1">
            <a:avLst>
              <a:gd name="adj1" fmla="val 58187"/>
              <a:gd name="adj2" fmla="val 101190"/>
              <a:gd name="adj3" fmla="val 97006"/>
              <a:gd name="adj4" fmla="val 1141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 $ </a:t>
            </a:r>
            <a:r>
              <a:rPr lang="en-US" sz="1200" dirty="0" smtClean="0">
                <a:solidFill>
                  <a:schemeClr val="tx1"/>
                </a:solidFill>
              </a:rPr>
              <a:t>2,406,508 </a:t>
            </a:r>
            <a:r>
              <a:rPr lang="en-US" sz="1200" dirty="0" smtClean="0">
                <a:solidFill>
                  <a:schemeClr val="tx1"/>
                </a:solidFill>
              </a:rPr>
              <a:t>revenue generated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30% of total revenue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1500 Customers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1930399" y="3311236"/>
            <a:ext cx="2438400" cy="655783"/>
          </a:xfrm>
          <a:prstGeom prst="borderCallout1">
            <a:avLst>
              <a:gd name="adj1" fmla="val 58187"/>
              <a:gd name="adj2" fmla="val 101190"/>
              <a:gd name="adj3" fmla="val 22358"/>
              <a:gd name="adj4" fmla="val 1145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$934,787.9  </a:t>
            </a:r>
            <a:r>
              <a:rPr lang="en-US" sz="1200" dirty="0" smtClean="0">
                <a:solidFill>
                  <a:schemeClr val="tx1"/>
                </a:solidFill>
              </a:rPr>
              <a:t>revenue generated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12% of total revenue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1328 Customers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7075054" y="3121891"/>
            <a:ext cx="2272145" cy="692727"/>
          </a:xfrm>
          <a:prstGeom prst="borderCallout1">
            <a:avLst>
              <a:gd name="adj1" fmla="val 45417"/>
              <a:gd name="adj2" fmla="val -609"/>
              <a:gd name="adj3" fmla="val 500"/>
              <a:gd name="adj4" fmla="val -239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764,936.1 </a:t>
            </a:r>
            <a:r>
              <a:rPr lang="en-US" sz="1200" dirty="0" smtClean="0">
                <a:solidFill>
                  <a:schemeClr val="tx1"/>
                </a:solidFill>
              </a:rPr>
              <a:t>revenue generated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10% of total revenue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1496 Customers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8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Aamol Gote</dc:creator>
  <cp:lastModifiedBy>Aamol Gote</cp:lastModifiedBy>
  <cp:revision>4</cp:revision>
  <dcterms:created xsi:type="dcterms:W3CDTF">2020-06-28T15:58:46Z</dcterms:created>
  <dcterms:modified xsi:type="dcterms:W3CDTF">2020-06-28T17:20:53Z</dcterms:modified>
</cp:coreProperties>
</file>