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D708F-69BA-4425-902A-30E018F0D7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09AEFCB-A2D6-4621-AD50-DE6E37345ED0}">
      <dgm:prSet phldrT="[Text]"/>
      <dgm:spPr/>
      <dgm:t>
        <a:bodyPr/>
        <a:lstStyle/>
        <a:p>
          <a:r>
            <a:rPr lang="en-US" dirty="0"/>
            <a:t>Build Model</a:t>
          </a:r>
        </a:p>
      </dgm:t>
    </dgm:pt>
    <dgm:pt modelId="{0FC0D72A-12A1-4E7F-9339-F5CF122B999B}" type="parTrans" cxnId="{73F282F2-6F6B-4513-8060-8182C3D84678}">
      <dgm:prSet/>
      <dgm:spPr/>
      <dgm:t>
        <a:bodyPr/>
        <a:lstStyle/>
        <a:p>
          <a:endParaRPr lang="en-US"/>
        </a:p>
      </dgm:t>
    </dgm:pt>
    <dgm:pt modelId="{F2FD3C49-4982-42F6-A9F0-3AE3DCCAF26E}" type="sibTrans" cxnId="{73F282F2-6F6B-4513-8060-8182C3D84678}">
      <dgm:prSet/>
      <dgm:spPr/>
      <dgm:t>
        <a:bodyPr/>
        <a:lstStyle/>
        <a:p>
          <a:endParaRPr lang="en-US"/>
        </a:p>
      </dgm:t>
    </dgm:pt>
    <dgm:pt modelId="{870A40CE-41A9-4A3C-8DC1-847594C5A5AC}">
      <dgm:prSet phldrT="[Text]"/>
      <dgm:spPr/>
      <dgm:t>
        <a:bodyPr/>
        <a:lstStyle/>
        <a:p>
          <a:r>
            <a:rPr lang="en-US" dirty="0"/>
            <a:t>Evaluate Model Performance</a:t>
          </a:r>
        </a:p>
      </dgm:t>
    </dgm:pt>
    <dgm:pt modelId="{80A62384-2185-4880-82E8-6D5E43C98FF1}" type="parTrans" cxnId="{FD7B1848-6B04-4C27-8D76-224C3EE41F7C}">
      <dgm:prSet/>
      <dgm:spPr/>
      <dgm:t>
        <a:bodyPr/>
        <a:lstStyle/>
        <a:p>
          <a:endParaRPr lang="en-US"/>
        </a:p>
      </dgm:t>
    </dgm:pt>
    <dgm:pt modelId="{5A5A350A-A36C-4073-A05E-804A958A2ADB}" type="sibTrans" cxnId="{FD7B1848-6B04-4C27-8D76-224C3EE41F7C}">
      <dgm:prSet/>
      <dgm:spPr/>
      <dgm:t>
        <a:bodyPr/>
        <a:lstStyle/>
        <a:p>
          <a:endParaRPr lang="en-US"/>
        </a:p>
      </dgm:t>
    </dgm:pt>
    <dgm:pt modelId="{987FB456-EFAD-4345-A8E3-701327C1EA38}">
      <dgm:prSet phldrT="[Text]"/>
      <dgm:spPr/>
      <dgm:t>
        <a:bodyPr/>
        <a:lstStyle/>
        <a:p>
          <a:r>
            <a:rPr lang="en-US" dirty="0"/>
            <a:t>Deploy Model to Production</a:t>
          </a:r>
        </a:p>
      </dgm:t>
    </dgm:pt>
    <dgm:pt modelId="{6721E636-8715-4695-BF87-8AD3F029770E}" type="parTrans" cxnId="{20E8A6D8-CFB1-4C8D-9D47-DD29F459CFAE}">
      <dgm:prSet/>
      <dgm:spPr/>
      <dgm:t>
        <a:bodyPr/>
        <a:lstStyle/>
        <a:p>
          <a:endParaRPr lang="en-US"/>
        </a:p>
      </dgm:t>
    </dgm:pt>
    <dgm:pt modelId="{426A6684-44B9-4F08-B072-41E4AE67F53A}" type="sibTrans" cxnId="{20E8A6D8-CFB1-4C8D-9D47-DD29F459CFAE}">
      <dgm:prSet/>
      <dgm:spPr/>
      <dgm:t>
        <a:bodyPr/>
        <a:lstStyle/>
        <a:p>
          <a:endParaRPr lang="en-US"/>
        </a:p>
      </dgm:t>
    </dgm:pt>
    <dgm:pt modelId="{93ED70B3-B9C8-4163-81D2-21E1D5037908}">
      <dgm:prSet phldrT="[Text]"/>
      <dgm:spPr/>
      <dgm:t>
        <a:bodyPr/>
        <a:lstStyle/>
        <a:p>
          <a:r>
            <a:rPr lang="en-US" dirty="0"/>
            <a:t>Observe and Monitor</a:t>
          </a:r>
        </a:p>
      </dgm:t>
    </dgm:pt>
    <dgm:pt modelId="{F084E66F-FAEB-401F-B3B1-7C37A8BB2210}" type="parTrans" cxnId="{B30B7B42-608F-4D1E-B531-1A00346EC762}">
      <dgm:prSet/>
      <dgm:spPr/>
      <dgm:t>
        <a:bodyPr/>
        <a:lstStyle/>
        <a:p>
          <a:endParaRPr lang="en-US"/>
        </a:p>
      </dgm:t>
    </dgm:pt>
    <dgm:pt modelId="{4E3DA0D4-E2C7-4B2D-BF4C-9B5ECCFAB733}" type="sibTrans" cxnId="{B30B7B42-608F-4D1E-B531-1A00346EC762}">
      <dgm:prSet/>
      <dgm:spPr/>
      <dgm:t>
        <a:bodyPr/>
        <a:lstStyle/>
        <a:p>
          <a:endParaRPr lang="en-US"/>
        </a:p>
      </dgm:t>
    </dgm:pt>
    <dgm:pt modelId="{1A425323-B8C0-4664-9E7D-F9B25A8176EE}" type="pres">
      <dgm:prSet presAssocID="{55CD708F-69BA-4425-902A-30E018F0D7B1}" presName="Name0" presStyleCnt="0">
        <dgm:presLayoutVars>
          <dgm:dir/>
          <dgm:resizeHandles val="exact"/>
        </dgm:presLayoutVars>
      </dgm:prSet>
      <dgm:spPr/>
    </dgm:pt>
    <dgm:pt modelId="{26CAC6DF-8A42-4C3D-A409-0BCD14409C18}" type="pres">
      <dgm:prSet presAssocID="{309AEFCB-A2D6-4621-AD50-DE6E37345ED0}" presName="node" presStyleLbl="node1" presStyleIdx="0" presStyleCnt="4">
        <dgm:presLayoutVars>
          <dgm:bulletEnabled val="1"/>
        </dgm:presLayoutVars>
      </dgm:prSet>
      <dgm:spPr/>
    </dgm:pt>
    <dgm:pt modelId="{5631EE4C-7021-4086-9483-7B30F689994A}" type="pres">
      <dgm:prSet presAssocID="{F2FD3C49-4982-42F6-A9F0-3AE3DCCAF26E}" presName="sibTrans" presStyleLbl="sibTrans2D1" presStyleIdx="0" presStyleCnt="3"/>
      <dgm:spPr/>
    </dgm:pt>
    <dgm:pt modelId="{4755960B-4F51-4A86-AF98-7639CEFE875B}" type="pres">
      <dgm:prSet presAssocID="{F2FD3C49-4982-42F6-A9F0-3AE3DCCAF26E}" presName="connectorText" presStyleLbl="sibTrans2D1" presStyleIdx="0" presStyleCnt="3"/>
      <dgm:spPr/>
    </dgm:pt>
    <dgm:pt modelId="{7BDC4E2F-C1D2-4A4F-B271-0249C55E21A0}" type="pres">
      <dgm:prSet presAssocID="{870A40CE-41A9-4A3C-8DC1-847594C5A5AC}" presName="node" presStyleLbl="node1" presStyleIdx="1" presStyleCnt="4">
        <dgm:presLayoutVars>
          <dgm:bulletEnabled val="1"/>
        </dgm:presLayoutVars>
      </dgm:prSet>
      <dgm:spPr/>
    </dgm:pt>
    <dgm:pt modelId="{1D5B3499-5545-4773-B59F-41D8A7E0C72A}" type="pres">
      <dgm:prSet presAssocID="{5A5A350A-A36C-4073-A05E-804A958A2ADB}" presName="sibTrans" presStyleLbl="sibTrans2D1" presStyleIdx="1" presStyleCnt="3"/>
      <dgm:spPr/>
    </dgm:pt>
    <dgm:pt modelId="{866DD366-6275-48E9-8FD2-FF1E8FBB2188}" type="pres">
      <dgm:prSet presAssocID="{5A5A350A-A36C-4073-A05E-804A958A2ADB}" presName="connectorText" presStyleLbl="sibTrans2D1" presStyleIdx="1" presStyleCnt="3"/>
      <dgm:spPr/>
    </dgm:pt>
    <dgm:pt modelId="{12AE09A5-345F-4751-A94F-21E3706B12BA}" type="pres">
      <dgm:prSet presAssocID="{987FB456-EFAD-4345-A8E3-701327C1EA38}" presName="node" presStyleLbl="node1" presStyleIdx="2" presStyleCnt="4">
        <dgm:presLayoutVars>
          <dgm:bulletEnabled val="1"/>
        </dgm:presLayoutVars>
      </dgm:prSet>
      <dgm:spPr/>
    </dgm:pt>
    <dgm:pt modelId="{1C6F5473-D156-4BD2-AF02-1A22FF90FFB0}" type="pres">
      <dgm:prSet presAssocID="{426A6684-44B9-4F08-B072-41E4AE67F53A}" presName="sibTrans" presStyleLbl="sibTrans2D1" presStyleIdx="2" presStyleCnt="3"/>
      <dgm:spPr/>
    </dgm:pt>
    <dgm:pt modelId="{A290C54D-9CA6-4EB8-BECE-3CEEB6D6DCF8}" type="pres">
      <dgm:prSet presAssocID="{426A6684-44B9-4F08-B072-41E4AE67F53A}" presName="connectorText" presStyleLbl="sibTrans2D1" presStyleIdx="2" presStyleCnt="3"/>
      <dgm:spPr/>
    </dgm:pt>
    <dgm:pt modelId="{AE246E69-2C68-4971-BA42-D613B1CDCD60}" type="pres">
      <dgm:prSet presAssocID="{93ED70B3-B9C8-4163-81D2-21E1D5037908}" presName="node" presStyleLbl="node1" presStyleIdx="3" presStyleCnt="4">
        <dgm:presLayoutVars>
          <dgm:bulletEnabled val="1"/>
        </dgm:presLayoutVars>
      </dgm:prSet>
      <dgm:spPr/>
    </dgm:pt>
  </dgm:ptLst>
  <dgm:cxnLst>
    <dgm:cxn modelId="{A203DA36-371E-4A37-ADD7-99CA49A773E8}" type="presOf" srcId="{93ED70B3-B9C8-4163-81D2-21E1D5037908}" destId="{AE246E69-2C68-4971-BA42-D613B1CDCD60}" srcOrd="0" destOrd="0" presId="urn:microsoft.com/office/officeart/2005/8/layout/process1"/>
    <dgm:cxn modelId="{88A9C85F-78E1-4337-8EF3-6B155D4BB032}" type="presOf" srcId="{F2FD3C49-4982-42F6-A9F0-3AE3DCCAF26E}" destId="{5631EE4C-7021-4086-9483-7B30F689994A}" srcOrd="0" destOrd="0" presId="urn:microsoft.com/office/officeart/2005/8/layout/process1"/>
    <dgm:cxn modelId="{B30B7B42-608F-4D1E-B531-1A00346EC762}" srcId="{55CD708F-69BA-4425-902A-30E018F0D7B1}" destId="{93ED70B3-B9C8-4163-81D2-21E1D5037908}" srcOrd="3" destOrd="0" parTransId="{F084E66F-FAEB-401F-B3B1-7C37A8BB2210}" sibTransId="{4E3DA0D4-E2C7-4B2D-BF4C-9B5ECCFAB733}"/>
    <dgm:cxn modelId="{FD7B1848-6B04-4C27-8D76-224C3EE41F7C}" srcId="{55CD708F-69BA-4425-902A-30E018F0D7B1}" destId="{870A40CE-41A9-4A3C-8DC1-847594C5A5AC}" srcOrd="1" destOrd="0" parTransId="{80A62384-2185-4880-82E8-6D5E43C98FF1}" sibTransId="{5A5A350A-A36C-4073-A05E-804A958A2ADB}"/>
    <dgm:cxn modelId="{90E9CB69-8893-4E45-B962-2800A7CA7E78}" type="presOf" srcId="{F2FD3C49-4982-42F6-A9F0-3AE3DCCAF26E}" destId="{4755960B-4F51-4A86-AF98-7639CEFE875B}" srcOrd="1" destOrd="0" presId="urn:microsoft.com/office/officeart/2005/8/layout/process1"/>
    <dgm:cxn modelId="{86D42778-84C6-45C1-9CCB-B3EF46B527A1}" type="presOf" srcId="{870A40CE-41A9-4A3C-8DC1-847594C5A5AC}" destId="{7BDC4E2F-C1D2-4A4F-B271-0249C55E21A0}" srcOrd="0" destOrd="0" presId="urn:microsoft.com/office/officeart/2005/8/layout/process1"/>
    <dgm:cxn modelId="{84C5E884-E5B3-481C-830A-3C1580AE3A96}" type="presOf" srcId="{55CD708F-69BA-4425-902A-30E018F0D7B1}" destId="{1A425323-B8C0-4664-9E7D-F9B25A8176EE}" srcOrd="0" destOrd="0" presId="urn:microsoft.com/office/officeart/2005/8/layout/process1"/>
    <dgm:cxn modelId="{287EE8A2-9DC7-4625-B3AA-6C368C06DF84}" type="presOf" srcId="{426A6684-44B9-4F08-B072-41E4AE67F53A}" destId="{A290C54D-9CA6-4EB8-BECE-3CEEB6D6DCF8}" srcOrd="1" destOrd="0" presId="urn:microsoft.com/office/officeart/2005/8/layout/process1"/>
    <dgm:cxn modelId="{7EC3C9AD-648A-40E2-8893-2A98DB1058E5}" type="presOf" srcId="{309AEFCB-A2D6-4621-AD50-DE6E37345ED0}" destId="{26CAC6DF-8A42-4C3D-A409-0BCD14409C18}" srcOrd="0" destOrd="0" presId="urn:microsoft.com/office/officeart/2005/8/layout/process1"/>
    <dgm:cxn modelId="{C34E06B3-5ABC-4FDB-83A3-5D338B9EF76E}" type="presOf" srcId="{5A5A350A-A36C-4073-A05E-804A958A2ADB}" destId="{866DD366-6275-48E9-8FD2-FF1E8FBB2188}" srcOrd="1" destOrd="0" presId="urn:microsoft.com/office/officeart/2005/8/layout/process1"/>
    <dgm:cxn modelId="{BEFD42BD-2C2F-4C20-90A4-A5CFA62322BD}" type="presOf" srcId="{426A6684-44B9-4F08-B072-41E4AE67F53A}" destId="{1C6F5473-D156-4BD2-AF02-1A22FF90FFB0}" srcOrd="0" destOrd="0" presId="urn:microsoft.com/office/officeart/2005/8/layout/process1"/>
    <dgm:cxn modelId="{5D0662CC-34BB-4C0C-ADD8-A36A4FC11F4E}" type="presOf" srcId="{987FB456-EFAD-4345-A8E3-701327C1EA38}" destId="{12AE09A5-345F-4751-A94F-21E3706B12BA}" srcOrd="0" destOrd="0" presId="urn:microsoft.com/office/officeart/2005/8/layout/process1"/>
    <dgm:cxn modelId="{3A2004D3-B224-4B63-9A41-CA66B89A3B2A}" type="presOf" srcId="{5A5A350A-A36C-4073-A05E-804A958A2ADB}" destId="{1D5B3499-5545-4773-B59F-41D8A7E0C72A}" srcOrd="0" destOrd="0" presId="urn:microsoft.com/office/officeart/2005/8/layout/process1"/>
    <dgm:cxn modelId="{20E8A6D8-CFB1-4C8D-9D47-DD29F459CFAE}" srcId="{55CD708F-69BA-4425-902A-30E018F0D7B1}" destId="{987FB456-EFAD-4345-A8E3-701327C1EA38}" srcOrd="2" destOrd="0" parTransId="{6721E636-8715-4695-BF87-8AD3F029770E}" sibTransId="{426A6684-44B9-4F08-B072-41E4AE67F53A}"/>
    <dgm:cxn modelId="{73F282F2-6F6B-4513-8060-8182C3D84678}" srcId="{55CD708F-69BA-4425-902A-30E018F0D7B1}" destId="{309AEFCB-A2D6-4621-AD50-DE6E37345ED0}" srcOrd="0" destOrd="0" parTransId="{0FC0D72A-12A1-4E7F-9339-F5CF122B999B}" sibTransId="{F2FD3C49-4982-42F6-A9F0-3AE3DCCAF26E}"/>
    <dgm:cxn modelId="{F2B50F0B-4D80-4056-B002-92AF186AD771}" type="presParOf" srcId="{1A425323-B8C0-4664-9E7D-F9B25A8176EE}" destId="{26CAC6DF-8A42-4C3D-A409-0BCD14409C18}" srcOrd="0" destOrd="0" presId="urn:microsoft.com/office/officeart/2005/8/layout/process1"/>
    <dgm:cxn modelId="{C4A2FC7A-0561-4E57-970F-288C6FA1FD25}" type="presParOf" srcId="{1A425323-B8C0-4664-9E7D-F9B25A8176EE}" destId="{5631EE4C-7021-4086-9483-7B30F689994A}" srcOrd="1" destOrd="0" presId="urn:microsoft.com/office/officeart/2005/8/layout/process1"/>
    <dgm:cxn modelId="{40F1B304-4E72-43F0-997C-D0A64BB9B202}" type="presParOf" srcId="{5631EE4C-7021-4086-9483-7B30F689994A}" destId="{4755960B-4F51-4A86-AF98-7639CEFE875B}" srcOrd="0" destOrd="0" presId="urn:microsoft.com/office/officeart/2005/8/layout/process1"/>
    <dgm:cxn modelId="{5C835289-D252-4A43-8183-328AA7251A1E}" type="presParOf" srcId="{1A425323-B8C0-4664-9E7D-F9B25A8176EE}" destId="{7BDC4E2F-C1D2-4A4F-B271-0249C55E21A0}" srcOrd="2" destOrd="0" presId="urn:microsoft.com/office/officeart/2005/8/layout/process1"/>
    <dgm:cxn modelId="{2CC7E80D-1BC8-4D3F-B206-F99992103C2E}" type="presParOf" srcId="{1A425323-B8C0-4664-9E7D-F9B25A8176EE}" destId="{1D5B3499-5545-4773-B59F-41D8A7E0C72A}" srcOrd="3" destOrd="0" presId="urn:microsoft.com/office/officeart/2005/8/layout/process1"/>
    <dgm:cxn modelId="{A292378D-BD38-4EA5-80FE-1AD166C35100}" type="presParOf" srcId="{1D5B3499-5545-4773-B59F-41D8A7E0C72A}" destId="{866DD366-6275-48E9-8FD2-FF1E8FBB2188}" srcOrd="0" destOrd="0" presId="urn:microsoft.com/office/officeart/2005/8/layout/process1"/>
    <dgm:cxn modelId="{E0A48A20-F4F9-40FA-8328-B976CE9C5196}" type="presParOf" srcId="{1A425323-B8C0-4664-9E7D-F9B25A8176EE}" destId="{12AE09A5-345F-4751-A94F-21E3706B12BA}" srcOrd="4" destOrd="0" presId="urn:microsoft.com/office/officeart/2005/8/layout/process1"/>
    <dgm:cxn modelId="{1DF04EBF-382B-4BA1-BEEF-BA25669B42D0}" type="presParOf" srcId="{1A425323-B8C0-4664-9E7D-F9B25A8176EE}" destId="{1C6F5473-D156-4BD2-AF02-1A22FF90FFB0}" srcOrd="5" destOrd="0" presId="urn:microsoft.com/office/officeart/2005/8/layout/process1"/>
    <dgm:cxn modelId="{E0E321B1-4F9F-4D82-9F70-77701571E8C9}" type="presParOf" srcId="{1C6F5473-D156-4BD2-AF02-1A22FF90FFB0}" destId="{A290C54D-9CA6-4EB8-BECE-3CEEB6D6DCF8}" srcOrd="0" destOrd="0" presId="urn:microsoft.com/office/officeart/2005/8/layout/process1"/>
    <dgm:cxn modelId="{DED5472B-AB4F-4507-BE51-307169F93D07}" type="presParOf" srcId="{1A425323-B8C0-4664-9E7D-F9B25A8176EE}" destId="{AE246E69-2C68-4971-BA42-D613B1CDCD6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AC6DF-8A42-4C3D-A409-0BCD14409C18}">
      <dsp:nvSpPr>
        <dsp:cNvPr id="0" name=""/>
        <dsp:cNvSpPr/>
      </dsp:nvSpPr>
      <dsp:spPr>
        <a:xfrm>
          <a:off x="3571" y="2218861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Model</a:t>
          </a:r>
        </a:p>
      </dsp:txBody>
      <dsp:txXfrm>
        <a:off x="32302" y="2247592"/>
        <a:ext cx="1504241" cy="923482"/>
      </dsp:txXfrm>
    </dsp:sp>
    <dsp:sp modelId="{5631EE4C-7021-4086-9483-7B30F689994A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21445" y="2593142"/>
        <a:ext cx="231757" cy="232382"/>
      </dsp:txXfrm>
    </dsp:sp>
    <dsp:sp modelId="{7BDC4E2F-C1D2-4A4F-B271-0249C55E21A0}">
      <dsp:nvSpPr>
        <dsp:cNvPr id="0" name=""/>
        <dsp:cNvSpPr/>
      </dsp:nvSpPr>
      <dsp:spPr>
        <a:xfrm>
          <a:off x="2189956" y="2218861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Model Performance</a:t>
          </a:r>
        </a:p>
      </dsp:txBody>
      <dsp:txXfrm>
        <a:off x="2218687" y="2247592"/>
        <a:ext cx="1504241" cy="923482"/>
      </dsp:txXfrm>
    </dsp:sp>
    <dsp:sp modelId="{1D5B3499-5545-4773-B59F-41D8A7E0C72A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07829" y="2593142"/>
        <a:ext cx="231757" cy="232382"/>
      </dsp:txXfrm>
    </dsp:sp>
    <dsp:sp modelId="{12AE09A5-345F-4751-A94F-21E3706B12BA}">
      <dsp:nvSpPr>
        <dsp:cNvPr id="0" name=""/>
        <dsp:cNvSpPr/>
      </dsp:nvSpPr>
      <dsp:spPr>
        <a:xfrm>
          <a:off x="4376340" y="2218861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 Model to Production</a:t>
          </a:r>
        </a:p>
      </dsp:txBody>
      <dsp:txXfrm>
        <a:off x="4405071" y="2247592"/>
        <a:ext cx="1504241" cy="923482"/>
      </dsp:txXfrm>
    </dsp:sp>
    <dsp:sp modelId="{1C6F5473-D156-4BD2-AF02-1A22FF90FFB0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094214" y="2593142"/>
        <a:ext cx="231757" cy="232382"/>
      </dsp:txXfrm>
    </dsp:sp>
    <dsp:sp modelId="{AE246E69-2C68-4971-BA42-D613B1CDCD60}">
      <dsp:nvSpPr>
        <dsp:cNvPr id="0" name=""/>
        <dsp:cNvSpPr/>
      </dsp:nvSpPr>
      <dsp:spPr>
        <a:xfrm>
          <a:off x="6562724" y="2218861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Observe and Monitor</a:t>
          </a:r>
        </a:p>
      </dsp:txBody>
      <dsp:txXfrm>
        <a:off x="6591455" y="2247592"/>
        <a:ext cx="1504241" cy="923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0BEA-11E3-4F6E-888F-23817468F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043DD-34AA-4BFC-AA64-8F97DA3BD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DE63-78F0-4A35-ADFB-7CA51777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180-B304-4B89-9766-71D3D393F5D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09D4-CE7F-403C-ABB6-E63BDFAC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6DBB7-B1A8-4E09-B4D5-75E7BCAB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43F7-D347-423F-8B23-7FF33FD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33E1-B213-4B0B-BAB8-B9B18CD0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00DED-EFA0-4425-9DF0-53238EC44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6181-A3D7-472D-95B6-F135AE5C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180-B304-4B89-9766-71D3D393F5D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EEFF-E29C-4501-B540-3DB5A806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4A78-B966-4EAF-9071-8B7B68AB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43F7-D347-423F-8B23-7FF33FD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230E5-14D5-4C91-919D-B56223094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C4F26-9993-4A89-AC2F-75EDF2075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BDC2-CD55-4B13-9A63-896FC80A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180-B304-4B89-9766-71D3D393F5D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B24C-3152-446C-A6CA-6A08C24C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9511-C338-499B-BEE7-F70D6ACE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43F7-D347-423F-8B23-7FF33FD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3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76FB-B3ED-4DE0-8077-C51A083D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35B90-9231-4C3F-A90A-3D990555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BD7D-8B09-44F2-BC1D-AA5E0F32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180-B304-4B89-9766-71D3D393F5D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1FD2C-498A-4B3E-B7CE-DEB2BFD8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171D1-348A-447F-BEE5-AFF40863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43F7-D347-423F-8B23-7FF33FD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5BBD-D9EE-438D-BEAC-DB6189B6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3D040-52BF-476C-8865-1DD17D05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1947-F4A9-4483-B060-4587C3F4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180-B304-4B89-9766-71D3D393F5D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271D-0A1E-4C74-873F-D7753A01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32C95-1D6B-4954-B1AA-A4DB682A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43F7-D347-423F-8B23-7FF33FD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22B9-5DDF-444E-ABA7-FCE7AFA2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70D0-9312-45AF-9401-967DC1DE7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3D26A-7586-4165-83D8-6C0FB4B6C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4CEF5-9A31-4B3C-A3FC-AC719235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180-B304-4B89-9766-71D3D393F5D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3C0C4-6BD8-4A3C-B8DF-350ECC84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75051-26BA-4C47-9A1C-E83C2FD5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43F7-D347-423F-8B23-7FF33FD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092B-488A-411C-873D-07B7C23F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7236A-40BD-4307-B77D-B9F754162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9BA55-0C7C-434D-BCE7-ACA1F5CFF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69DC4-4E03-4142-9AE3-532221886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127F1-5510-4D98-B6D9-7B97A2527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58721-03C7-4AC3-B582-E17454E7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180-B304-4B89-9766-71D3D393F5D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FCEED-276B-4E37-9629-898E517C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5E655-D630-4CD2-9E48-AA9EDBC4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43F7-D347-423F-8B23-7FF33FD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15B0-8094-460E-903C-01899DB8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9FEFB-E4BD-4A3F-9376-3DE8954B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180-B304-4B89-9766-71D3D393F5D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41B79-AE50-4ABC-A191-4C562B2B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BDCF9-A745-498C-81E0-5D8864D8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43F7-D347-423F-8B23-7FF33FD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A47B4-E0B2-4C84-AE84-241C6558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180-B304-4B89-9766-71D3D393F5D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E3760-497D-451D-802A-492050DD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30A2F-0792-40B9-A7F4-329D6449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43F7-D347-423F-8B23-7FF33FD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0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EBC6-EBA1-4991-9612-E4DD86A6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0FCF9-43B9-4AE8-BE40-53C89954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5152-0FC5-4520-9049-16CFB6044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87E43-4734-41D4-8DC6-2D392F84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180-B304-4B89-9766-71D3D393F5D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F9BD1-C66F-4589-8D28-F0283906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842D3-8CC4-43CF-B174-3F6F51F6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43F7-D347-423F-8B23-7FF33FD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8624-FFDF-44FC-8A0D-6953F76E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CAF3C-E2F6-4751-B805-40D1EDEAD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B79AA-0891-4C74-A47B-E1EF3ABA6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0E70D-E37F-40CF-9271-9A657D4E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180-B304-4B89-9766-71D3D393F5D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D2C0-1E26-404A-A796-BEC0C685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D6BF9-BB22-400D-AF8C-A2276EB3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43F7-D347-423F-8B23-7FF33FD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8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F4489-8C13-4E34-88AD-4EA65252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80CBA-4326-4B23-AD4E-C132CAFB3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3DF41-6316-43D5-BD30-8C6840058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E180-B304-4B89-9766-71D3D393F5D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D8E8-F78D-42F1-906A-C62E65388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D96-C6AF-4948-9216-FD1A70E51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43F7-D347-423F-8B23-7FF33FD21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5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C24A75-CBBA-4280-A38B-E5A064AE4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8708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62B4937-92DA-4DEF-968E-B3CB1DFEFD71}"/>
              </a:ext>
            </a:extLst>
          </p:cNvPr>
          <p:cNvSpPr/>
          <p:nvPr/>
        </p:nvSpPr>
        <p:spPr>
          <a:xfrm>
            <a:off x="2032000" y="4890782"/>
            <a:ext cx="5917682" cy="57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test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30865-90D0-4F6D-9D07-93FF5881A477}"/>
              </a:ext>
            </a:extLst>
          </p:cNvPr>
          <p:cNvSpPr/>
          <p:nvPr/>
        </p:nvSpPr>
        <p:spPr>
          <a:xfrm>
            <a:off x="8635534" y="4890782"/>
            <a:ext cx="1524466" cy="57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Data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10000CD-2395-4EDE-BFDA-5956F9542510}"/>
              </a:ext>
            </a:extLst>
          </p:cNvPr>
          <p:cNvSpPr/>
          <p:nvPr/>
        </p:nvSpPr>
        <p:spPr>
          <a:xfrm>
            <a:off x="2608976" y="3942826"/>
            <a:ext cx="293615" cy="88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24722217-ECDE-4656-9FB9-4B34FDE14A1D}"/>
              </a:ext>
            </a:extLst>
          </p:cNvPr>
          <p:cNvSpPr/>
          <p:nvPr/>
        </p:nvSpPr>
        <p:spPr>
          <a:xfrm>
            <a:off x="4844033" y="3942826"/>
            <a:ext cx="293615" cy="88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FFABCE5-A28C-49E9-83ED-5FBE20FD9479}"/>
              </a:ext>
            </a:extLst>
          </p:cNvPr>
          <p:cNvSpPr/>
          <p:nvPr/>
        </p:nvSpPr>
        <p:spPr>
          <a:xfrm>
            <a:off x="7045965" y="3942826"/>
            <a:ext cx="293615" cy="8808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E7757AD-6A79-44FC-9519-A495AF5CA42E}"/>
              </a:ext>
            </a:extLst>
          </p:cNvPr>
          <p:cNvSpPr/>
          <p:nvPr/>
        </p:nvSpPr>
        <p:spPr>
          <a:xfrm>
            <a:off x="9247897" y="3942826"/>
            <a:ext cx="293615" cy="88084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D8F82651-2585-474B-BE3F-E64472F4F4F3}"/>
              </a:ext>
            </a:extLst>
          </p:cNvPr>
          <p:cNvSpPr/>
          <p:nvPr/>
        </p:nvSpPr>
        <p:spPr>
          <a:xfrm>
            <a:off x="9226924" y="1895913"/>
            <a:ext cx="293615" cy="101926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20995D26-AC50-482A-A8D4-6752FD006BED}"/>
              </a:ext>
            </a:extLst>
          </p:cNvPr>
          <p:cNvSpPr/>
          <p:nvPr/>
        </p:nvSpPr>
        <p:spPr>
          <a:xfrm>
            <a:off x="2902591" y="1505825"/>
            <a:ext cx="6408656" cy="39008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BB8C0DC-0016-4CFD-A5A1-C31164484AD6}"/>
              </a:ext>
            </a:extLst>
          </p:cNvPr>
          <p:cNvSpPr/>
          <p:nvPr/>
        </p:nvSpPr>
        <p:spPr>
          <a:xfrm>
            <a:off x="2671461" y="1895913"/>
            <a:ext cx="293615" cy="101926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Aamol Gote</dc:creator>
  <cp:lastModifiedBy>Aamol Gote</cp:lastModifiedBy>
  <cp:revision>2</cp:revision>
  <dcterms:created xsi:type="dcterms:W3CDTF">2020-12-13T22:47:36Z</dcterms:created>
  <dcterms:modified xsi:type="dcterms:W3CDTF">2020-12-13T22:56:37Z</dcterms:modified>
</cp:coreProperties>
</file>