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Default Extension="svg" ContentType="image/svg+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744" r:id="rId1"/>
  </p:sldMasterIdLst>
  <p:sldIdLst>
    <p:sldId id="256" r:id="rId2"/>
    <p:sldId id="257" r:id="rId3"/>
    <p:sldId id="258" r:id="rId4"/>
    <p:sldId id="259" r:id="rId5"/>
    <p:sldId id="260" r:id="rId6"/>
    <p:sldId id="261" r:id="rId7"/>
    <p:sldId id="262" r:id="rId8"/>
    <p:sldId id="263" r:id="rId9"/>
    <p:sldId id="264" r:id="rId10"/>
    <p:sldId id="265" r:id="rId11"/>
  </p:sldIdLst>
  <p:sldSz cx="18288000" cy="10287000"/>
  <p:notesSz cx="6858000" cy="9144000"/>
  <p:embeddedFontLst>
    <p:embeddedFont>
      <p:font typeface="Corbel" pitchFamily="34" charset="0"/>
      <p:regular r:id="rId12"/>
      <p:bold r:id="rId13"/>
      <p:italic r:id="rId14"/>
      <p:boldItalic r:id="rId15"/>
    </p:embeddedFont>
    <p:embeddedFont>
      <p:font typeface="Canva Sans" charset="0"/>
      <p:regular r:id="rId16"/>
    </p:embeddedFont>
    <p:embeddedFont>
      <p:font typeface="Open Sans Extra Bold" charset="0"/>
      <p:regular r:id="rId17"/>
      <p:bold r:id="rId18"/>
    </p:embeddedFont>
    <p:embeddedFont>
      <p:font typeface="Calibri" pitchFamily="34" charset="0"/>
      <p:regular r:id="rId19"/>
      <p:bold r:id="rId20"/>
      <p:italic r:id="rId21"/>
      <p:boldItalic r:id="rId22"/>
    </p:embeddedFont>
    <p:embeddedFont>
      <p:font typeface="Canva Sans Bold" charset="0"/>
      <p:regular r:id="rId23"/>
      <p:bold r:id="rId24"/>
    </p:embeddedFont>
    <p:embeddedFont>
      <p:font typeface="Wingdings 2" pitchFamily="18" charset="2"/>
      <p:regular r:id="rId25"/>
    </p:embeddedFont>
    <p:embeddedFont>
      <p:font typeface="Wingdings 3" pitchFamily="18" charset="2"/>
      <p:regular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3225" autoAdjust="0"/>
    <p:restoredTop sz="94625" autoAdjust="0"/>
  </p:normalViewPr>
  <p:slideViewPr>
    <p:cSldViewPr>
      <p:cViewPr>
        <p:scale>
          <a:sx n="33" d="100"/>
          <a:sy n="33" d="100"/>
        </p:scale>
        <p:origin x="-1348" y="-3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font" Target="fonts/font15.fntdata"/><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font" Target="fonts/font14.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3.fntdata"/><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1" y="0"/>
            <a:ext cx="18287998" cy="7703145"/>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lIns="163284" tIns="81642" rIns="163284" bIns="81642" rtlCol="0" anchor="ctr"/>
          <a:lstStyle>
            <a:extLst/>
          </a:lstStyle>
          <a:p>
            <a:pPr algn="ctr" eaLnBrk="1" latinLnBrk="0" hangingPunct="1"/>
            <a:endParaRPr kumimoji="0" lang="en-US"/>
          </a:p>
        </p:txBody>
      </p:sp>
      <p:sp>
        <p:nvSpPr>
          <p:cNvPr id="2" name="Title 1"/>
          <p:cNvSpPr>
            <a:spLocks noGrp="1"/>
          </p:cNvSpPr>
          <p:nvPr>
            <p:ph type="ctrTitle"/>
          </p:nvPr>
        </p:nvSpPr>
        <p:spPr>
          <a:xfrm>
            <a:off x="1371600" y="5033772"/>
            <a:ext cx="16154400" cy="2510028"/>
          </a:xfrm>
        </p:spPr>
        <p:txBody>
          <a:bodyPr vert="horz" lIns="163284" tIns="0" rIns="81642" bIns="0" rtlCol="0" anchor="t">
            <a:normAutofit/>
            <a:scene3d>
              <a:camera prst="orthographicFront"/>
              <a:lightRig rig="threePt" dir="t">
                <a:rot lat="0" lon="0" rev="4800000"/>
              </a:lightRig>
            </a:scene3d>
            <a:sp3d prstMaterial="matte">
              <a:bevelT w="50800" h="10160"/>
            </a:sp3d>
          </a:bodyPr>
          <a:lstStyle>
            <a:lvl1pPr algn="l">
              <a:defRPr sz="84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1371600" y="2743200"/>
            <a:ext cx="16154400" cy="2249424"/>
          </a:xfrm>
        </p:spPr>
        <p:txBody>
          <a:bodyPr lIns="212270" tIns="0" rIns="81642" bIns="0" anchor="b"/>
          <a:lstStyle>
            <a:lvl1pPr marL="0" indent="0" algn="l">
              <a:buNone/>
              <a:defRPr sz="3600">
                <a:solidFill>
                  <a:srgbClr val="FFFFFF"/>
                </a:solidFill>
              </a:defRPr>
            </a:lvl1pPr>
            <a:lvl2pPr marL="816422" indent="0" algn="ctr">
              <a:buNone/>
              <a:defRPr>
                <a:solidFill>
                  <a:schemeClr val="tx1">
                    <a:tint val="75000"/>
                  </a:schemeClr>
                </a:solidFill>
              </a:defRPr>
            </a:lvl2pPr>
            <a:lvl3pPr marL="1632844" indent="0" algn="ctr">
              <a:buNone/>
              <a:defRPr>
                <a:solidFill>
                  <a:schemeClr val="tx1">
                    <a:tint val="75000"/>
                  </a:schemeClr>
                </a:solidFill>
              </a:defRPr>
            </a:lvl3pPr>
            <a:lvl4pPr marL="2449266" indent="0" algn="ctr">
              <a:buNone/>
              <a:defRPr>
                <a:solidFill>
                  <a:schemeClr val="tx1">
                    <a:tint val="75000"/>
                  </a:schemeClr>
                </a:solidFill>
              </a:defRPr>
            </a:lvl4pPr>
            <a:lvl5pPr marL="3265688" indent="0" algn="ctr">
              <a:buNone/>
              <a:defRPr>
                <a:solidFill>
                  <a:schemeClr val="tx1">
                    <a:tint val="75000"/>
                  </a:schemeClr>
                </a:solidFill>
              </a:defRPr>
            </a:lvl5pPr>
            <a:lvl6pPr marL="4082110" indent="0" algn="ctr">
              <a:buNone/>
              <a:defRPr>
                <a:solidFill>
                  <a:schemeClr val="tx1">
                    <a:tint val="75000"/>
                  </a:schemeClr>
                </a:solidFill>
              </a:defRPr>
            </a:lvl6pPr>
            <a:lvl7pPr marL="4898532" indent="0" algn="ctr">
              <a:buNone/>
              <a:defRPr>
                <a:solidFill>
                  <a:schemeClr val="tx1">
                    <a:tint val="75000"/>
                  </a:schemeClr>
                </a:solidFill>
              </a:defRPr>
            </a:lvl7pPr>
            <a:lvl8pPr marL="5714954" indent="0" algn="ctr">
              <a:buNone/>
              <a:defRPr>
                <a:solidFill>
                  <a:schemeClr val="tx1">
                    <a:tint val="75000"/>
                  </a:schemeClr>
                </a:solidFill>
              </a:defRPr>
            </a:lvl8pPr>
            <a:lvl9pPr marL="6531376"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7/22/2023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0" name="Rectangle 9"/>
          <p:cNvSpPr/>
          <p:nvPr/>
        </p:nvSpPr>
        <p:spPr bwMode="invGray">
          <a:xfrm>
            <a:off x="0" y="7692501"/>
            <a:ext cx="18288000" cy="6858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lIns="163284" tIns="81642" rIns="163284" bIns="81642"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7/22/2023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13197840" y="0"/>
            <a:ext cx="91440" cy="10287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lIns="163284" tIns="81642" rIns="163284" bIns="81642" rtlCol="0" anchor="ctr"/>
          <a:lstStyle>
            <a:extLst/>
          </a:lstStyle>
          <a:p>
            <a:pPr algn="ctr" eaLnBrk="1" latinLnBrk="0" hangingPunct="1"/>
            <a:endParaRPr kumimoji="0" lang="en-US"/>
          </a:p>
        </p:txBody>
      </p:sp>
      <p:sp>
        <p:nvSpPr>
          <p:cNvPr id="8" name="Rectangle 7"/>
          <p:cNvSpPr/>
          <p:nvPr/>
        </p:nvSpPr>
        <p:spPr bwMode="ltGray">
          <a:xfrm>
            <a:off x="13295375" y="0"/>
            <a:ext cx="5029202" cy="10287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lIns="163284" tIns="81642" rIns="163284" bIns="81642"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13563600" y="411961"/>
            <a:ext cx="3810000" cy="8777288"/>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457201"/>
            <a:ext cx="12039600" cy="8777288"/>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7/22/2023</a:t>
            </a:fld>
            <a:endParaRPr lang="en-US"/>
          </a:p>
        </p:txBody>
      </p:sp>
      <p:sp>
        <p:nvSpPr>
          <p:cNvPr id="5" name="Footer Placeholder 4"/>
          <p:cNvSpPr>
            <a:spLocks noGrp="1"/>
          </p:cNvSpPr>
          <p:nvPr>
            <p:ph type="ftr" sz="quarter" idx="11"/>
          </p:nvPr>
        </p:nvSpPr>
        <p:spPr>
          <a:xfrm>
            <a:off x="5281194" y="9566189"/>
            <a:ext cx="7672808" cy="547688"/>
          </a:xfrm>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233172"/>
            <a:ext cx="16459200" cy="1879092"/>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7/22/2023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2"/>
            <a:ext cx="18288000" cy="390378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lIns="163284" tIns="81642" rIns="163284" bIns="81642" rtlCol="0" anchor="ctr"/>
          <a:lstStyle>
            <a:extLst/>
          </a:lstStyle>
          <a:p>
            <a:pPr algn="ctr" eaLnBrk="1" latinLnBrk="0" hangingPunct="1"/>
            <a:endParaRPr kumimoji="0" lang="en-US"/>
          </a:p>
        </p:txBody>
      </p:sp>
      <p:sp>
        <p:nvSpPr>
          <p:cNvPr id="12" name="Rectangle 11"/>
          <p:cNvSpPr/>
          <p:nvPr/>
        </p:nvSpPr>
        <p:spPr bwMode="invGray">
          <a:xfrm>
            <a:off x="0" y="3903780"/>
            <a:ext cx="18288000" cy="6858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lIns="163284" tIns="81642" rIns="163284" bIns="81642" rtlCol="0" anchor="ctr"/>
          <a:lstStyle>
            <a:extLst/>
          </a:lstStyle>
          <a:p>
            <a:pPr algn="ctr" eaLnBrk="1" latinLnBrk="0" hangingPunct="1"/>
            <a:endParaRPr kumimoji="0" lang="en-US"/>
          </a:p>
        </p:txBody>
      </p:sp>
      <p:sp>
        <p:nvSpPr>
          <p:cNvPr id="2" name="Title 1"/>
          <p:cNvSpPr>
            <a:spLocks noGrp="1"/>
          </p:cNvSpPr>
          <p:nvPr>
            <p:ph type="title"/>
          </p:nvPr>
        </p:nvSpPr>
        <p:spPr>
          <a:xfrm>
            <a:off x="1499616" y="178308"/>
            <a:ext cx="16026384" cy="2455164"/>
          </a:xfrm>
        </p:spPr>
        <p:txBody>
          <a:bodyPr vert="horz" lIns="163284" tIns="0" rIns="163284" bIns="0" rtlCol="0" anchor="b">
            <a:normAutofit/>
            <a:scene3d>
              <a:camera prst="orthographicFront"/>
              <a:lightRig rig="threePt" dir="t">
                <a:rot lat="0" lon="0" rev="4800000"/>
              </a:lightRig>
            </a:scene3d>
            <a:sp3d prstMaterial="matte">
              <a:bevelT w="50800" h="10160"/>
            </a:sp3d>
          </a:bodyPr>
          <a:lstStyle>
            <a:lvl1pPr algn="l">
              <a:defRPr sz="84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481328" y="2743200"/>
            <a:ext cx="16044672" cy="1028700"/>
          </a:xfrm>
        </p:spPr>
        <p:txBody>
          <a:bodyPr lIns="261255" tIns="0" rIns="81642" bIns="0" anchor="t"/>
          <a:lstStyle>
            <a:lvl1pPr marL="0" indent="0">
              <a:buNone/>
              <a:defRPr sz="3600">
                <a:solidFill>
                  <a:srgbClr val="FFFFFF"/>
                </a:solidFill>
              </a:defRPr>
            </a:lvl1pPr>
            <a:lvl2pPr marL="816422" indent="0">
              <a:buNone/>
              <a:defRPr sz="3200">
                <a:solidFill>
                  <a:schemeClr val="tx1">
                    <a:tint val="75000"/>
                  </a:schemeClr>
                </a:solidFill>
              </a:defRPr>
            </a:lvl2pPr>
            <a:lvl3pPr marL="1632844" indent="0">
              <a:buNone/>
              <a:defRPr sz="2900">
                <a:solidFill>
                  <a:schemeClr val="tx1">
                    <a:tint val="75000"/>
                  </a:schemeClr>
                </a:solidFill>
              </a:defRPr>
            </a:lvl3pPr>
            <a:lvl4pPr marL="2449266" indent="0">
              <a:buNone/>
              <a:defRPr sz="2500">
                <a:solidFill>
                  <a:schemeClr val="tx1">
                    <a:tint val="75000"/>
                  </a:schemeClr>
                </a:solidFill>
              </a:defRPr>
            </a:lvl4pPr>
            <a:lvl5pPr marL="3265688" indent="0">
              <a:buNone/>
              <a:defRPr sz="2500">
                <a:solidFill>
                  <a:schemeClr val="tx1">
                    <a:tint val="75000"/>
                  </a:schemeClr>
                </a:solidFill>
              </a:defRPr>
            </a:lvl5pPr>
            <a:lvl6pPr marL="4082110" indent="0">
              <a:buNone/>
              <a:defRPr sz="2500">
                <a:solidFill>
                  <a:schemeClr val="tx1">
                    <a:tint val="75000"/>
                  </a:schemeClr>
                </a:solidFill>
              </a:defRPr>
            </a:lvl6pPr>
            <a:lvl7pPr marL="4898532" indent="0">
              <a:buNone/>
              <a:defRPr sz="2500">
                <a:solidFill>
                  <a:schemeClr val="tx1">
                    <a:tint val="75000"/>
                  </a:schemeClr>
                </a:solidFill>
              </a:defRPr>
            </a:lvl7pPr>
            <a:lvl8pPr marL="5714954" indent="0">
              <a:buNone/>
              <a:defRPr sz="2500">
                <a:solidFill>
                  <a:schemeClr val="tx1">
                    <a:tint val="75000"/>
                  </a:schemeClr>
                </a:solidFill>
              </a:defRPr>
            </a:lvl8pPr>
            <a:lvl9pPr marL="6531376" indent="0">
              <a:buNone/>
              <a:defRPr sz="25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914400" y="2660904"/>
            <a:ext cx="8077200" cy="6935724"/>
          </a:xfrm>
        </p:spPr>
        <p:txBody>
          <a:bodyPr lIns="163284"/>
          <a:lstStyle>
            <a:lvl1pPr>
              <a:defRPr sz="5000"/>
            </a:lvl1pPr>
            <a:lvl2pPr>
              <a:defRPr sz="4300"/>
            </a:lvl2pPr>
            <a:lvl3pPr>
              <a:defRPr sz="3600"/>
            </a:lvl3pPr>
            <a:lvl4pPr>
              <a:defRPr sz="3200"/>
            </a:lvl4pPr>
            <a:lvl5pPr>
              <a:defRPr sz="3200"/>
            </a:lvl5pPr>
            <a:lvl6pPr>
              <a:defRPr sz="3200"/>
            </a:lvl6pPr>
            <a:lvl7pPr>
              <a:defRPr sz="3200"/>
            </a:lvl7pPr>
            <a:lvl8pPr>
              <a:defRPr sz="3200"/>
            </a:lvl8pPr>
            <a:lvl9pPr>
              <a:defRPr sz="32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9296400" y="2660904"/>
            <a:ext cx="8077200" cy="6935724"/>
          </a:xfrm>
        </p:spPr>
        <p:txBody>
          <a:bodyPr/>
          <a:lstStyle>
            <a:lvl1pPr>
              <a:defRPr sz="5000"/>
            </a:lvl1pPr>
            <a:lvl2pPr>
              <a:defRPr sz="4300"/>
            </a:lvl2pPr>
            <a:lvl3pPr>
              <a:defRPr sz="3600"/>
            </a:lvl3pPr>
            <a:lvl4pPr>
              <a:defRPr sz="3200"/>
            </a:lvl4pPr>
            <a:lvl5pPr>
              <a:defRPr sz="3200"/>
            </a:lvl5pPr>
            <a:lvl6pPr>
              <a:defRPr sz="3200"/>
            </a:lvl6pPr>
            <a:lvl7pPr>
              <a:defRPr sz="3200"/>
            </a:lvl7pPr>
            <a:lvl8pPr>
              <a:defRPr sz="3200"/>
            </a:lvl8pPr>
            <a:lvl9pPr>
              <a:defRPr sz="32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7/22/2023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2548481"/>
            <a:ext cx="8080376" cy="1073033"/>
          </a:xfrm>
        </p:spPr>
        <p:txBody>
          <a:bodyPr lIns="261255" anchor="ctr"/>
          <a:lstStyle>
            <a:lvl1pPr marL="0" indent="0">
              <a:buNone/>
              <a:defRPr sz="4100" b="1" cap="all" baseline="0"/>
            </a:lvl1pPr>
            <a:lvl2pPr marL="816422" indent="0">
              <a:buNone/>
              <a:defRPr sz="3600" b="1"/>
            </a:lvl2pPr>
            <a:lvl3pPr marL="1632844" indent="0">
              <a:buNone/>
              <a:defRPr sz="3200" b="1"/>
            </a:lvl3pPr>
            <a:lvl4pPr marL="2449266" indent="0">
              <a:buNone/>
              <a:defRPr sz="2900" b="1"/>
            </a:lvl4pPr>
            <a:lvl5pPr marL="3265688" indent="0">
              <a:buNone/>
              <a:defRPr sz="2900" b="1"/>
            </a:lvl5pPr>
            <a:lvl6pPr marL="4082110" indent="0">
              <a:buNone/>
              <a:defRPr sz="2900" b="1"/>
            </a:lvl6pPr>
            <a:lvl7pPr marL="4898532" indent="0">
              <a:buNone/>
              <a:defRPr sz="2900" b="1"/>
            </a:lvl7pPr>
            <a:lvl8pPr marL="5714954" indent="0">
              <a:buNone/>
              <a:defRPr sz="2900" b="1"/>
            </a:lvl8pPr>
            <a:lvl9pPr marL="6531376" indent="0">
              <a:buNone/>
              <a:defRPr sz="29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914400" y="3674268"/>
            <a:ext cx="8080376" cy="5926932"/>
          </a:xfrm>
        </p:spPr>
        <p:txBody>
          <a:bodyPr/>
          <a:lstStyle>
            <a:lvl1pPr>
              <a:defRPr sz="4300"/>
            </a:lvl1pPr>
            <a:lvl2pPr>
              <a:defRPr sz="3600"/>
            </a:lvl2pPr>
            <a:lvl3pPr>
              <a:defRPr sz="3200"/>
            </a:lvl3pPr>
            <a:lvl4pPr>
              <a:defRPr sz="2900"/>
            </a:lvl4pPr>
            <a:lvl5pPr>
              <a:defRPr sz="2900"/>
            </a:lvl5pPr>
            <a:lvl6pPr>
              <a:defRPr sz="2900"/>
            </a:lvl6pPr>
            <a:lvl7pPr>
              <a:defRPr sz="2900"/>
            </a:lvl7pPr>
            <a:lvl8pPr>
              <a:defRPr sz="2900"/>
            </a:lvl8pPr>
            <a:lvl9pPr>
              <a:defRPr sz="29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9290051" y="2548481"/>
            <a:ext cx="8083550" cy="1073033"/>
          </a:xfrm>
        </p:spPr>
        <p:txBody>
          <a:bodyPr lIns="261255" anchor="ctr"/>
          <a:lstStyle>
            <a:lvl1pPr marL="0" indent="0">
              <a:buNone/>
              <a:defRPr sz="4100" b="1" cap="all" baseline="0"/>
            </a:lvl1pPr>
            <a:lvl2pPr marL="816422" indent="0">
              <a:buNone/>
              <a:defRPr sz="3600" b="1"/>
            </a:lvl2pPr>
            <a:lvl3pPr marL="1632844" indent="0">
              <a:buNone/>
              <a:defRPr sz="3200" b="1"/>
            </a:lvl3pPr>
            <a:lvl4pPr marL="2449266" indent="0">
              <a:buNone/>
              <a:defRPr sz="2900" b="1"/>
            </a:lvl4pPr>
            <a:lvl5pPr marL="3265688" indent="0">
              <a:buNone/>
              <a:defRPr sz="2900" b="1"/>
            </a:lvl5pPr>
            <a:lvl6pPr marL="4082110" indent="0">
              <a:buNone/>
              <a:defRPr sz="2900" b="1"/>
            </a:lvl6pPr>
            <a:lvl7pPr marL="4898532" indent="0">
              <a:buNone/>
              <a:defRPr sz="2900" b="1"/>
            </a:lvl7pPr>
            <a:lvl8pPr marL="5714954" indent="0">
              <a:buNone/>
              <a:defRPr sz="2900" b="1"/>
            </a:lvl8pPr>
            <a:lvl9pPr marL="6531376" indent="0">
              <a:buNone/>
              <a:defRPr sz="29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9290051" y="3674268"/>
            <a:ext cx="8083550" cy="5926932"/>
          </a:xfrm>
        </p:spPr>
        <p:txBody>
          <a:bodyPr/>
          <a:lstStyle>
            <a:lvl1pPr>
              <a:defRPr sz="4300"/>
            </a:lvl1pPr>
            <a:lvl2pPr>
              <a:defRPr sz="3600"/>
            </a:lvl2pPr>
            <a:lvl3pPr>
              <a:defRPr sz="3200"/>
            </a:lvl3pPr>
            <a:lvl4pPr>
              <a:defRPr sz="2900"/>
            </a:lvl4pPr>
            <a:lvl5pPr>
              <a:defRPr sz="2900"/>
            </a:lvl5pPr>
            <a:lvl6pPr>
              <a:defRPr sz="2900"/>
            </a:lvl6pPr>
            <a:lvl7pPr>
              <a:defRPr sz="2900"/>
            </a:lvl7pPr>
            <a:lvl8pPr>
              <a:defRPr sz="2900"/>
            </a:lvl8pPr>
            <a:lvl9pPr>
              <a:defRPr sz="29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7/22/2023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7/22/2023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7/22/2023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35676" y="228600"/>
            <a:ext cx="5047488" cy="1467612"/>
          </a:xfrm>
        </p:spPr>
        <p:txBody>
          <a:bodyPr vert="horz" lIns="130628" rIns="81642" bIns="0" rtlCol="0" anchor="b">
            <a:normAutofit/>
            <a:sp3d prstMaterial="matte"/>
          </a:bodyPr>
          <a:lstStyle>
            <a:lvl1pPr algn="l">
              <a:defRPr sz="36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6038755" y="2614700"/>
            <a:ext cx="11841282" cy="6838328"/>
          </a:xfrm>
        </p:spPr>
        <p:txBody>
          <a:bodyPr/>
          <a:lstStyle>
            <a:lvl1pPr>
              <a:defRPr sz="5700"/>
            </a:lvl1pPr>
            <a:lvl2pPr>
              <a:defRPr sz="5000"/>
            </a:lvl2pPr>
            <a:lvl3pPr>
              <a:defRPr sz="4300"/>
            </a:lvl3pPr>
            <a:lvl4pPr>
              <a:defRPr sz="3600"/>
            </a:lvl4pPr>
            <a:lvl5pPr>
              <a:defRPr sz="3600"/>
            </a:lvl5pPr>
            <a:lvl6pPr>
              <a:defRPr sz="3600"/>
            </a:lvl6pPr>
            <a:lvl7pPr>
              <a:defRPr sz="3600"/>
            </a:lvl7pPr>
            <a:lvl8pPr>
              <a:defRPr sz="3600"/>
            </a:lvl8pPr>
            <a:lvl9pPr>
              <a:defRPr sz="3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335676" y="2595027"/>
            <a:ext cx="4937760" cy="6858000"/>
          </a:xfrm>
        </p:spPr>
        <p:txBody>
          <a:bodyPr/>
          <a:lstStyle>
            <a:lvl1pPr marL="0" indent="0">
              <a:buNone/>
              <a:defRPr sz="2500"/>
            </a:lvl1pPr>
            <a:lvl2pPr marL="816422" indent="0">
              <a:buNone/>
              <a:defRPr sz="2100"/>
            </a:lvl2pPr>
            <a:lvl3pPr marL="1632844" indent="0">
              <a:buNone/>
              <a:defRPr sz="1800"/>
            </a:lvl3pPr>
            <a:lvl4pPr marL="2449266" indent="0">
              <a:buNone/>
              <a:defRPr sz="1600"/>
            </a:lvl4pPr>
            <a:lvl5pPr marL="3265688" indent="0">
              <a:buNone/>
              <a:defRPr sz="1600"/>
            </a:lvl5pPr>
            <a:lvl6pPr marL="4082110" indent="0">
              <a:buNone/>
              <a:defRPr sz="1600"/>
            </a:lvl6pPr>
            <a:lvl7pPr marL="4898532" indent="0">
              <a:buNone/>
              <a:defRPr sz="1600"/>
            </a:lvl7pPr>
            <a:lvl8pPr marL="5714954" indent="0">
              <a:buNone/>
              <a:defRPr sz="1600"/>
            </a:lvl8pPr>
            <a:lvl9pPr marL="6531376" indent="0">
              <a:buNone/>
              <a:defRPr sz="16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2" name="Rectangle 11"/>
          <p:cNvSpPr/>
          <p:nvPr/>
        </p:nvSpPr>
        <p:spPr bwMode="invGray">
          <a:xfrm>
            <a:off x="5711474" y="0"/>
            <a:ext cx="91440" cy="2180844"/>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lIns="163284" tIns="81642" rIns="163284" bIns="81642" rtlCol="0" anchor="ctr"/>
          <a:lstStyle>
            <a:extLst/>
          </a:lstStyle>
          <a:p>
            <a:pPr algn="ctr" eaLnBrk="1" latinLnBrk="0" hangingPunct="1"/>
            <a:endParaRPr kumimoji="0" lang="en-US"/>
          </a:p>
        </p:txBody>
      </p:sp>
      <p:sp>
        <p:nvSpPr>
          <p:cNvPr id="9" name="Rectangle 8"/>
          <p:cNvSpPr/>
          <p:nvPr/>
        </p:nvSpPr>
        <p:spPr bwMode="invGray">
          <a:xfrm>
            <a:off x="5711474" y="0"/>
            <a:ext cx="91440" cy="2180844"/>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lIns="163284" tIns="81642" rIns="163284" bIns="81642"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29184" y="233172"/>
            <a:ext cx="5050300" cy="1467612"/>
          </a:xfrm>
        </p:spPr>
        <p:txBody>
          <a:bodyPr lIns="130628" bIns="0" anchor="b">
            <a:sp3d prstMaterial="matte"/>
          </a:bodyPr>
          <a:lstStyle>
            <a:lvl1pPr algn="l">
              <a:defRPr sz="36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5807611" y="2227212"/>
            <a:ext cx="12494794" cy="8059788"/>
          </a:xfrm>
          <a:solidFill>
            <a:schemeClr val="bg2">
              <a:shade val="75000"/>
            </a:schemeClr>
          </a:solidFill>
        </p:spPr>
        <p:txBody>
          <a:bodyPr/>
          <a:lstStyle>
            <a:lvl1pPr marL="0" indent="0">
              <a:buNone/>
              <a:defRPr sz="5700"/>
            </a:lvl1pPr>
            <a:lvl2pPr marL="816422" indent="0">
              <a:buNone/>
              <a:defRPr sz="5000"/>
            </a:lvl2pPr>
            <a:lvl3pPr marL="1632844" indent="0">
              <a:buNone/>
              <a:defRPr sz="4300"/>
            </a:lvl3pPr>
            <a:lvl4pPr marL="2449266" indent="0">
              <a:buNone/>
              <a:defRPr sz="3600"/>
            </a:lvl4pPr>
            <a:lvl5pPr marL="3265688" indent="0">
              <a:buNone/>
              <a:defRPr sz="3600"/>
            </a:lvl5pPr>
            <a:lvl6pPr marL="4082110" indent="0">
              <a:buNone/>
              <a:defRPr sz="3600"/>
            </a:lvl6pPr>
            <a:lvl7pPr marL="4898532" indent="0">
              <a:buNone/>
              <a:defRPr sz="3600"/>
            </a:lvl7pPr>
            <a:lvl8pPr marL="5714954" indent="0">
              <a:buNone/>
              <a:defRPr sz="3600"/>
            </a:lvl8pPr>
            <a:lvl9pPr marL="6531376" indent="0">
              <a:buNone/>
              <a:defRPr sz="36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29184" y="2592324"/>
            <a:ext cx="4937760" cy="6858000"/>
          </a:xfrm>
        </p:spPr>
        <p:txBody>
          <a:bodyPr/>
          <a:lstStyle>
            <a:lvl1pPr marL="0" indent="0">
              <a:buNone/>
              <a:defRPr sz="2500"/>
            </a:lvl1pPr>
            <a:lvl2pPr marL="816422" indent="0">
              <a:buNone/>
              <a:defRPr sz="2100"/>
            </a:lvl2pPr>
            <a:lvl3pPr marL="1632844" indent="0">
              <a:buNone/>
              <a:defRPr sz="1800"/>
            </a:lvl3pPr>
            <a:lvl4pPr marL="2449266" indent="0">
              <a:buNone/>
              <a:defRPr sz="1600"/>
            </a:lvl4pPr>
            <a:lvl5pPr marL="3265688" indent="0">
              <a:buNone/>
              <a:defRPr sz="1600"/>
            </a:lvl5pPr>
            <a:lvl6pPr marL="4082110" indent="0">
              <a:buNone/>
              <a:defRPr sz="1600"/>
            </a:lvl6pPr>
            <a:lvl7pPr marL="4898532" indent="0">
              <a:buNone/>
              <a:defRPr sz="1600"/>
            </a:lvl7pPr>
            <a:lvl8pPr marL="5714954" indent="0">
              <a:buNone/>
              <a:defRPr sz="1600"/>
            </a:lvl8pPr>
            <a:lvl9pPr marL="6531376" indent="0">
              <a:buNone/>
              <a:defRPr sz="16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329184" y="1755648"/>
            <a:ext cx="5047488" cy="301752"/>
          </a:xfrm>
        </p:spPr>
        <p:txBody>
          <a:bodyPr/>
          <a:lstStyle/>
          <a:p>
            <a:fld id="{1D8BD707-D9CF-40AE-B4C6-C98DA3205C09}" type="datetimeFigureOut">
              <a:rPr lang="en-US" smtClean="0"/>
              <a:pPr/>
              <a:t>7/22/2023</a:t>
            </a:fld>
            <a:endParaRPr lang="en-US"/>
          </a:p>
        </p:txBody>
      </p:sp>
      <p:sp>
        <p:nvSpPr>
          <p:cNvPr id="11" name="Rectangle 10"/>
          <p:cNvSpPr/>
          <p:nvPr/>
        </p:nvSpPr>
        <p:spPr>
          <a:xfrm>
            <a:off x="5711474" y="0"/>
            <a:ext cx="91440" cy="10287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lIns="163284" tIns="81642" rIns="163284" bIns="81642" rtlCol="0" anchor="ctr"/>
          <a:lstStyle>
            <a:extLst/>
          </a:lstStyle>
          <a:p>
            <a:pPr algn="ctr" eaLnBrk="1" latinLnBrk="0" hangingPunct="1"/>
            <a:endParaRPr kumimoji="0" lang="en-US"/>
          </a:p>
        </p:txBody>
      </p:sp>
      <p:sp>
        <p:nvSpPr>
          <p:cNvPr id="9" name="Rectangle 8"/>
          <p:cNvSpPr/>
          <p:nvPr/>
        </p:nvSpPr>
        <p:spPr bwMode="invGray">
          <a:xfrm>
            <a:off x="5711474" y="0"/>
            <a:ext cx="91440" cy="10287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lIns="163284" tIns="81642" rIns="163284" bIns="81642"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6071616" y="1755648"/>
            <a:ext cx="10387584" cy="301752"/>
          </a:xfrm>
        </p:spPr>
        <p:txBody>
          <a:bodyPr/>
          <a:lstStyle>
            <a:lvl1pPr>
              <a:defRPr>
                <a:solidFill>
                  <a:schemeClr val="bg1">
                    <a:shade val="50000"/>
                  </a:schemeClr>
                </a:solidFill>
              </a:defRPr>
            </a:lvl1pPr>
          </a:lstStyle>
          <a:p>
            <a:endParaRPr lang="en-US"/>
          </a:p>
        </p:txBody>
      </p:sp>
      <p:sp>
        <p:nvSpPr>
          <p:cNvPr id="7" name="Slide Number Placeholder 6"/>
          <p:cNvSpPr>
            <a:spLocks noGrp="1"/>
          </p:cNvSpPr>
          <p:nvPr>
            <p:ph type="sldNum" sz="quarter" idx="12"/>
          </p:nvPr>
        </p:nvSpPr>
        <p:spPr>
          <a:xfrm>
            <a:off x="16678656" y="1755648"/>
            <a:ext cx="1467728" cy="301752"/>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2153843"/>
            <a:ext cx="18288000" cy="6858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lIns="163284" tIns="81642" rIns="163284" bIns="81642" rtlCol="0" anchor="ctr"/>
          <a:lstStyle>
            <a:extLst/>
          </a:lstStyle>
          <a:p>
            <a:pPr algn="ctr" eaLnBrk="1" latinLnBrk="0" hangingPunct="1"/>
            <a:endParaRPr kumimoji="0" lang="en-US"/>
          </a:p>
        </p:txBody>
      </p:sp>
      <p:sp>
        <p:nvSpPr>
          <p:cNvPr id="7" name="Rectangle 6"/>
          <p:cNvSpPr/>
          <p:nvPr/>
        </p:nvSpPr>
        <p:spPr bwMode="ltGray">
          <a:xfrm>
            <a:off x="1" y="1"/>
            <a:ext cx="18287998" cy="21506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lIns="163284" tIns="81642" rIns="163284" bIns="81642" rtlCol="0" anchor="ctr"/>
          <a:lstStyle>
            <a:extLst/>
          </a:lstStyle>
          <a:p>
            <a:pPr algn="ctr" eaLnBrk="1" latinLnBrk="0" hangingPunct="1"/>
            <a:endParaRPr kumimoji="0" lang="en-US"/>
          </a:p>
        </p:txBody>
      </p:sp>
      <p:sp>
        <p:nvSpPr>
          <p:cNvPr id="2" name="Title Placeholder 1"/>
          <p:cNvSpPr>
            <a:spLocks noGrp="1"/>
          </p:cNvSpPr>
          <p:nvPr>
            <p:ph type="title"/>
          </p:nvPr>
        </p:nvSpPr>
        <p:spPr>
          <a:xfrm>
            <a:off x="914400" y="228600"/>
            <a:ext cx="16459200" cy="1876593"/>
          </a:xfrm>
          <a:prstGeom prst="rect">
            <a:avLst/>
          </a:prstGeom>
        </p:spPr>
        <p:txBody>
          <a:bodyPr vert="horz" lIns="163284" tIns="81642" rIns="81642" bIns="81642"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2662787"/>
            <a:ext cx="16459200" cy="6938414"/>
          </a:xfrm>
          <a:prstGeom prst="rect">
            <a:avLst/>
          </a:prstGeom>
        </p:spPr>
        <p:txBody>
          <a:bodyPr vert="horz" lIns="97971" tIns="163284" rIns="163284" bIns="81642"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914400" y="9715499"/>
            <a:ext cx="4267200" cy="411480"/>
          </a:xfrm>
          <a:prstGeom prst="rect">
            <a:avLst/>
          </a:prstGeom>
        </p:spPr>
        <p:txBody>
          <a:bodyPr vert="horz" lIns="195941" tIns="81642" rIns="81642" bIns="0" rtlCol="0" anchor="b"/>
          <a:lstStyle>
            <a:lvl1pPr algn="l" eaLnBrk="1" latinLnBrk="0" hangingPunct="1">
              <a:defRPr kumimoji="0" sz="2100">
                <a:solidFill>
                  <a:schemeClr val="tx1">
                    <a:tint val="95000"/>
                  </a:schemeClr>
                </a:solidFill>
              </a:defRPr>
            </a:lvl1pPr>
            <a:extLst/>
          </a:lstStyle>
          <a:p>
            <a:fld id="{1D8BD707-D9CF-40AE-B4C6-C98DA3205C09}" type="datetimeFigureOut">
              <a:rPr lang="en-US" smtClean="0"/>
              <a:pPr/>
              <a:t>7/22/2023</a:t>
            </a:fld>
            <a:endParaRPr lang="en-US"/>
          </a:p>
        </p:txBody>
      </p:sp>
      <p:sp>
        <p:nvSpPr>
          <p:cNvPr id="5" name="Footer Placeholder 4"/>
          <p:cNvSpPr>
            <a:spLocks noGrp="1"/>
          </p:cNvSpPr>
          <p:nvPr>
            <p:ph type="ftr" sz="quarter" idx="3"/>
          </p:nvPr>
        </p:nvSpPr>
        <p:spPr>
          <a:xfrm>
            <a:off x="5281193" y="9715499"/>
            <a:ext cx="11015438" cy="411480"/>
          </a:xfrm>
          <a:prstGeom prst="rect">
            <a:avLst/>
          </a:prstGeom>
        </p:spPr>
        <p:txBody>
          <a:bodyPr vert="horz" lIns="81642" tIns="81642" rIns="81642" bIns="0" rtlCol="0" anchor="b"/>
          <a:lstStyle>
            <a:lvl1pPr algn="l" eaLnBrk="1" latinLnBrk="0" hangingPunct="1">
              <a:defRPr kumimoji="0" sz="2100">
                <a:solidFill>
                  <a:schemeClr val="tx1">
                    <a:tint val="95000"/>
                  </a:schemeClr>
                </a:solidFill>
              </a:defRPr>
            </a:lvl1pPr>
            <a:extLst/>
          </a:lstStyle>
          <a:p>
            <a:endParaRPr lang="en-US"/>
          </a:p>
        </p:txBody>
      </p:sp>
      <p:sp>
        <p:nvSpPr>
          <p:cNvPr id="6" name="Slide Number Placeholder 5"/>
          <p:cNvSpPr>
            <a:spLocks noGrp="1"/>
          </p:cNvSpPr>
          <p:nvPr>
            <p:ph type="sldNum" sz="quarter" idx="4"/>
          </p:nvPr>
        </p:nvSpPr>
        <p:spPr>
          <a:xfrm>
            <a:off x="16408792" y="9715499"/>
            <a:ext cx="1467728" cy="411480"/>
          </a:xfrm>
          <a:prstGeom prst="rect">
            <a:avLst/>
          </a:prstGeom>
        </p:spPr>
        <p:txBody>
          <a:bodyPr vert="horz" lIns="163284" tIns="81642" rIns="163284" bIns="0" rtlCol="0" anchor="b"/>
          <a:lstStyle>
            <a:lvl1pPr algn="r" eaLnBrk="1" latinLnBrk="0" hangingPunct="1">
              <a:defRPr kumimoji="0" sz="2100">
                <a:solidFill>
                  <a:schemeClr val="tx1">
                    <a:tint val="95000"/>
                  </a:schemeClr>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rtl="0" eaLnBrk="1" latinLnBrk="0" hangingPunct="1">
        <a:spcBef>
          <a:spcPct val="0"/>
        </a:spcBef>
        <a:buNone/>
        <a:defRPr kumimoji="0" sz="8000" b="1" kern="1200">
          <a:solidFill>
            <a:schemeClr val="accent1">
              <a:satMod val="150000"/>
            </a:schemeClr>
          </a:solidFill>
          <a:effectLst/>
          <a:latin typeface="+mj-lt"/>
          <a:ea typeface="+mj-ea"/>
          <a:cs typeface="+mj-cs"/>
        </a:defRPr>
      </a:lvl1pPr>
      <a:extLst/>
    </p:titleStyle>
    <p:bodyStyle>
      <a:lvl1pPr marL="783765" indent="-571495" algn="l" rtl="0" eaLnBrk="1" latinLnBrk="0" hangingPunct="1">
        <a:spcBef>
          <a:spcPts val="0"/>
        </a:spcBef>
        <a:buClr>
          <a:schemeClr val="accent1"/>
        </a:buClr>
        <a:buSzPct val="80000"/>
        <a:buFont typeface="Wingdings 2"/>
        <a:buChar char=""/>
        <a:defRPr kumimoji="0" sz="5700" kern="1200">
          <a:solidFill>
            <a:schemeClr val="tx1"/>
          </a:solidFill>
          <a:latin typeface="+mn-lt"/>
          <a:ea typeface="+mn-ea"/>
          <a:cs typeface="+mn-cs"/>
        </a:defRPr>
      </a:lvl1pPr>
      <a:lvl2pPr marL="1306275" indent="-489853" algn="l" rtl="0" eaLnBrk="1" latinLnBrk="0" hangingPunct="1">
        <a:spcBef>
          <a:spcPct val="20000"/>
        </a:spcBef>
        <a:buClr>
          <a:schemeClr val="accent2"/>
        </a:buClr>
        <a:buSzPct val="90000"/>
        <a:buFont typeface="Wingdings"/>
        <a:buChar char=""/>
        <a:defRPr kumimoji="0" sz="5000" kern="1200">
          <a:solidFill>
            <a:schemeClr val="tx1"/>
          </a:solidFill>
          <a:latin typeface="+mn-lt"/>
          <a:ea typeface="+mn-ea"/>
          <a:cs typeface="+mn-cs"/>
        </a:defRPr>
      </a:lvl2pPr>
      <a:lvl3pPr marL="1779800" indent="-408211" algn="l" rtl="0" eaLnBrk="1" latinLnBrk="0" hangingPunct="1">
        <a:spcBef>
          <a:spcPct val="20000"/>
        </a:spcBef>
        <a:buClr>
          <a:schemeClr val="accent3"/>
        </a:buClr>
        <a:buFont typeface="Arial"/>
        <a:buChar char="▪"/>
        <a:defRPr kumimoji="0" sz="4300" kern="1200">
          <a:solidFill>
            <a:schemeClr val="tx1"/>
          </a:solidFill>
          <a:latin typeface="+mn-lt"/>
          <a:ea typeface="+mn-ea"/>
          <a:cs typeface="+mn-cs"/>
        </a:defRPr>
      </a:lvl3pPr>
      <a:lvl4pPr marL="2171683" indent="-326569" algn="l" rtl="0" eaLnBrk="1" latinLnBrk="0" hangingPunct="1">
        <a:spcBef>
          <a:spcPct val="20000"/>
        </a:spcBef>
        <a:buClr>
          <a:schemeClr val="accent4"/>
        </a:buClr>
        <a:buFont typeface="Arial"/>
        <a:buChar char="▪"/>
        <a:defRPr kumimoji="0" sz="3600" kern="1200">
          <a:solidFill>
            <a:schemeClr val="tx1"/>
          </a:solidFill>
          <a:latin typeface="+mn-lt"/>
          <a:ea typeface="+mn-ea"/>
          <a:cs typeface="+mn-cs"/>
        </a:defRPr>
      </a:lvl4pPr>
      <a:lvl5pPr marL="2547237" indent="-326569" algn="l" rtl="0" eaLnBrk="1" latinLnBrk="0" hangingPunct="1">
        <a:spcBef>
          <a:spcPct val="20000"/>
        </a:spcBef>
        <a:buClr>
          <a:schemeClr val="accent5"/>
        </a:buClr>
        <a:buFont typeface="Wingdings 3"/>
        <a:buChar char=""/>
        <a:defRPr kumimoji="0" lang="en-US" sz="3600" kern="1200" smtClean="0">
          <a:solidFill>
            <a:schemeClr val="tx1"/>
          </a:solidFill>
          <a:latin typeface="+mn-lt"/>
          <a:ea typeface="+mn-ea"/>
          <a:cs typeface="+mn-cs"/>
        </a:defRPr>
      </a:lvl5pPr>
      <a:lvl6pPr marL="2906462" indent="-326569" algn="l" rtl="0" eaLnBrk="1" latinLnBrk="0" hangingPunct="1">
        <a:spcBef>
          <a:spcPct val="20000"/>
        </a:spcBef>
        <a:buClr>
          <a:schemeClr val="accent6"/>
        </a:buClr>
        <a:buSzPct val="100000"/>
        <a:buFont typeface="Wingdings 2"/>
        <a:buChar char=""/>
        <a:defRPr kumimoji="0" sz="3600" kern="1200">
          <a:solidFill>
            <a:schemeClr val="tx1"/>
          </a:solidFill>
          <a:latin typeface="+mn-lt"/>
          <a:ea typeface="+mn-ea"/>
          <a:cs typeface="+mn-cs"/>
        </a:defRPr>
      </a:lvl6pPr>
      <a:lvl7pPr marL="3265688" indent="-326569" algn="l" rtl="0" eaLnBrk="1" latinLnBrk="0" hangingPunct="1">
        <a:spcBef>
          <a:spcPct val="20000"/>
        </a:spcBef>
        <a:buClr>
          <a:schemeClr val="accent1"/>
        </a:buClr>
        <a:buSzPct val="100000"/>
        <a:buFont typeface="Wingdings 2"/>
        <a:buChar char=""/>
        <a:defRPr kumimoji="0" sz="3200" kern="1200">
          <a:solidFill>
            <a:schemeClr val="tx1"/>
          </a:solidFill>
          <a:latin typeface="+mn-lt"/>
          <a:ea typeface="+mn-ea"/>
          <a:cs typeface="+mn-cs"/>
        </a:defRPr>
      </a:lvl7pPr>
      <a:lvl8pPr marL="3624914" indent="-326569" algn="l" rtl="0" eaLnBrk="1" latinLnBrk="0" hangingPunct="1">
        <a:spcBef>
          <a:spcPct val="20000"/>
        </a:spcBef>
        <a:buClr>
          <a:schemeClr val="accent2"/>
        </a:buClr>
        <a:buFont typeface="Wingdings 2" pitchFamily="18" charset="2"/>
        <a:buChar char=""/>
        <a:defRPr kumimoji="0" sz="3200" kern="1200">
          <a:solidFill>
            <a:schemeClr val="tx1"/>
          </a:solidFill>
          <a:latin typeface="+mn-lt"/>
          <a:ea typeface="+mn-ea"/>
          <a:cs typeface="+mn-cs"/>
        </a:defRPr>
      </a:lvl8pPr>
      <a:lvl9pPr marL="3984140" indent="-326569" algn="l" rtl="0" eaLnBrk="1" latinLnBrk="0" hangingPunct="1">
        <a:spcBef>
          <a:spcPct val="20000"/>
        </a:spcBef>
        <a:buClr>
          <a:schemeClr val="accent3"/>
        </a:buClr>
        <a:buFont typeface="Wingdings 2" pitchFamily="18" charset="2"/>
        <a:buChar char=""/>
        <a:defRPr kumimoji="0" sz="32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816422" algn="l" rtl="0" eaLnBrk="1" latinLnBrk="0" hangingPunct="1">
        <a:defRPr kumimoji="0" kern="1200">
          <a:solidFill>
            <a:schemeClr val="tx1"/>
          </a:solidFill>
          <a:latin typeface="+mn-lt"/>
          <a:ea typeface="+mn-ea"/>
          <a:cs typeface="+mn-cs"/>
        </a:defRPr>
      </a:lvl2pPr>
      <a:lvl3pPr marL="1632844" algn="l" rtl="0" eaLnBrk="1" latinLnBrk="0" hangingPunct="1">
        <a:defRPr kumimoji="0" kern="1200">
          <a:solidFill>
            <a:schemeClr val="tx1"/>
          </a:solidFill>
          <a:latin typeface="+mn-lt"/>
          <a:ea typeface="+mn-ea"/>
          <a:cs typeface="+mn-cs"/>
        </a:defRPr>
      </a:lvl3pPr>
      <a:lvl4pPr marL="2449266" algn="l" rtl="0" eaLnBrk="1" latinLnBrk="0" hangingPunct="1">
        <a:defRPr kumimoji="0" kern="1200">
          <a:solidFill>
            <a:schemeClr val="tx1"/>
          </a:solidFill>
          <a:latin typeface="+mn-lt"/>
          <a:ea typeface="+mn-ea"/>
          <a:cs typeface="+mn-cs"/>
        </a:defRPr>
      </a:lvl4pPr>
      <a:lvl5pPr marL="3265688" algn="l" rtl="0" eaLnBrk="1" latinLnBrk="0" hangingPunct="1">
        <a:defRPr kumimoji="0" kern="1200">
          <a:solidFill>
            <a:schemeClr val="tx1"/>
          </a:solidFill>
          <a:latin typeface="+mn-lt"/>
          <a:ea typeface="+mn-ea"/>
          <a:cs typeface="+mn-cs"/>
        </a:defRPr>
      </a:lvl5pPr>
      <a:lvl6pPr marL="4082110" algn="l" rtl="0" eaLnBrk="1" latinLnBrk="0" hangingPunct="1">
        <a:defRPr kumimoji="0" kern="1200">
          <a:solidFill>
            <a:schemeClr val="tx1"/>
          </a:solidFill>
          <a:latin typeface="+mn-lt"/>
          <a:ea typeface="+mn-ea"/>
          <a:cs typeface="+mn-cs"/>
        </a:defRPr>
      </a:lvl6pPr>
      <a:lvl7pPr marL="4898532" algn="l" rtl="0" eaLnBrk="1" latinLnBrk="0" hangingPunct="1">
        <a:defRPr kumimoji="0" kern="1200">
          <a:solidFill>
            <a:schemeClr val="tx1"/>
          </a:solidFill>
          <a:latin typeface="+mn-lt"/>
          <a:ea typeface="+mn-ea"/>
          <a:cs typeface="+mn-cs"/>
        </a:defRPr>
      </a:lvl7pPr>
      <a:lvl8pPr marL="5714954" algn="l" rtl="0" eaLnBrk="1" latinLnBrk="0" hangingPunct="1">
        <a:defRPr kumimoji="0" kern="1200">
          <a:solidFill>
            <a:schemeClr val="tx1"/>
          </a:solidFill>
          <a:latin typeface="+mn-lt"/>
          <a:ea typeface="+mn-ea"/>
          <a:cs typeface="+mn-cs"/>
        </a:defRPr>
      </a:lvl8pPr>
      <a:lvl9pPr marL="6531376"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5.svg"/></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E1340"/>
        </a:solidFill>
        <a:effectLst/>
      </p:bgPr>
    </p:bg>
    <p:spTree>
      <p:nvGrpSpPr>
        <p:cNvPr id="1" name=""/>
        <p:cNvGrpSpPr/>
        <p:nvPr/>
      </p:nvGrpSpPr>
      <p:grpSpPr>
        <a:xfrm>
          <a:off x="0" y="0"/>
          <a:ext cx="0" cy="0"/>
          <a:chOff x="0" y="0"/>
          <a:chExt cx="0" cy="0"/>
        </a:xfrm>
      </p:grpSpPr>
      <p:grpSp>
        <p:nvGrpSpPr>
          <p:cNvPr id="5" name="Group 5"/>
          <p:cNvGrpSpPr/>
          <p:nvPr/>
        </p:nvGrpSpPr>
        <p:grpSpPr>
          <a:xfrm>
            <a:off x="7732775" y="8541496"/>
            <a:ext cx="6285098" cy="980434"/>
            <a:chOff x="0" y="0"/>
            <a:chExt cx="1655334" cy="258221"/>
          </a:xfrm>
        </p:grpSpPr>
        <p:sp>
          <p:nvSpPr>
            <p:cNvPr id="6" name="Freeform 6"/>
            <p:cNvSpPr/>
            <p:nvPr/>
          </p:nvSpPr>
          <p:spPr>
            <a:xfrm>
              <a:off x="0" y="0"/>
              <a:ext cx="1655334" cy="258221"/>
            </a:xfrm>
            <a:custGeom>
              <a:avLst/>
              <a:gdLst/>
              <a:ahLst/>
              <a:cxnLst/>
              <a:rect l="l" t="t" r="r" b="b"/>
              <a:pathLst>
                <a:path w="1655334" h="258221">
                  <a:moveTo>
                    <a:pt x="62821" y="0"/>
                  </a:moveTo>
                  <a:lnTo>
                    <a:pt x="1592513" y="0"/>
                  </a:lnTo>
                  <a:cubicBezTo>
                    <a:pt x="1627208" y="0"/>
                    <a:pt x="1655334" y="28126"/>
                    <a:pt x="1655334" y="62821"/>
                  </a:cubicBezTo>
                  <a:lnTo>
                    <a:pt x="1655334" y="195400"/>
                  </a:lnTo>
                  <a:cubicBezTo>
                    <a:pt x="1655334" y="212061"/>
                    <a:pt x="1648716" y="228040"/>
                    <a:pt x="1636935" y="239822"/>
                  </a:cubicBezTo>
                  <a:cubicBezTo>
                    <a:pt x="1625153" y="251603"/>
                    <a:pt x="1609174" y="258221"/>
                    <a:pt x="1592513" y="258221"/>
                  </a:cubicBezTo>
                  <a:lnTo>
                    <a:pt x="62821" y="258221"/>
                  </a:lnTo>
                  <a:cubicBezTo>
                    <a:pt x="46160" y="258221"/>
                    <a:pt x="30181" y="251603"/>
                    <a:pt x="18400" y="239822"/>
                  </a:cubicBezTo>
                  <a:cubicBezTo>
                    <a:pt x="6619" y="228040"/>
                    <a:pt x="0" y="212061"/>
                    <a:pt x="0" y="195400"/>
                  </a:cubicBezTo>
                  <a:lnTo>
                    <a:pt x="0" y="62821"/>
                  </a:lnTo>
                  <a:cubicBezTo>
                    <a:pt x="0" y="46160"/>
                    <a:pt x="6619" y="30181"/>
                    <a:pt x="18400" y="18400"/>
                  </a:cubicBezTo>
                  <a:cubicBezTo>
                    <a:pt x="30181" y="6619"/>
                    <a:pt x="46160" y="0"/>
                    <a:pt x="62821" y="0"/>
                  </a:cubicBezTo>
                  <a:close/>
                </a:path>
              </a:pathLst>
            </a:custGeom>
            <a:solidFill>
              <a:srgbClr val="FFFFFF"/>
            </a:solidFill>
          </p:spPr>
        </p:sp>
        <p:sp>
          <p:nvSpPr>
            <p:cNvPr id="7" name="TextBox 7"/>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sp>
        <p:nvSpPr>
          <p:cNvPr id="9" name="TextBox 9"/>
          <p:cNvSpPr txBox="1"/>
          <p:nvPr/>
        </p:nvSpPr>
        <p:spPr>
          <a:xfrm>
            <a:off x="11134204" y="8800674"/>
            <a:ext cx="2263395" cy="433517"/>
          </a:xfrm>
          <a:prstGeom prst="rect">
            <a:avLst/>
          </a:prstGeom>
        </p:spPr>
        <p:txBody>
          <a:bodyPr lIns="0" tIns="0" rIns="0" bIns="0" rtlCol="0" anchor="t">
            <a:spAutoFit/>
          </a:bodyPr>
          <a:lstStyle/>
          <a:p>
            <a:pPr algn="ctr">
              <a:lnSpc>
                <a:spcPts val="3931"/>
              </a:lnSpc>
            </a:pPr>
            <a:r>
              <a:rPr lang="en-US" sz="2000" dirty="0" smtClean="0">
                <a:solidFill>
                  <a:srgbClr val="FF9405"/>
                </a:solidFill>
                <a:latin typeface="Roca One"/>
              </a:rPr>
              <a:t>SWAPNIL  BISHT </a:t>
            </a:r>
            <a:r>
              <a:rPr lang="en-US" sz="2000" dirty="0" smtClean="0">
                <a:solidFill>
                  <a:srgbClr val="FF9405"/>
                </a:solidFill>
                <a:latin typeface="Roca One"/>
              </a:rPr>
              <a:t>  </a:t>
            </a:r>
            <a:endParaRPr lang="en-US" sz="2000" dirty="0">
              <a:solidFill>
                <a:srgbClr val="FF9405"/>
              </a:solidFill>
              <a:latin typeface="Roca One"/>
            </a:endParaRPr>
          </a:p>
        </p:txBody>
      </p:sp>
      <p:sp>
        <p:nvSpPr>
          <p:cNvPr id="10" name="TextBox 10"/>
          <p:cNvSpPr txBox="1"/>
          <p:nvPr/>
        </p:nvSpPr>
        <p:spPr>
          <a:xfrm>
            <a:off x="8314639" y="8800674"/>
            <a:ext cx="2263395" cy="500137"/>
          </a:xfrm>
          <a:prstGeom prst="rect">
            <a:avLst/>
          </a:prstGeom>
        </p:spPr>
        <p:txBody>
          <a:bodyPr lIns="0" tIns="0" rIns="0" bIns="0" rtlCol="0" anchor="t">
            <a:spAutoFit/>
          </a:bodyPr>
          <a:lstStyle/>
          <a:p>
            <a:pPr algn="ctr">
              <a:lnSpc>
                <a:spcPts val="3931"/>
              </a:lnSpc>
            </a:pPr>
            <a:r>
              <a:rPr lang="en-IN" sz="2807" dirty="0" smtClean="0">
                <a:solidFill>
                  <a:srgbClr val="0E1340"/>
                </a:solidFill>
                <a:latin typeface="Roca One"/>
              </a:rPr>
              <a:t>Made  By:</a:t>
            </a:r>
            <a:endParaRPr lang="en-US" sz="2807" dirty="0">
              <a:solidFill>
                <a:srgbClr val="0E1340"/>
              </a:solidFill>
              <a:latin typeface="Roca One"/>
            </a:endParaRPr>
          </a:p>
        </p:txBody>
      </p:sp>
      <p:sp>
        <p:nvSpPr>
          <p:cNvPr id="11" name="TextBox 11"/>
          <p:cNvSpPr txBox="1"/>
          <p:nvPr/>
        </p:nvSpPr>
        <p:spPr>
          <a:xfrm>
            <a:off x="486405" y="917715"/>
            <a:ext cx="8169253" cy="3039294"/>
          </a:xfrm>
          <a:prstGeom prst="rect">
            <a:avLst/>
          </a:prstGeom>
        </p:spPr>
        <p:txBody>
          <a:bodyPr lIns="0" tIns="0" rIns="0" bIns="0" rtlCol="0" anchor="t">
            <a:spAutoFit/>
          </a:bodyPr>
          <a:lstStyle/>
          <a:p>
            <a:pPr>
              <a:lnSpc>
                <a:spcPts val="7905"/>
              </a:lnSpc>
            </a:pPr>
            <a:r>
              <a:rPr lang="en-US" sz="8000" b="1" dirty="0" smtClean="0">
                <a:solidFill>
                  <a:schemeClr val="bg1">
                    <a:lumMod val="95000"/>
                  </a:schemeClr>
                </a:solidFill>
              </a:rPr>
              <a:t>IMAGE PROCESSING</a:t>
            </a:r>
            <a:endParaRPr lang="en-US" sz="8000" dirty="0" smtClean="0">
              <a:solidFill>
                <a:schemeClr val="bg1">
                  <a:lumMod val="95000"/>
                </a:schemeClr>
              </a:solidFill>
            </a:endParaRPr>
          </a:p>
          <a:p>
            <a:pPr>
              <a:lnSpc>
                <a:spcPts val="7905"/>
              </a:lnSpc>
            </a:pPr>
            <a:endParaRPr lang="en-US" sz="7674" dirty="0">
              <a:solidFill>
                <a:schemeClr val="bg1">
                  <a:lumMod val="95000"/>
                </a:schemeClr>
              </a:solidFill>
              <a:latin typeface="Roca One"/>
            </a:endParaRPr>
          </a:p>
        </p:txBody>
      </p:sp>
      <p:sp>
        <p:nvSpPr>
          <p:cNvPr id="12" name="TextBox 12"/>
          <p:cNvSpPr txBox="1"/>
          <p:nvPr/>
        </p:nvSpPr>
        <p:spPr>
          <a:xfrm>
            <a:off x="486405" y="7072326"/>
            <a:ext cx="2589084" cy="2757165"/>
          </a:xfrm>
          <a:prstGeom prst="rect">
            <a:avLst/>
          </a:prstGeom>
        </p:spPr>
        <p:txBody>
          <a:bodyPr wrap="square" lIns="0" tIns="0" rIns="0" bIns="0" rtlCol="0" anchor="t">
            <a:spAutoFit/>
          </a:bodyPr>
          <a:lstStyle/>
          <a:p>
            <a:pPr algn="ctr">
              <a:lnSpc>
                <a:spcPts val="4320"/>
              </a:lnSpc>
            </a:pPr>
            <a:r>
              <a:rPr lang="en-US" sz="3085" dirty="0" smtClean="0">
                <a:solidFill>
                  <a:schemeClr val="bg1">
                    <a:lumMod val="95000"/>
                  </a:schemeClr>
                </a:solidFill>
                <a:latin typeface="Canva Sans"/>
              </a:rPr>
              <a:t>MENTOR:</a:t>
            </a:r>
          </a:p>
          <a:p>
            <a:pPr algn="ctr">
              <a:lnSpc>
                <a:spcPts val="4320"/>
              </a:lnSpc>
            </a:pPr>
            <a:r>
              <a:rPr lang="en-US" sz="3200" b="1" dirty="0" smtClean="0">
                <a:solidFill>
                  <a:schemeClr val="bg1">
                    <a:lumMod val="95000"/>
                  </a:schemeClr>
                </a:solidFill>
              </a:rPr>
              <a:t>MR. ASHWINI KUMAR</a:t>
            </a:r>
            <a:endParaRPr lang="en-US" sz="3200" dirty="0" smtClean="0">
              <a:solidFill>
                <a:schemeClr val="bg1">
                  <a:lumMod val="95000"/>
                </a:schemeClr>
              </a:solidFill>
            </a:endParaRPr>
          </a:p>
          <a:p>
            <a:pPr algn="ctr">
              <a:lnSpc>
                <a:spcPts val="4320"/>
              </a:lnSpc>
            </a:pPr>
            <a:endParaRPr lang="en-US" sz="3085" dirty="0">
              <a:solidFill>
                <a:schemeClr val="bg1">
                  <a:lumMod val="95000"/>
                </a:schemeClr>
              </a:solidFill>
              <a:latin typeface="Canva Sans"/>
            </a:endParaRPr>
          </a:p>
          <a:p>
            <a:pPr>
              <a:lnSpc>
                <a:spcPts val="4320"/>
              </a:lnSpc>
            </a:pPr>
            <a:r>
              <a:rPr lang="en-US" sz="3085" dirty="0">
                <a:solidFill>
                  <a:schemeClr val="bg1">
                    <a:lumMod val="95000"/>
                  </a:schemeClr>
                </a:solidFill>
                <a:latin typeface="Canva Sans"/>
              </a:rPr>
              <a:t> </a:t>
            </a:r>
          </a:p>
        </p:txBody>
      </p:sp>
      <p:pic>
        <p:nvPicPr>
          <p:cNvPr id="14" name="Picture 13" descr="Screenshot 2023-07-22 201955.png"/>
          <p:cNvPicPr>
            <a:picLocks noChangeAspect="1"/>
          </p:cNvPicPr>
          <p:nvPr/>
        </p:nvPicPr>
        <p:blipFill>
          <a:blip r:embed="rId2"/>
          <a:stretch>
            <a:fillRect/>
          </a:stretch>
        </p:blipFill>
        <p:spPr>
          <a:xfrm>
            <a:off x="8893968" y="928658"/>
            <a:ext cx="9001188" cy="7572428"/>
          </a:xfrm>
          <a:prstGeom prst="rect">
            <a:avLst/>
          </a:prstGeom>
        </p:spPr>
      </p:pic>
      <p:sp>
        <p:nvSpPr>
          <p:cNvPr id="16" name="Freeform 8"/>
          <p:cNvSpPr/>
          <p:nvPr/>
        </p:nvSpPr>
        <p:spPr>
          <a:xfrm>
            <a:off x="7643802" y="7000888"/>
            <a:ext cx="2219090" cy="980434"/>
          </a:xfrm>
          <a:custGeom>
            <a:avLst/>
            <a:gdLst/>
            <a:ahLst/>
            <a:cxnLst/>
            <a:rect l="l" t="t" r="r" b="b"/>
            <a:pathLst>
              <a:path w="2219090" h="980434">
                <a:moveTo>
                  <a:pt x="0" y="0"/>
                </a:moveTo>
                <a:lnTo>
                  <a:pt x="2219090" y="0"/>
                </a:lnTo>
                <a:lnTo>
                  <a:pt x="2219090" y="980434"/>
                </a:lnTo>
                <a:lnTo>
                  <a:pt x="0" y="980434"/>
                </a:lnTo>
                <a:lnTo>
                  <a:pt x="0" y="0"/>
                </a:lnTo>
                <a:close/>
              </a:path>
            </a:pathLst>
          </a:custGeom>
          <a:blipFill>
            <a:blip r:embed="rId3" cstate="print">
              <a:extLst>
                <a:ext uri="{96DAC541-7B7A-43D3-8B79-37D633B846F1}">
                  <asvg:svgBlip xmlns="" xmlns:asvg="http://schemas.microsoft.com/office/drawing/2016/SVG/main" r:embed="rId6"/>
                </a:ext>
              </a:extLst>
            </a:blip>
            <a:stretch>
              <a:fillRect/>
            </a:stretch>
          </a:blipFill>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E1340"/>
        </a:solidFill>
        <a:effectLst/>
      </p:bgPr>
    </p:bg>
    <p:spTree>
      <p:nvGrpSpPr>
        <p:cNvPr id="1" name=""/>
        <p:cNvGrpSpPr/>
        <p:nvPr/>
      </p:nvGrpSpPr>
      <p:grpSpPr>
        <a:xfrm>
          <a:off x="0" y="0"/>
          <a:ext cx="0" cy="0"/>
          <a:chOff x="0" y="0"/>
          <a:chExt cx="0" cy="0"/>
        </a:xfrm>
      </p:grpSpPr>
      <p:pic>
        <p:nvPicPr>
          <p:cNvPr id="3" name="Picture 2" descr="thnku.jpg"/>
          <p:cNvPicPr/>
          <p:nvPr/>
        </p:nvPicPr>
        <p:blipFill>
          <a:blip r:embed="rId2"/>
          <a:stretch>
            <a:fillRect/>
          </a:stretch>
        </p:blipFill>
        <p:spPr>
          <a:xfrm>
            <a:off x="0" y="0"/>
            <a:ext cx="18288000" cy="102870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E1340"/>
        </a:solidFill>
        <a:effectLst/>
      </p:bgPr>
    </p:bg>
    <p:spTree>
      <p:nvGrpSpPr>
        <p:cNvPr id="1" name=""/>
        <p:cNvGrpSpPr/>
        <p:nvPr/>
      </p:nvGrpSpPr>
      <p:grpSpPr>
        <a:xfrm>
          <a:off x="0" y="0"/>
          <a:ext cx="0" cy="0"/>
          <a:chOff x="0" y="0"/>
          <a:chExt cx="0" cy="0"/>
        </a:xfrm>
      </p:grpSpPr>
      <p:grpSp>
        <p:nvGrpSpPr>
          <p:cNvPr id="3" name="Group 3"/>
          <p:cNvGrpSpPr/>
          <p:nvPr/>
        </p:nvGrpSpPr>
        <p:grpSpPr>
          <a:xfrm>
            <a:off x="1028700" y="1028700"/>
            <a:ext cx="16230600" cy="1239372"/>
            <a:chOff x="0" y="0"/>
            <a:chExt cx="4274726" cy="326419"/>
          </a:xfrm>
        </p:grpSpPr>
        <p:sp>
          <p:nvSpPr>
            <p:cNvPr id="4" name="Freeform 4"/>
            <p:cNvSpPr/>
            <p:nvPr/>
          </p:nvSpPr>
          <p:spPr>
            <a:xfrm>
              <a:off x="0" y="0"/>
              <a:ext cx="4274726" cy="326419"/>
            </a:xfrm>
            <a:custGeom>
              <a:avLst/>
              <a:gdLst/>
              <a:ahLst/>
              <a:cxnLst/>
              <a:rect l="l" t="t" r="r" b="b"/>
              <a:pathLst>
                <a:path w="4274726" h="326419">
                  <a:moveTo>
                    <a:pt x="47700" y="0"/>
                  </a:moveTo>
                  <a:lnTo>
                    <a:pt x="4227026" y="0"/>
                  </a:lnTo>
                  <a:cubicBezTo>
                    <a:pt x="4239677" y="0"/>
                    <a:pt x="4251809" y="5025"/>
                    <a:pt x="4260755" y="13971"/>
                  </a:cubicBezTo>
                  <a:cubicBezTo>
                    <a:pt x="4269700" y="22916"/>
                    <a:pt x="4274726" y="35049"/>
                    <a:pt x="4274726" y="47700"/>
                  </a:cubicBezTo>
                  <a:lnTo>
                    <a:pt x="4274726" y="278720"/>
                  </a:lnTo>
                  <a:cubicBezTo>
                    <a:pt x="4274726" y="291370"/>
                    <a:pt x="4269700" y="303503"/>
                    <a:pt x="4260755" y="312448"/>
                  </a:cubicBezTo>
                  <a:cubicBezTo>
                    <a:pt x="4251809" y="321394"/>
                    <a:pt x="4239677" y="326419"/>
                    <a:pt x="4227026" y="326419"/>
                  </a:cubicBezTo>
                  <a:lnTo>
                    <a:pt x="47700" y="326419"/>
                  </a:lnTo>
                  <a:cubicBezTo>
                    <a:pt x="35049" y="326419"/>
                    <a:pt x="22916" y="321394"/>
                    <a:pt x="13971" y="312448"/>
                  </a:cubicBezTo>
                  <a:cubicBezTo>
                    <a:pt x="5025" y="303503"/>
                    <a:pt x="0" y="291370"/>
                    <a:pt x="0" y="278720"/>
                  </a:cubicBezTo>
                  <a:lnTo>
                    <a:pt x="0" y="47700"/>
                  </a:lnTo>
                  <a:cubicBezTo>
                    <a:pt x="0" y="35049"/>
                    <a:pt x="5025" y="22916"/>
                    <a:pt x="13971" y="13971"/>
                  </a:cubicBezTo>
                  <a:cubicBezTo>
                    <a:pt x="22916" y="5025"/>
                    <a:pt x="35049" y="0"/>
                    <a:pt x="47700" y="0"/>
                  </a:cubicBezTo>
                  <a:close/>
                </a:path>
              </a:pathLst>
            </a:custGeom>
            <a:solidFill>
              <a:srgbClr val="FFFFFF"/>
            </a:solidFill>
          </p:spPr>
        </p:sp>
        <p:sp>
          <p:nvSpPr>
            <p:cNvPr id="5" name="TextBox 5"/>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r>
                <a:rPr lang="en-US" sz="1899">
                  <a:solidFill>
                    <a:srgbClr val="000000"/>
                  </a:solidFill>
                  <a:latin typeface="Open Sans Extra Bold"/>
                </a:rPr>
                <a:t>to</a:t>
              </a:r>
            </a:p>
          </p:txBody>
        </p:sp>
      </p:grpSp>
      <p:sp>
        <p:nvSpPr>
          <p:cNvPr id="8" name="TextBox 8"/>
          <p:cNvSpPr txBox="1"/>
          <p:nvPr/>
        </p:nvSpPr>
        <p:spPr>
          <a:xfrm>
            <a:off x="1683166" y="1464600"/>
            <a:ext cx="4614155" cy="519973"/>
          </a:xfrm>
          <a:prstGeom prst="rect">
            <a:avLst/>
          </a:prstGeom>
        </p:spPr>
        <p:txBody>
          <a:bodyPr lIns="0" tIns="0" rIns="0" bIns="0" rtlCol="0" anchor="t">
            <a:spAutoFit/>
          </a:bodyPr>
          <a:lstStyle/>
          <a:p>
            <a:pPr>
              <a:lnSpc>
                <a:spcPts val="3984"/>
              </a:lnSpc>
            </a:pPr>
            <a:r>
              <a:rPr lang="en-US" sz="3795">
                <a:solidFill>
                  <a:srgbClr val="FF9405"/>
                </a:solidFill>
                <a:latin typeface="Roca One"/>
              </a:rPr>
              <a:t>INTRODUCTION</a:t>
            </a:r>
          </a:p>
        </p:txBody>
      </p:sp>
      <p:sp>
        <p:nvSpPr>
          <p:cNvPr id="9" name="TextBox 9"/>
          <p:cNvSpPr txBox="1"/>
          <p:nvPr/>
        </p:nvSpPr>
        <p:spPr>
          <a:xfrm>
            <a:off x="11866185" y="1274100"/>
            <a:ext cx="4614155" cy="897682"/>
          </a:xfrm>
          <a:prstGeom prst="rect">
            <a:avLst/>
          </a:prstGeom>
        </p:spPr>
        <p:txBody>
          <a:bodyPr lIns="0" tIns="0" rIns="0" bIns="0" rtlCol="0" anchor="t">
            <a:spAutoFit/>
          </a:bodyPr>
          <a:lstStyle/>
          <a:p>
            <a:pPr algn="ctr">
              <a:lnSpc>
                <a:spcPts val="3459"/>
              </a:lnSpc>
            </a:pPr>
            <a:r>
              <a:rPr lang="en-US" sz="3600" b="1" dirty="0" smtClean="0"/>
              <a:t>IMAGE PROCESSING</a:t>
            </a:r>
            <a:endParaRPr lang="en-US" sz="3600" dirty="0" smtClean="0"/>
          </a:p>
          <a:p>
            <a:pPr algn="ctr">
              <a:lnSpc>
                <a:spcPts val="3459"/>
              </a:lnSpc>
            </a:pPr>
            <a:endParaRPr lang="en-US" sz="3295" dirty="0">
              <a:solidFill>
                <a:srgbClr val="0E1340"/>
              </a:solidFill>
              <a:latin typeface="Roca One"/>
            </a:endParaRPr>
          </a:p>
        </p:txBody>
      </p:sp>
      <p:sp>
        <p:nvSpPr>
          <p:cNvPr id="10" name="TextBox 10"/>
          <p:cNvSpPr txBox="1"/>
          <p:nvPr/>
        </p:nvSpPr>
        <p:spPr>
          <a:xfrm>
            <a:off x="271027" y="2357419"/>
            <a:ext cx="10066932" cy="7850867"/>
          </a:xfrm>
          <a:prstGeom prst="rect">
            <a:avLst/>
          </a:prstGeom>
        </p:spPr>
        <p:txBody>
          <a:bodyPr wrap="square" lIns="0" tIns="0" rIns="0" bIns="0" rtlCol="0" anchor="t">
            <a:spAutoFit/>
          </a:bodyPr>
          <a:lstStyle/>
          <a:p>
            <a:r>
              <a:rPr lang="en-US" sz="2800" dirty="0" smtClean="0">
                <a:solidFill>
                  <a:schemeClr val="bg1">
                    <a:lumMod val="95000"/>
                  </a:schemeClr>
                </a:solidFill>
              </a:rPr>
              <a:t>Object detection is a fundamental task in computer vision that involves identifying and assigning multiple features of interest to a sequence of images or video This abstract presents the latest developments, challenges, and techniques in object recognition for detailed information on</a:t>
            </a:r>
            <a:r>
              <a:rPr lang="en-US" sz="2800" dirty="0" smtClean="0">
                <a:solidFill>
                  <a:schemeClr val="bg1">
                    <a:lumMod val="95000"/>
                  </a:schemeClr>
                </a:solidFill>
              </a:rPr>
              <a:t>.</a:t>
            </a:r>
          </a:p>
          <a:p>
            <a:endParaRPr lang="en-US" sz="2800" dirty="0" smtClean="0">
              <a:solidFill>
                <a:schemeClr val="bg1">
                  <a:lumMod val="95000"/>
                </a:schemeClr>
              </a:solidFill>
            </a:endParaRPr>
          </a:p>
          <a:p>
            <a:r>
              <a:rPr lang="en-US" sz="2800" dirty="0" smtClean="0">
                <a:solidFill>
                  <a:schemeClr val="bg1">
                    <a:lumMod val="95000"/>
                  </a:schemeClr>
                </a:solidFill>
              </a:rPr>
              <a:t>The abstract begins by highlighting the importance of object detection in various real-world applications such as autonomous vehicles, surveillance systems, medical imaging, and augmented reality Object detection the accuracy and efficiency of the process directly influences the performance of this project, making it a dynamic area of ​​research and development</a:t>
            </a:r>
          </a:p>
          <a:p>
            <a:r>
              <a:rPr lang="en-US" sz="2800" dirty="0" smtClean="0">
                <a:solidFill>
                  <a:schemeClr val="bg1">
                    <a:lumMod val="95000"/>
                  </a:schemeClr>
                </a:solidFill>
              </a:rPr>
              <a:t>The main method  for object detection by Deep Learning such as Single Shot  Multi box Detector (SSD), You Only Look Once (YOLO), and Faster R-CNN These deep learning methods have revolutionized object recognition by achieving state-of-the-art results with reduced audit time.</a:t>
            </a:r>
          </a:p>
          <a:p>
            <a:pPr>
              <a:lnSpc>
                <a:spcPts val="4122"/>
              </a:lnSpc>
            </a:pPr>
            <a:endParaRPr lang="en-US" sz="2800" dirty="0">
              <a:solidFill>
                <a:schemeClr val="bg1">
                  <a:lumMod val="95000"/>
                </a:schemeClr>
              </a:solidFill>
              <a:latin typeface="Roca One"/>
            </a:endParaRPr>
          </a:p>
        </p:txBody>
      </p:sp>
      <p:pic>
        <p:nvPicPr>
          <p:cNvPr id="12" name="Picture 11" descr="Screenshot 2023-07-22 201936.png"/>
          <p:cNvPicPr>
            <a:picLocks noChangeAspect="1"/>
          </p:cNvPicPr>
          <p:nvPr/>
        </p:nvPicPr>
        <p:blipFill>
          <a:blip r:embed="rId2"/>
          <a:stretch>
            <a:fillRect/>
          </a:stretch>
        </p:blipFill>
        <p:spPr>
          <a:xfrm>
            <a:off x="10291472" y="2500294"/>
            <a:ext cx="7996528" cy="7786706"/>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E1340"/>
        </a:solidFill>
        <a:effectLst/>
      </p:bgPr>
    </p:bg>
    <p:spTree>
      <p:nvGrpSpPr>
        <p:cNvPr id="1" name=""/>
        <p:cNvGrpSpPr/>
        <p:nvPr/>
      </p:nvGrpSpPr>
      <p:grpSpPr>
        <a:xfrm>
          <a:off x="0" y="0"/>
          <a:ext cx="0" cy="0"/>
          <a:chOff x="0" y="0"/>
          <a:chExt cx="0" cy="0"/>
        </a:xfrm>
      </p:grpSpPr>
      <p:grpSp>
        <p:nvGrpSpPr>
          <p:cNvPr id="3" name="Group 3"/>
          <p:cNvGrpSpPr/>
          <p:nvPr/>
        </p:nvGrpSpPr>
        <p:grpSpPr>
          <a:xfrm>
            <a:off x="1028700" y="1028700"/>
            <a:ext cx="16230600" cy="1239372"/>
            <a:chOff x="0" y="0"/>
            <a:chExt cx="4274726" cy="326419"/>
          </a:xfrm>
        </p:grpSpPr>
        <p:sp>
          <p:nvSpPr>
            <p:cNvPr id="4" name="Freeform 4"/>
            <p:cNvSpPr/>
            <p:nvPr/>
          </p:nvSpPr>
          <p:spPr>
            <a:xfrm>
              <a:off x="0" y="0"/>
              <a:ext cx="4274726" cy="326419"/>
            </a:xfrm>
            <a:custGeom>
              <a:avLst/>
              <a:gdLst/>
              <a:ahLst/>
              <a:cxnLst/>
              <a:rect l="l" t="t" r="r" b="b"/>
              <a:pathLst>
                <a:path w="4274726" h="326419">
                  <a:moveTo>
                    <a:pt x="47700" y="0"/>
                  </a:moveTo>
                  <a:lnTo>
                    <a:pt x="4227026" y="0"/>
                  </a:lnTo>
                  <a:cubicBezTo>
                    <a:pt x="4239677" y="0"/>
                    <a:pt x="4251809" y="5025"/>
                    <a:pt x="4260755" y="13971"/>
                  </a:cubicBezTo>
                  <a:cubicBezTo>
                    <a:pt x="4269700" y="22916"/>
                    <a:pt x="4274726" y="35049"/>
                    <a:pt x="4274726" y="47700"/>
                  </a:cubicBezTo>
                  <a:lnTo>
                    <a:pt x="4274726" y="278720"/>
                  </a:lnTo>
                  <a:cubicBezTo>
                    <a:pt x="4274726" y="291370"/>
                    <a:pt x="4269700" y="303503"/>
                    <a:pt x="4260755" y="312448"/>
                  </a:cubicBezTo>
                  <a:cubicBezTo>
                    <a:pt x="4251809" y="321394"/>
                    <a:pt x="4239677" y="326419"/>
                    <a:pt x="4227026" y="326419"/>
                  </a:cubicBezTo>
                  <a:lnTo>
                    <a:pt x="47700" y="326419"/>
                  </a:lnTo>
                  <a:cubicBezTo>
                    <a:pt x="35049" y="326419"/>
                    <a:pt x="22916" y="321394"/>
                    <a:pt x="13971" y="312448"/>
                  </a:cubicBezTo>
                  <a:cubicBezTo>
                    <a:pt x="5025" y="303503"/>
                    <a:pt x="0" y="291370"/>
                    <a:pt x="0" y="278720"/>
                  </a:cubicBezTo>
                  <a:lnTo>
                    <a:pt x="0" y="47700"/>
                  </a:lnTo>
                  <a:cubicBezTo>
                    <a:pt x="0" y="35049"/>
                    <a:pt x="5025" y="22916"/>
                    <a:pt x="13971" y="13971"/>
                  </a:cubicBezTo>
                  <a:cubicBezTo>
                    <a:pt x="22916" y="5025"/>
                    <a:pt x="35049" y="0"/>
                    <a:pt x="47700" y="0"/>
                  </a:cubicBezTo>
                  <a:close/>
                </a:path>
              </a:pathLst>
            </a:custGeom>
            <a:solidFill>
              <a:srgbClr val="FFFFFF"/>
            </a:solidFill>
          </p:spPr>
        </p:sp>
        <p:sp>
          <p:nvSpPr>
            <p:cNvPr id="5" name="TextBox 5"/>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sp>
        <p:nvSpPr>
          <p:cNvPr id="8" name="TextBox 8"/>
          <p:cNvSpPr txBox="1"/>
          <p:nvPr/>
        </p:nvSpPr>
        <p:spPr>
          <a:xfrm>
            <a:off x="10293564" y="2576899"/>
            <a:ext cx="3086098" cy="3339256"/>
          </a:xfrm>
          <a:prstGeom prst="rect">
            <a:avLst/>
          </a:prstGeom>
        </p:spPr>
        <p:txBody>
          <a:bodyPr lIns="50800" tIns="50800" rIns="50800" bIns="50800" rtlCol="0" anchor="ctr"/>
          <a:lstStyle/>
          <a:p>
            <a:pPr algn="ctr">
              <a:lnSpc>
                <a:spcPts val="4339"/>
              </a:lnSpc>
            </a:pPr>
            <a:endParaRPr lang="en-US" sz="3099" dirty="0">
              <a:solidFill>
                <a:srgbClr val="FFFFFF"/>
              </a:solidFill>
              <a:latin typeface="Roca One"/>
            </a:endParaRPr>
          </a:p>
        </p:txBody>
      </p:sp>
      <p:sp>
        <p:nvSpPr>
          <p:cNvPr id="14" name="TextBox 14"/>
          <p:cNvSpPr txBox="1"/>
          <p:nvPr/>
        </p:nvSpPr>
        <p:spPr>
          <a:xfrm>
            <a:off x="13692360" y="2576899"/>
            <a:ext cx="3086100" cy="3339256"/>
          </a:xfrm>
          <a:prstGeom prst="rect">
            <a:avLst/>
          </a:prstGeom>
        </p:spPr>
        <p:txBody>
          <a:bodyPr lIns="50800" tIns="50800" rIns="50800" bIns="50800" rtlCol="0" anchor="ctr"/>
          <a:lstStyle/>
          <a:p>
            <a:pPr algn="ctr">
              <a:lnSpc>
                <a:spcPts val="4339"/>
              </a:lnSpc>
            </a:pPr>
            <a:endParaRPr lang="en-US" sz="3099" dirty="0">
              <a:solidFill>
                <a:srgbClr val="FF9405"/>
              </a:solidFill>
              <a:latin typeface="Roca One"/>
            </a:endParaRPr>
          </a:p>
        </p:txBody>
      </p:sp>
      <p:sp>
        <p:nvSpPr>
          <p:cNvPr id="17" name="TextBox 17"/>
          <p:cNvSpPr txBox="1"/>
          <p:nvPr/>
        </p:nvSpPr>
        <p:spPr>
          <a:xfrm>
            <a:off x="9144000" y="4072369"/>
            <a:ext cx="3086100" cy="3339256"/>
          </a:xfrm>
          <a:prstGeom prst="rect">
            <a:avLst/>
          </a:prstGeom>
        </p:spPr>
        <p:txBody>
          <a:bodyPr lIns="50800" tIns="50800" rIns="50800" bIns="50800" rtlCol="0" anchor="ctr"/>
          <a:lstStyle/>
          <a:p>
            <a:pPr algn="ctr">
              <a:lnSpc>
                <a:spcPts val="4339"/>
              </a:lnSpc>
            </a:pPr>
            <a:endParaRPr lang="en-US" sz="3099" dirty="0">
              <a:solidFill>
                <a:srgbClr val="FF9405"/>
              </a:solidFill>
              <a:latin typeface="Roca One"/>
            </a:endParaRPr>
          </a:p>
        </p:txBody>
      </p:sp>
      <p:sp>
        <p:nvSpPr>
          <p:cNvPr id="21" name="TextBox 21"/>
          <p:cNvSpPr txBox="1"/>
          <p:nvPr/>
        </p:nvSpPr>
        <p:spPr>
          <a:xfrm>
            <a:off x="8072430" y="2714608"/>
            <a:ext cx="9084529" cy="5909310"/>
          </a:xfrm>
          <a:prstGeom prst="rect">
            <a:avLst/>
          </a:prstGeom>
        </p:spPr>
        <p:txBody>
          <a:bodyPr wrap="square" lIns="0" tIns="0" rIns="0" bIns="0" rtlCol="0" anchor="t">
            <a:spAutoFit/>
          </a:bodyPr>
          <a:lstStyle/>
          <a:p>
            <a:pPr marL="457200" indent="-457200"/>
            <a:r>
              <a:rPr lang="en-US" sz="2800" dirty="0" smtClean="0">
                <a:latin typeface="Times New Roman" pitchFamily="18" charset="0"/>
                <a:cs typeface="Times New Roman" pitchFamily="18" charset="0"/>
              </a:rPr>
              <a:t> </a:t>
            </a:r>
            <a:r>
              <a:rPr lang="en-US" sz="3200" dirty="0" err="1" smtClean="0">
                <a:solidFill>
                  <a:schemeClr val="bg1">
                    <a:lumMod val="95000"/>
                  </a:schemeClr>
                </a:solidFill>
                <a:latin typeface="Times New Roman" pitchFamily="18" charset="0"/>
                <a:cs typeface="Times New Roman" pitchFamily="18" charset="0"/>
              </a:rPr>
              <a:t>Touchless</a:t>
            </a:r>
            <a:r>
              <a:rPr lang="en-US" sz="3200" dirty="0" smtClean="0">
                <a:solidFill>
                  <a:schemeClr val="bg1">
                    <a:lumMod val="95000"/>
                  </a:schemeClr>
                </a:solidFill>
                <a:latin typeface="Times New Roman" pitchFamily="18" charset="0"/>
                <a:cs typeface="Times New Roman" pitchFamily="18" charset="0"/>
              </a:rPr>
              <a:t> Process [Safer]</a:t>
            </a:r>
          </a:p>
          <a:p>
            <a:pPr>
              <a:buFont typeface="Arial" pitchFamily="34" charset="0"/>
              <a:buChar char="•"/>
            </a:pPr>
            <a:r>
              <a:rPr lang="en-US" sz="3200" dirty="0" smtClean="0">
                <a:solidFill>
                  <a:schemeClr val="bg1">
                    <a:lumMod val="95000"/>
                  </a:schemeClr>
                </a:solidFill>
                <a:latin typeface="Times New Roman" pitchFamily="18" charset="0"/>
                <a:cs typeface="Times New Roman" pitchFamily="18" charset="0"/>
              </a:rPr>
              <a:t>   Rapid Measurement [Visual Display]</a:t>
            </a:r>
          </a:p>
          <a:p>
            <a:pPr>
              <a:buFont typeface="Arial" pitchFamily="34" charset="0"/>
              <a:buChar char="•"/>
            </a:pPr>
            <a:r>
              <a:rPr lang="en-US" sz="3200" dirty="0" smtClean="0">
                <a:solidFill>
                  <a:schemeClr val="bg1">
                    <a:lumMod val="95000"/>
                  </a:schemeClr>
                </a:solidFill>
                <a:latin typeface="Times New Roman" pitchFamily="18" charset="0"/>
                <a:cs typeface="Times New Roman" pitchFamily="18" charset="0"/>
              </a:rPr>
              <a:t>   Warning Alert</a:t>
            </a:r>
          </a:p>
          <a:p>
            <a:pPr>
              <a:buFont typeface="Arial" pitchFamily="34" charset="0"/>
              <a:buChar char="•"/>
            </a:pPr>
            <a:r>
              <a:rPr lang="en-US" sz="3200" dirty="0" smtClean="0">
                <a:solidFill>
                  <a:schemeClr val="bg1">
                    <a:lumMod val="95000"/>
                  </a:schemeClr>
                </a:solidFill>
                <a:latin typeface="Times New Roman" pitchFamily="18" charset="0"/>
                <a:cs typeface="Times New Roman" pitchFamily="18" charset="0"/>
              </a:rPr>
              <a:t>   Eliminates Human Error</a:t>
            </a:r>
          </a:p>
          <a:p>
            <a:pPr>
              <a:buFont typeface="Arial" pitchFamily="34" charset="0"/>
              <a:buChar char="•"/>
            </a:pPr>
            <a:r>
              <a:rPr lang="en-US" sz="3200" dirty="0" smtClean="0">
                <a:solidFill>
                  <a:schemeClr val="bg1">
                    <a:lumMod val="95000"/>
                  </a:schemeClr>
                </a:solidFill>
                <a:latin typeface="Times New Roman" pitchFamily="18" charset="0"/>
                <a:cs typeface="Times New Roman" pitchFamily="18" charset="0"/>
              </a:rPr>
              <a:t>   Cost effective </a:t>
            </a:r>
          </a:p>
          <a:p>
            <a:pPr>
              <a:buFont typeface="Arial" pitchFamily="34" charset="0"/>
              <a:buChar char="•"/>
            </a:pPr>
            <a:r>
              <a:rPr lang="en-IN" sz="3200" dirty="0" smtClean="0">
                <a:solidFill>
                  <a:schemeClr val="bg1">
                    <a:lumMod val="95000"/>
                  </a:schemeClr>
                </a:solidFill>
                <a:latin typeface="Times New Roman" pitchFamily="18" charset="0"/>
                <a:cs typeface="Times New Roman" pitchFamily="18" charset="0"/>
              </a:rPr>
              <a:t>   </a:t>
            </a:r>
            <a:r>
              <a:rPr lang="en-US" sz="3200" dirty="0" smtClean="0">
                <a:solidFill>
                  <a:schemeClr val="bg1">
                    <a:lumMod val="95000"/>
                  </a:schemeClr>
                </a:solidFill>
                <a:latin typeface="Times New Roman" pitchFamily="18" charset="0"/>
                <a:cs typeface="Times New Roman" pitchFamily="18" charset="0"/>
              </a:rPr>
              <a:t>Public</a:t>
            </a:r>
            <a:r>
              <a:rPr lang="en-US" sz="3200" b="1" dirty="0" smtClean="0">
                <a:solidFill>
                  <a:schemeClr val="bg1">
                    <a:lumMod val="95000"/>
                  </a:schemeClr>
                </a:solidFill>
                <a:latin typeface="Times New Roman" pitchFamily="18" charset="0"/>
                <a:cs typeface="Times New Roman" pitchFamily="18" charset="0"/>
              </a:rPr>
              <a:t> </a:t>
            </a:r>
            <a:r>
              <a:rPr lang="en-US" sz="3200" dirty="0" smtClean="0">
                <a:solidFill>
                  <a:schemeClr val="bg1">
                    <a:lumMod val="95000"/>
                  </a:schemeClr>
                </a:solidFill>
                <a:latin typeface="Times New Roman" pitchFamily="18" charset="0"/>
                <a:cs typeface="Times New Roman" pitchFamily="18" charset="0"/>
              </a:rPr>
              <a:t>Awareness</a:t>
            </a:r>
            <a:r>
              <a:rPr lang="en-US" sz="3200" b="1" dirty="0" smtClean="0">
                <a:solidFill>
                  <a:schemeClr val="bg1">
                    <a:lumMod val="95000"/>
                  </a:schemeClr>
                </a:solidFill>
                <a:latin typeface="Times New Roman" pitchFamily="18" charset="0"/>
                <a:cs typeface="Times New Roman" pitchFamily="18" charset="0"/>
              </a:rPr>
              <a:t> </a:t>
            </a:r>
            <a:r>
              <a:rPr lang="en-US" sz="3200" dirty="0" smtClean="0">
                <a:solidFill>
                  <a:schemeClr val="bg1">
                    <a:lumMod val="95000"/>
                  </a:schemeClr>
                </a:solidFill>
                <a:latin typeface="Times New Roman" pitchFamily="18" charset="0"/>
                <a:cs typeface="Times New Roman" pitchFamily="18" charset="0"/>
              </a:rPr>
              <a:t>and</a:t>
            </a:r>
            <a:r>
              <a:rPr lang="en-US" sz="3200" b="1" dirty="0" smtClean="0">
                <a:solidFill>
                  <a:schemeClr val="bg1">
                    <a:lumMod val="95000"/>
                  </a:schemeClr>
                </a:solidFill>
                <a:latin typeface="Times New Roman" pitchFamily="18" charset="0"/>
                <a:cs typeface="Times New Roman" pitchFamily="18" charset="0"/>
              </a:rPr>
              <a:t> </a:t>
            </a:r>
            <a:r>
              <a:rPr lang="en-US" sz="3200" dirty="0" smtClean="0">
                <a:solidFill>
                  <a:schemeClr val="bg1">
                    <a:lumMod val="95000"/>
                  </a:schemeClr>
                </a:solidFill>
                <a:latin typeface="Times New Roman" pitchFamily="18" charset="0"/>
                <a:cs typeface="Times New Roman" pitchFamily="18" charset="0"/>
              </a:rPr>
              <a:t>Education</a:t>
            </a:r>
          </a:p>
          <a:p>
            <a:pPr>
              <a:buFont typeface="Arial" pitchFamily="34" charset="0"/>
              <a:buChar char="•"/>
            </a:pPr>
            <a:r>
              <a:rPr lang="en-IN" sz="3200" dirty="0" smtClean="0">
                <a:solidFill>
                  <a:schemeClr val="bg1">
                    <a:lumMod val="95000"/>
                  </a:schemeClr>
                </a:solidFill>
                <a:latin typeface="Times New Roman" pitchFamily="18" charset="0"/>
                <a:cs typeface="Times New Roman" pitchFamily="18" charset="0"/>
              </a:rPr>
              <a:t>   </a:t>
            </a:r>
            <a:r>
              <a:rPr lang="en-US" sz="3200" dirty="0" smtClean="0">
                <a:solidFill>
                  <a:schemeClr val="bg1">
                    <a:lumMod val="95000"/>
                  </a:schemeClr>
                </a:solidFill>
                <a:latin typeface="Times New Roman" pitchFamily="18" charset="0"/>
                <a:cs typeface="Times New Roman" pitchFamily="18" charset="0"/>
              </a:rPr>
              <a:t>Real-time Monitoring</a:t>
            </a:r>
          </a:p>
          <a:p>
            <a:pPr>
              <a:buFont typeface="Arial" pitchFamily="34" charset="0"/>
              <a:buChar char="•"/>
            </a:pPr>
            <a:r>
              <a:rPr lang="en-IN" sz="3200" dirty="0" smtClean="0">
                <a:solidFill>
                  <a:schemeClr val="bg1">
                    <a:lumMod val="95000"/>
                  </a:schemeClr>
                </a:solidFill>
                <a:latin typeface="Times New Roman" pitchFamily="18" charset="0"/>
                <a:cs typeface="Times New Roman" pitchFamily="18" charset="0"/>
              </a:rPr>
              <a:t>   Image Representation</a:t>
            </a:r>
            <a:endParaRPr lang="en-US" sz="3200" b="1" dirty="0" smtClean="0">
              <a:solidFill>
                <a:schemeClr val="bg1">
                  <a:lumMod val="95000"/>
                </a:schemeClr>
              </a:solidFill>
              <a:latin typeface="Times New Roman" pitchFamily="18" charset="0"/>
              <a:cs typeface="Times New Roman" pitchFamily="18" charset="0"/>
            </a:endParaRPr>
          </a:p>
          <a:p>
            <a:pPr>
              <a:buFont typeface="Arial" pitchFamily="34" charset="0"/>
              <a:buChar char="•"/>
            </a:pPr>
            <a:r>
              <a:rPr lang="en-US" sz="3200" b="1" dirty="0" smtClean="0">
                <a:solidFill>
                  <a:schemeClr val="bg1">
                    <a:lumMod val="95000"/>
                  </a:schemeClr>
                </a:solidFill>
                <a:latin typeface="Times New Roman" pitchFamily="18" charset="0"/>
                <a:cs typeface="Times New Roman" pitchFamily="18" charset="0"/>
              </a:rPr>
              <a:t>   </a:t>
            </a:r>
            <a:r>
              <a:rPr lang="en-US" sz="3200" dirty="0" smtClean="0">
                <a:solidFill>
                  <a:schemeClr val="bg1">
                    <a:lumMod val="95000"/>
                  </a:schemeClr>
                </a:solidFill>
                <a:latin typeface="Times New Roman" pitchFamily="18" charset="0"/>
                <a:cs typeface="Times New Roman" pitchFamily="18" charset="0"/>
              </a:rPr>
              <a:t>Filtering</a:t>
            </a:r>
            <a:endParaRPr lang="en-US" sz="3200" b="1" dirty="0" smtClean="0">
              <a:solidFill>
                <a:schemeClr val="bg1">
                  <a:lumMod val="95000"/>
                </a:schemeClr>
              </a:solidFill>
              <a:latin typeface="Times New Roman" pitchFamily="18" charset="0"/>
              <a:cs typeface="Times New Roman" pitchFamily="18" charset="0"/>
            </a:endParaRPr>
          </a:p>
          <a:p>
            <a:pPr>
              <a:buFont typeface="Arial" pitchFamily="34" charset="0"/>
              <a:buChar char="•"/>
            </a:pPr>
            <a:r>
              <a:rPr lang="en-IN" sz="3200" dirty="0" smtClean="0">
                <a:solidFill>
                  <a:schemeClr val="bg1">
                    <a:lumMod val="95000"/>
                  </a:schemeClr>
                </a:solidFill>
                <a:latin typeface="Times New Roman" pitchFamily="18" charset="0"/>
                <a:cs typeface="Times New Roman" pitchFamily="18" charset="0"/>
              </a:rPr>
              <a:t>   Object Detection</a:t>
            </a:r>
            <a:endParaRPr lang="en-US" sz="3200" b="1" dirty="0" smtClean="0">
              <a:solidFill>
                <a:schemeClr val="bg1">
                  <a:lumMod val="95000"/>
                </a:schemeClr>
              </a:solidFill>
              <a:latin typeface="Times New Roman" pitchFamily="18" charset="0"/>
              <a:cs typeface="Times New Roman" pitchFamily="18" charset="0"/>
            </a:endParaRPr>
          </a:p>
          <a:p>
            <a:pPr>
              <a:buFont typeface="Arial" pitchFamily="34" charset="0"/>
              <a:buChar char="•"/>
            </a:pPr>
            <a:r>
              <a:rPr lang="en-US" sz="3200" b="1" dirty="0" smtClean="0">
                <a:solidFill>
                  <a:schemeClr val="bg1">
                    <a:lumMod val="95000"/>
                  </a:schemeClr>
                </a:solidFill>
                <a:latin typeface="Times New Roman" pitchFamily="18" charset="0"/>
                <a:cs typeface="Times New Roman" pitchFamily="18" charset="0"/>
              </a:rPr>
              <a:t>   </a:t>
            </a:r>
            <a:r>
              <a:rPr lang="en-US" sz="3200" dirty="0" smtClean="0">
                <a:solidFill>
                  <a:schemeClr val="bg1">
                    <a:lumMod val="95000"/>
                  </a:schemeClr>
                </a:solidFill>
                <a:latin typeface="Times New Roman" pitchFamily="18" charset="0"/>
                <a:cs typeface="Times New Roman" pitchFamily="18" charset="0"/>
              </a:rPr>
              <a:t>Image Compression</a:t>
            </a:r>
            <a:endParaRPr lang="en-US" sz="3200" b="1" dirty="0" smtClean="0">
              <a:solidFill>
                <a:schemeClr val="bg1">
                  <a:lumMod val="95000"/>
                </a:schemeClr>
              </a:solidFill>
              <a:latin typeface="Times New Roman" pitchFamily="18" charset="0"/>
              <a:cs typeface="Times New Roman" pitchFamily="18" charset="0"/>
            </a:endParaRPr>
          </a:p>
          <a:p>
            <a:pPr>
              <a:buFont typeface="Arial" pitchFamily="34" charset="0"/>
              <a:buChar char="•"/>
            </a:pPr>
            <a:r>
              <a:rPr lang="en-US" sz="3200" b="1" dirty="0" smtClean="0">
                <a:solidFill>
                  <a:schemeClr val="bg1">
                    <a:lumMod val="95000"/>
                  </a:schemeClr>
                </a:solidFill>
                <a:latin typeface="Times New Roman" pitchFamily="18" charset="0"/>
                <a:cs typeface="Times New Roman" pitchFamily="18" charset="0"/>
              </a:rPr>
              <a:t>   </a:t>
            </a:r>
            <a:r>
              <a:rPr lang="en-US" sz="3200" dirty="0" smtClean="0">
                <a:solidFill>
                  <a:schemeClr val="bg1">
                    <a:lumMod val="95000"/>
                  </a:schemeClr>
                </a:solidFill>
                <a:latin typeface="Times New Roman" pitchFamily="18" charset="0"/>
                <a:cs typeface="Times New Roman" pitchFamily="18" charset="0"/>
              </a:rPr>
              <a:t>Image </a:t>
            </a:r>
            <a:r>
              <a:rPr lang="en-US" sz="3200" dirty="0" err="1" smtClean="0">
                <a:solidFill>
                  <a:schemeClr val="bg1">
                    <a:lumMod val="95000"/>
                  </a:schemeClr>
                </a:solidFill>
                <a:latin typeface="Times New Roman" pitchFamily="18" charset="0"/>
                <a:cs typeface="Times New Roman" pitchFamily="18" charset="0"/>
              </a:rPr>
              <a:t>Regeration</a:t>
            </a:r>
            <a:endParaRPr lang="en-US" sz="3200" dirty="0">
              <a:solidFill>
                <a:schemeClr val="bg1">
                  <a:lumMod val="95000"/>
                </a:schemeClr>
              </a:solidFill>
              <a:latin typeface="Roca One"/>
            </a:endParaRPr>
          </a:p>
        </p:txBody>
      </p:sp>
      <p:sp>
        <p:nvSpPr>
          <p:cNvPr id="22" name="TextBox 22"/>
          <p:cNvSpPr txBox="1"/>
          <p:nvPr/>
        </p:nvSpPr>
        <p:spPr>
          <a:xfrm>
            <a:off x="1683166" y="1464600"/>
            <a:ext cx="4614155" cy="519973"/>
          </a:xfrm>
          <a:prstGeom prst="rect">
            <a:avLst/>
          </a:prstGeom>
        </p:spPr>
        <p:txBody>
          <a:bodyPr lIns="0" tIns="0" rIns="0" bIns="0" rtlCol="0" anchor="t">
            <a:spAutoFit/>
          </a:bodyPr>
          <a:lstStyle/>
          <a:p>
            <a:pPr>
              <a:lnSpc>
                <a:spcPts val="3984"/>
              </a:lnSpc>
            </a:pPr>
            <a:r>
              <a:rPr lang="en-US" sz="3795" dirty="0" smtClean="0">
                <a:solidFill>
                  <a:srgbClr val="FF9405"/>
                </a:solidFill>
                <a:latin typeface="Roca One"/>
              </a:rPr>
              <a:t>IMPORTANCE</a:t>
            </a:r>
            <a:endParaRPr lang="en-US" sz="3795" dirty="0">
              <a:solidFill>
                <a:srgbClr val="FF9405"/>
              </a:solidFill>
              <a:latin typeface="Roca One"/>
            </a:endParaRPr>
          </a:p>
        </p:txBody>
      </p:sp>
      <p:pic>
        <p:nvPicPr>
          <p:cNvPr id="15" name="Picture 14" descr="why.jpg"/>
          <p:cNvPicPr/>
          <p:nvPr/>
        </p:nvPicPr>
        <p:blipFill>
          <a:blip r:embed="rId2" cstate="print"/>
          <a:stretch>
            <a:fillRect/>
          </a:stretch>
        </p:blipFill>
        <p:spPr>
          <a:xfrm>
            <a:off x="1214382" y="3071798"/>
            <a:ext cx="5214974" cy="628654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E1340"/>
        </a:solidFill>
        <a:effectLst/>
      </p:bgPr>
    </p:bg>
    <p:spTree>
      <p:nvGrpSpPr>
        <p:cNvPr id="1" name=""/>
        <p:cNvGrpSpPr/>
        <p:nvPr/>
      </p:nvGrpSpPr>
      <p:grpSpPr>
        <a:xfrm>
          <a:off x="0" y="0"/>
          <a:ext cx="0" cy="0"/>
          <a:chOff x="0" y="0"/>
          <a:chExt cx="0" cy="0"/>
        </a:xfrm>
      </p:grpSpPr>
      <p:grpSp>
        <p:nvGrpSpPr>
          <p:cNvPr id="2" name="Group 2"/>
          <p:cNvGrpSpPr/>
          <p:nvPr/>
        </p:nvGrpSpPr>
        <p:grpSpPr>
          <a:xfrm>
            <a:off x="1028700" y="1028700"/>
            <a:ext cx="16230600" cy="1239372"/>
            <a:chOff x="0" y="0"/>
            <a:chExt cx="4274726" cy="326419"/>
          </a:xfrm>
        </p:grpSpPr>
        <p:sp>
          <p:nvSpPr>
            <p:cNvPr id="3" name="Freeform 3"/>
            <p:cNvSpPr/>
            <p:nvPr/>
          </p:nvSpPr>
          <p:spPr>
            <a:xfrm>
              <a:off x="0" y="0"/>
              <a:ext cx="4274726" cy="326419"/>
            </a:xfrm>
            <a:custGeom>
              <a:avLst/>
              <a:gdLst/>
              <a:ahLst/>
              <a:cxnLst/>
              <a:rect l="l" t="t" r="r" b="b"/>
              <a:pathLst>
                <a:path w="4274726" h="326419">
                  <a:moveTo>
                    <a:pt x="47700" y="0"/>
                  </a:moveTo>
                  <a:lnTo>
                    <a:pt x="4227026" y="0"/>
                  </a:lnTo>
                  <a:cubicBezTo>
                    <a:pt x="4239677" y="0"/>
                    <a:pt x="4251809" y="5025"/>
                    <a:pt x="4260755" y="13971"/>
                  </a:cubicBezTo>
                  <a:cubicBezTo>
                    <a:pt x="4269700" y="22916"/>
                    <a:pt x="4274726" y="35049"/>
                    <a:pt x="4274726" y="47700"/>
                  </a:cubicBezTo>
                  <a:lnTo>
                    <a:pt x="4274726" y="278720"/>
                  </a:lnTo>
                  <a:cubicBezTo>
                    <a:pt x="4274726" y="291370"/>
                    <a:pt x="4269700" y="303503"/>
                    <a:pt x="4260755" y="312448"/>
                  </a:cubicBezTo>
                  <a:cubicBezTo>
                    <a:pt x="4251809" y="321394"/>
                    <a:pt x="4239677" y="326419"/>
                    <a:pt x="4227026" y="326419"/>
                  </a:cubicBezTo>
                  <a:lnTo>
                    <a:pt x="47700" y="326419"/>
                  </a:lnTo>
                  <a:cubicBezTo>
                    <a:pt x="35049" y="326419"/>
                    <a:pt x="22916" y="321394"/>
                    <a:pt x="13971" y="312448"/>
                  </a:cubicBezTo>
                  <a:cubicBezTo>
                    <a:pt x="5025" y="303503"/>
                    <a:pt x="0" y="291370"/>
                    <a:pt x="0" y="278720"/>
                  </a:cubicBezTo>
                  <a:lnTo>
                    <a:pt x="0" y="47700"/>
                  </a:lnTo>
                  <a:cubicBezTo>
                    <a:pt x="0" y="35049"/>
                    <a:pt x="5025" y="22916"/>
                    <a:pt x="13971" y="13971"/>
                  </a:cubicBezTo>
                  <a:cubicBezTo>
                    <a:pt x="22916" y="5025"/>
                    <a:pt x="35049" y="0"/>
                    <a:pt x="47700" y="0"/>
                  </a:cubicBezTo>
                  <a:close/>
                </a:path>
              </a:pathLst>
            </a:custGeom>
            <a:solidFill>
              <a:srgbClr val="FFFFFF"/>
            </a:solidFill>
          </p:spPr>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sp>
        <p:nvSpPr>
          <p:cNvPr id="7" name="TextBox 7"/>
          <p:cNvSpPr txBox="1"/>
          <p:nvPr/>
        </p:nvSpPr>
        <p:spPr>
          <a:xfrm>
            <a:off x="1683166" y="1464600"/>
            <a:ext cx="4614155" cy="519973"/>
          </a:xfrm>
          <a:prstGeom prst="rect">
            <a:avLst/>
          </a:prstGeom>
        </p:spPr>
        <p:txBody>
          <a:bodyPr lIns="0" tIns="0" rIns="0" bIns="0" rtlCol="0" anchor="t">
            <a:spAutoFit/>
          </a:bodyPr>
          <a:lstStyle/>
          <a:p>
            <a:pPr>
              <a:lnSpc>
                <a:spcPts val="3984"/>
              </a:lnSpc>
            </a:pPr>
            <a:r>
              <a:rPr lang="en-US" sz="3795">
                <a:solidFill>
                  <a:srgbClr val="FF9405"/>
                </a:solidFill>
                <a:latin typeface="Roca One"/>
              </a:rPr>
              <a:t>METHODOLOGY</a:t>
            </a:r>
          </a:p>
        </p:txBody>
      </p:sp>
      <p:sp>
        <p:nvSpPr>
          <p:cNvPr id="8" name="TextBox 8"/>
          <p:cNvSpPr txBox="1"/>
          <p:nvPr/>
        </p:nvSpPr>
        <p:spPr>
          <a:xfrm>
            <a:off x="7153913" y="2504021"/>
            <a:ext cx="10636541" cy="2000548"/>
          </a:xfrm>
          <a:prstGeom prst="rect">
            <a:avLst/>
          </a:prstGeom>
        </p:spPr>
        <p:txBody>
          <a:bodyPr lIns="0" tIns="0" rIns="0" bIns="0" rtlCol="0" anchor="t">
            <a:spAutoFit/>
          </a:bodyPr>
          <a:lstStyle/>
          <a:p>
            <a:pPr algn="ctr">
              <a:lnSpc>
                <a:spcPts val="5182"/>
              </a:lnSpc>
            </a:pPr>
            <a:r>
              <a:rPr lang="en-US" sz="3702" dirty="0">
                <a:solidFill>
                  <a:srgbClr val="FF9405"/>
                </a:solidFill>
                <a:latin typeface="Canva Sans"/>
              </a:rPr>
              <a:t>•To start the project we are going to follow the </a:t>
            </a:r>
            <a:r>
              <a:rPr lang="en-US" sz="3702" dirty="0" smtClean="0">
                <a:solidFill>
                  <a:srgbClr val="FF9405"/>
                </a:solidFill>
                <a:latin typeface="Canva Sans"/>
              </a:rPr>
              <a:t>Steps given below:</a:t>
            </a:r>
            <a:endParaRPr lang="en-US" sz="3702" dirty="0">
              <a:solidFill>
                <a:srgbClr val="FF9405"/>
              </a:solidFill>
              <a:latin typeface="Canva Sans"/>
            </a:endParaRPr>
          </a:p>
          <a:p>
            <a:pPr algn="ctr">
              <a:lnSpc>
                <a:spcPts val="5182"/>
              </a:lnSpc>
            </a:pPr>
            <a:endParaRPr lang="en-US" sz="3702" dirty="0">
              <a:solidFill>
                <a:srgbClr val="FF9405"/>
              </a:solidFill>
              <a:latin typeface="Canva Sans"/>
            </a:endParaRPr>
          </a:p>
        </p:txBody>
      </p:sp>
      <p:sp>
        <p:nvSpPr>
          <p:cNvPr id="9" name="TextBox 9"/>
          <p:cNvSpPr txBox="1"/>
          <p:nvPr/>
        </p:nvSpPr>
        <p:spPr>
          <a:xfrm>
            <a:off x="7153913" y="3929054"/>
            <a:ext cx="10491209" cy="6785916"/>
          </a:xfrm>
          <a:prstGeom prst="rect">
            <a:avLst/>
          </a:prstGeom>
        </p:spPr>
        <p:txBody>
          <a:bodyPr wrap="square" lIns="0" tIns="0" rIns="0" bIns="0" rtlCol="0" anchor="t">
            <a:spAutoFit/>
          </a:bodyPr>
          <a:lstStyle/>
          <a:p>
            <a:pPr lvl="0" algn="just" fontAlgn="base">
              <a:spcBef>
                <a:spcPct val="0"/>
              </a:spcBef>
              <a:spcAft>
                <a:spcPct val="0"/>
              </a:spcAft>
            </a:pPr>
            <a:r>
              <a:rPr lang="en-US" sz="2200" b="1" dirty="0" smtClean="0">
                <a:solidFill>
                  <a:schemeClr val="bg1">
                    <a:lumMod val="95000"/>
                  </a:schemeClr>
                </a:solidFill>
                <a:latin typeface="Times New Roman" pitchFamily="18" charset="0"/>
                <a:ea typeface="Times New Roman" pitchFamily="18" charset="0"/>
                <a:cs typeface="Times New Roman" pitchFamily="18" charset="0"/>
              </a:rPr>
              <a:t>1.Import Libraries:- </a:t>
            </a:r>
            <a:r>
              <a:rPr lang="en-US" sz="2200" dirty="0" smtClean="0">
                <a:solidFill>
                  <a:schemeClr val="bg1">
                    <a:lumMod val="95000"/>
                  </a:schemeClr>
                </a:solidFill>
                <a:latin typeface="Times New Roman" pitchFamily="18" charset="0"/>
                <a:ea typeface="Times New Roman" pitchFamily="18" charset="0"/>
                <a:cs typeface="Times New Roman" pitchFamily="18" charset="0"/>
              </a:rPr>
              <a:t>Import necessary libraries such as </a:t>
            </a:r>
            <a:r>
              <a:rPr lang="en-US" sz="2200" dirty="0" err="1" smtClean="0">
                <a:solidFill>
                  <a:schemeClr val="bg1">
                    <a:lumMod val="95000"/>
                  </a:schemeClr>
                </a:solidFill>
                <a:latin typeface="Times New Roman" pitchFamily="18" charset="0"/>
                <a:ea typeface="Times New Roman" pitchFamily="18" charset="0"/>
                <a:cs typeface="Times New Roman" pitchFamily="18" charset="0"/>
              </a:rPr>
              <a:t>OpenCV</a:t>
            </a:r>
            <a:r>
              <a:rPr lang="en-US" sz="2200" dirty="0" smtClean="0">
                <a:solidFill>
                  <a:schemeClr val="bg1">
                    <a:lumMod val="95000"/>
                  </a:schemeClr>
                </a:solidFill>
                <a:latin typeface="Times New Roman" pitchFamily="18" charset="0"/>
                <a:ea typeface="Times New Roman" pitchFamily="18" charset="0"/>
                <a:cs typeface="Times New Roman" pitchFamily="18" charset="0"/>
              </a:rPr>
              <a:t>, </a:t>
            </a:r>
            <a:r>
              <a:rPr lang="en-US" sz="2200" dirty="0" err="1" smtClean="0">
                <a:solidFill>
                  <a:schemeClr val="bg1">
                    <a:lumMod val="95000"/>
                  </a:schemeClr>
                </a:solidFill>
                <a:latin typeface="Times New Roman" pitchFamily="18" charset="0"/>
                <a:ea typeface="Times New Roman" pitchFamily="18" charset="0"/>
                <a:cs typeface="Times New Roman" pitchFamily="18" charset="0"/>
              </a:rPr>
              <a:t>TensorFlow</a:t>
            </a:r>
            <a:r>
              <a:rPr lang="en-US" sz="2200" dirty="0" smtClean="0">
                <a:solidFill>
                  <a:schemeClr val="bg1">
                    <a:lumMod val="95000"/>
                  </a:schemeClr>
                </a:solidFill>
                <a:latin typeface="Times New Roman" pitchFamily="18" charset="0"/>
                <a:ea typeface="Times New Roman" pitchFamily="18" charset="0"/>
                <a:cs typeface="Times New Roman" pitchFamily="18" charset="0"/>
              </a:rPr>
              <a:t>, </a:t>
            </a:r>
            <a:r>
              <a:rPr lang="en-US" sz="2200" dirty="0" err="1" smtClean="0">
                <a:solidFill>
                  <a:schemeClr val="bg1">
                    <a:lumMod val="95000"/>
                  </a:schemeClr>
                </a:solidFill>
                <a:latin typeface="Times New Roman" pitchFamily="18" charset="0"/>
                <a:ea typeface="Times New Roman" pitchFamily="18" charset="0"/>
                <a:cs typeface="Times New Roman" pitchFamily="18" charset="0"/>
              </a:rPr>
              <a:t>NumPy</a:t>
            </a:r>
            <a:r>
              <a:rPr lang="en-US" sz="2200" dirty="0" smtClean="0">
                <a:solidFill>
                  <a:schemeClr val="bg1">
                    <a:lumMod val="95000"/>
                  </a:schemeClr>
                </a:solidFill>
                <a:latin typeface="Times New Roman" pitchFamily="18" charset="0"/>
                <a:ea typeface="Times New Roman" pitchFamily="18" charset="0"/>
                <a:cs typeface="Times New Roman" pitchFamily="18" charset="0"/>
              </a:rPr>
              <a:t>, PIL, and </a:t>
            </a:r>
            <a:r>
              <a:rPr lang="en-US" sz="2200" dirty="0" err="1" smtClean="0">
                <a:solidFill>
                  <a:schemeClr val="bg1">
                    <a:lumMod val="95000"/>
                  </a:schemeClr>
                </a:solidFill>
                <a:latin typeface="Times New Roman" pitchFamily="18" charset="0"/>
                <a:ea typeface="Times New Roman" pitchFamily="18" charset="0"/>
                <a:cs typeface="Times New Roman" pitchFamily="18" charset="0"/>
              </a:rPr>
              <a:t>Tkinter</a:t>
            </a:r>
            <a:r>
              <a:rPr lang="en-US" sz="2200" dirty="0" smtClean="0">
                <a:solidFill>
                  <a:schemeClr val="bg1">
                    <a:lumMod val="95000"/>
                  </a:schemeClr>
                </a:solidFill>
                <a:latin typeface="Times New Roman" pitchFamily="18" charset="0"/>
                <a:ea typeface="Times New Roman" pitchFamily="18" charset="0"/>
                <a:cs typeface="Times New Roman" pitchFamily="18" charset="0"/>
              </a:rPr>
              <a:t> for GUI.</a:t>
            </a:r>
            <a:endParaRPr lang="en-US" sz="2200" dirty="0" smtClean="0">
              <a:solidFill>
                <a:schemeClr val="bg1">
                  <a:lumMod val="95000"/>
                </a:schemeClr>
              </a:solidFill>
              <a:latin typeface="Times New Roman" pitchFamily="18" charset="0"/>
              <a:cs typeface="Times New Roman" pitchFamily="18" charset="0"/>
            </a:endParaRPr>
          </a:p>
          <a:p>
            <a:pPr lvl="0" algn="just" eaLnBrk="0" fontAlgn="base" hangingPunct="0">
              <a:spcBef>
                <a:spcPct val="0"/>
              </a:spcBef>
              <a:spcAft>
                <a:spcPct val="0"/>
              </a:spcAft>
            </a:pPr>
            <a:r>
              <a:rPr lang="en-US" sz="2200" b="1" dirty="0" smtClean="0">
                <a:solidFill>
                  <a:schemeClr val="bg1">
                    <a:lumMod val="95000"/>
                  </a:schemeClr>
                </a:solidFill>
                <a:latin typeface="Times New Roman" pitchFamily="18" charset="0"/>
                <a:ea typeface="Times New Roman" pitchFamily="18" charset="0"/>
                <a:cs typeface="Times New Roman" pitchFamily="18" charset="0"/>
              </a:rPr>
              <a:t>2.Argument Parsing:- </a:t>
            </a:r>
            <a:r>
              <a:rPr lang="en-US" sz="2200" dirty="0" smtClean="0">
                <a:solidFill>
                  <a:schemeClr val="bg1">
                    <a:lumMod val="95000"/>
                  </a:schemeClr>
                </a:solidFill>
                <a:latin typeface="Times New Roman" pitchFamily="18" charset="0"/>
                <a:ea typeface="Times New Roman" pitchFamily="18" charset="0"/>
                <a:cs typeface="Times New Roman" pitchFamily="18" charset="0"/>
              </a:rPr>
              <a:t>Parse command-line arguments using the ‘</a:t>
            </a:r>
            <a:r>
              <a:rPr lang="en-US" sz="2200" dirty="0" err="1" smtClean="0">
                <a:solidFill>
                  <a:schemeClr val="bg1">
                    <a:lumMod val="95000"/>
                  </a:schemeClr>
                </a:solidFill>
                <a:latin typeface="Times New Roman" pitchFamily="18" charset="0"/>
                <a:ea typeface="Times New Roman" pitchFamily="18" charset="0"/>
                <a:cs typeface="Times New Roman" pitchFamily="18" charset="0"/>
              </a:rPr>
              <a:t>argparse</a:t>
            </a:r>
            <a:r>
              <a:rPr lang="en-US" sz="2200" dirty="0" smtClean="0">
                <a:solidFill>
                  <a:schemeClr val="bg1">
                    <a:lumMod val="95000"/>
                  </a:schemeClr>
                </a:solidFill>
                <a:latin typeface="Times New Roman" pitchFamily="18" charset="0"/>
                <a:ea typeface="Times New Roman" pitchFamily="18" charset="0"/>
                <a:cs typeface="Times New Roman" pitchFamily="18" charset="0"/>
              </a:rPr>
              <a:t>’ module to customize the behavior of the application. The arguments allow users to set thresholds conversions factors, input/output video paths, and other parameters.</a:t>
            </a:r>
            <a:endParaRPr lang="en-US" sz="2200" dirty="0" smtClean="0">
              <a:solidFill>
                <a:schemeClr val="bg1">
                  <a:lumMod val="95000"/>
                </a:schemeClr>
              </a:solidFill>
              <a:latin typeface="Times New Roman" pitchFamily="18" charset="0"/>
              <a:cs typeface="Times New Roman" pitchFamily="18" charset="0"/>
            </a:endParaRPr>
          </a:p>
          <a:p>
            <a:pPr lvl="0" algn="just" eaLnBrk="0" fontAlgn="base" hangingPunct="0">
              <a:spcBef>
                <a:spcPct val="0"/>
              </a:spcBef>
              <a:spcAft>
                <a:spcPct val="0"/>
              </a:spcAft>
            </a:pPr>
            <a:r>
              <a:rPr lang="en-US" sz="2200" b="1" dirty="0" smtClean="0">
                <a:solidFill>
                  <a:schemeClr val="bg1">
                    <a:lumMod val="95000"/>
                  </a:schemeClr>
                </a:solidFill>
                <a:latin typeface="Times New Roman" pitchFamily="18" charset="0"/>
                <a:ea typeface="Times New Roman" pitchFamily="18" charset="0"/>
                <a:cs typeface="Times New Roman" pitchFamily="18" charset="0"/>
              </a:rPr>
              <a:t>3.Temperature Conversion:- </a:t>
            </a:r>
            <a:r>
              <a:rPr lang="en-US" sz="2200" dirty="0" smtClean="0">
                <a:solidFill>
                  <a:schemeClr val="bg1">
                    <a:lumMod val="95000"/>
                  </a:schemeClr>
                </a:solidFill>
                <a:latin typeface="Times New Roman" pitchFamily="18" charset="0"/>
                <a:ea typeface="Times New Roman" pitchFamily="18" charset="0"/>
                <a:cs typeface="Times New Roman" pitchFamily="18" charset="0"/>
              </a:rPr>
              <a:t>Define a method ‘</a:t>
            </a:r>
            <a:r>
              <a:rPr lang="en-US" sz="2200" dirty="0" err="1" smtClean="0">
                <a:solidFill>
                  <a:schemeClr val="bg1">
                    <a:lumMod val="95000"/>
                  </a:schemeClr>
                </a:solidFill>
                <a:latin typeface="Times New Roman" pitchFamily="18" charset="0"/>
                <a:ea typeface="Times New Roman" pitchFamily="18" charset="0"/>
                <a:cs typeface="Times New Roman" pitchFamily="18" charset="0"/>
              </a:rPr>
              <a:t>convert_to_temperature</a:t>
            </a:r>
            <a:r>
              <a:rPr lang="en-US" sz="2200" dirty="0" smtClean="0">
                <a:solidFill>
                  <a:schemeClr val="bg1">
                    <a:lumMod val="95000"/>
                  </a:schemeClr>
                </a:solidFill>
                <a:latin typeface="Times New Roman" pitchFamily="18" charset="0"/>
                <a:ea typeface="Times New Roman" pitchFamily="18" charset="0"/>
                <a:cs typeface="Times New Roman" pitchFamily="18" charset="0"/>
              </a:rPr>
              <a:t>’ to convert the average pixel value (mean) obtained from the thermal image to temperature using conversion factor.</a:t>
            </a:r>
            <a:endParaRPr lang="en-US" sz="2200" dirty="0" smtClean="0">
              <a:solidFill>
                <a:schemeClr val="bg1">
                  <a:lumMod val="95000"/>
                </a:schemeClr>
              </a:solidFill>
              <a:latin typeface="Times New Roman" pitchFamily="18" charset="0"/>
              <a:cs typeface="Times New Roman" pitchFamily="18" charset="0"/>
            </a:endParaRPr>
          </a:p>
          <a:p>
            <a:pPr lvl="0" algn="just" eaLnBrk="0" fontAlgn="base" hangingPunct="0">
              <a:spcBef>
                <a:spcPct val="0"/>
              </a:spcBef>
              <a:spcAft>
                <a:spcPct val="0"/>
              </a:spcAft>
            </a:pPr>
            <a:r>
              <a:rPr lang="en-US" sz="2200" b="1" dirty="0" smtClean="0">
                <a:solidFill>
                  <a:schemeClr val="bg1">
                    <a:lumMod val="95000"/>
                  </a:schemeClr>
                </a:solidFill>
                <a:latin typeface="Times New Roman" pitchFamily="18" charset="0"/>
                <a:ea typeface="Times New Roman" pitchFamily="18" charset="0"/>
                <a:cs typeface="Times New Roman" pitchFamily="18" charset="0"/>
              </a:rPr>
              <a:t>4.Process Thermal Frame:- </a:t>
            </a:r>
            <a:r>
              <a:rPr lang="en-US" sz="2200" dirty="0" smtClean="0">
                <a:solidFill>
                  <a:schemeClr val="bg1">
                    <a:lumMod val="95000"/>
                  </a:schemeClr>
                </a:solidFill>
                <a:latin typeface="Times New Roman" pitchFamily="18" charset="0"/>
                <a:ea typeface="Times New Roman" pitchFamily="18" charset="0"/>
                <a:cs typeface="Times New Roman" pitchFamily="18" charset="0"/>
              </a:rPr>
              <a:t>Implement ‘</a:t>
            </a:r>
            <a:r>
              <a:rPr lang="en-US" sz="2200" dirty="0" err="1" smtClean="0">
                <a:solidFill>
                  <a:schemeClr val="bg1">
                    <a:lumMod val="95000"/>
                  </a:schemeClr>
                </a:solidFill>
                <a:latin typeface="Times New Roman" pitchFamily="18" charset="0"/>
                <a:ea typeface="Times New Roman" pitchFamily="18" charset="0"/>
                <a:cs typeface="Times New Roman" pitchFamily="18" charset="0"/>
              </a:rPr>
              <a:t>process_temperature_frame</a:t>
            </a:r>
            <a:r>
              <a:rPr lang="en-US" sz="2200" dirty="0" smtClean="0">
                <a:solidFill>
                  <a:schemeClr val="bg1">
                    <a:lumMod val="95000"/>
                  </a:schemeClr>
                </a:solidFill>
                <a:latin typeface="Times New Roman" pitchFamily="18" charset="0"/>
                <a:ea typeface="Times New Roman" pitchFamily="18" charset="0"/>
                <a:cs typeface="Times New Roman" pitchFamily="18" charset="0"/>
              </a:rPr>
              <a:t>’ to process the thermal frame from the video stream. The frame undergoes to color conversion , binary </a:t>
            </a:r>
            <a:r>
              <a:rPr lang="en-US" sz="2200" dirty="0" err="1" smtClean="0">
                <a:solidFill>
                  <a:schemeClr val="bg1">
                    <a:lumMod val="95000"/>
                  </a:schemeClr>
                </a:solidFill>
                <a:latin typeface="Times New Roman" pitchFamily="18" charset="0"/>
                <a:ea typeface="Times New Roman" pitchFamily="18" charset="0"/>
                <a:cs typeface="Times New Roman" pitchFamily="18" charset="0"/>
              </a:rPr>
              <a:t>thersholding</a:t>
            </a:r>
            <a:r>
              <a:rPr lang="en-US" sz="2200" dirty="0" smtClean="0">
                <a:solidFill>
                  <a:schemeClr val="bg1">
                    <a:lumMod val="95000"/>
                  </a:schemeClr>
                </a:solidFill>
                <a:latin typeface="Times New Roman" pitchFamily="18" charset="0"/>
                <a:ea typeface="Times New Roman" pitchFamily="18" charset="0"/>
                <a:cs typeface="Times New Roman" pitchFamily="18" charset="0"/>
              </a:rPr>
              <a:t> , erosion, dilation, contour </a:t>
            </a:r>
            <a:r>
              <a:rPr lang="en-US" sz="2200" dirty="0" err="1" smtClean="0">
                <a:solidFill>
                  <a:schemeClr val="bg1">
                    <a:lumMod val="95000"/>
                  </a:schemeClr>
                </a:solidFill>
                <a:latin typeface="Times New Roman" pitchFamily="18" charset="0"/>
                <a:ea typeface="Times New Roman" pitchFamily="18" charset="0"/>
                <a:cs typeface="Times New Roman" pitchFamily="18" charset="0"/>
              </a:rPr>
              <a:t>detection,and</a:t>
            </a:r>
            <a:r>
              <a:rPr lang="en-US" sz="2200" dirty="0" smtClean="0">
                <a:solidFill>
                  <a:schemeClr val="bg1">
                    <a:lumMod val="95000"/>
                  </a:schemeClr>
                </a:solidFill>
                <a:latin typeface="Times New Roman" pitchFamily="18" charset="0"/>
                <a:ea typeface="Times New Roman" pitchFamily="18" charset="0"/>
                <a:cs typeface="Times New Roman" pitchFamily="18" charset="0"/>
              </a:rPr>
              <a:t> </a:t>
            </a:r>
            <a:r>
              <a:rPr lang="en-US" sz="2200" dirty="0" err="1" smtClean="0">
                <a:solidFill>
                  <a:schemeClr val="bg1">
                    <a:lumMod val="95000"/>
                  </a:schemeClr>
                </a:solidFill>
                <a:latin typeface="Times New Roman" pitchFamily="18" charset="0"/>
                <a:ea typeface="Times New Roman" pitchFamily="18" charset="0"/>
                <a:cs typeface="Times New Roman" pitchFamily="18" charset="0"/>
              </a:rPr>
              <a:t>temperatue</a:t>
            </a:r>
            <a:r>
              <a:rPr lang="en-US" sz="2200" dirty="0" smtClean="0">
                <a:solidFill>
                  <a:schemeClr val="bg1">
                    <a:lumMod val="95000"/>
                  </a:schemeClr>
                </a:solidFill>
                <a:latin typeface="Times New Roman" pitchFamily="18" charset="0"/>
                <a:ea typeface="Times New Roman" pitchFamily="18" charset="0"/>
                <a:cs typeface="Times New Roman" pitchFamily="18" charset="0"/>
              </a:rPr>
              <a:t> extraction for each detected region.</a:t>
            </a:r>
            <a:endParaRPr lang="en-US" sz="2200" dirty="0" smtClean="0">
              <a:solidFill>
                <a:schemeClr val="bg1">
                  <a:lumMod val="95000"/>
                </a:schemeClr>
              </a:solidFill>
              <a:latin typeface="Times New Roman" pitchFamily="18" charset="0"/>
              <a:cs typeface="Times New Roman" pitchFamily="18" charset="0"/>
            </a:endParaRPr>
          </a:p>
          <a:p>
            <a:pPr lvl="0" algn="just" eaLnBrk="0" fontAlgn="base" hangingPunct="0">
              <a:spcBef>
                <a:spcPct val="0"/>
              </a:spcBef>
              <a:spcAft>
                <a:spcPct val="0"/>
              </a:spcAft>
            </a:pPr>
            <a:r>
              <a:rPr lang="en-US" sz="2200" b="1" dirty="0" smtClean="0">
                <a:solidFill>
                  <a:schemeClr val="bg1">
                    <a:lumMod val="95000"/>
                  </a:schemeClr>
                </a:solidFill>
                <a:latin typeface="Times New Roman" pitchFamily="18" charset="0"/>
                <a:ea typeface="Times New Roman" pitchFamily="18" charset="0"/>
                <a:cs typeface="Times New Roman" pitchFamily="18" charset="0"/>
              </a:rPr>
              <a:t>5.Face Detection and Temperature Analysis:- </a:t>
            </a:r>
            <a:r>
              <a:rPr lang="en-US" sz="2200" dirty="0" smtClean="0">
                <a:solidFill>
                  <a:schemeClr val="bg1">
                    <a:lumMod val="95000"/>
                  </a:schemeClr>
                </a:solidFill>
                <a:latin typeface="Times New Roman" pitchFamily="18" charset="0"/>
                <a:ea typeface="Times New Roman" pitchFamily="18" charset="0"/>
                <a:cs typeface="Times New Roman" pitchFamily="18" charset="0"/>
              </a:rPr>
              <a:t>Implement ‘</a:t>
            </a:r>
            <a:r>
              <a:rPr lang="en-US" sz="2200" dirty="0" err="1" smtClean="0">
                <a:solidFill>
                  <a:schemeClr val="bg1">
                    <a:lumMod val="95000"/>
                  </a:schemeClr>
                </a:solidFill>
                <a:latin typeface="Times New Roman" pitchFamily="18" charset="0"/>
                <a:ea typeface="Times New Roman" pitchFamily="18" charset="0"/>
                <a:cs typeface="Times New Roman" pitchFamily="18" charset="0"/>
              </a:rPr>
              <a:t>process_temperature_face_frame</a:t>
            </a:r>
            <a:r>
              <a:rPr lang="en-US" sz="2200" dirty="0" smtClean="0">
                <a:solidFill>
                  <a:schemeClr val="bg1">
                    <a:lumMod val="95000"/>
                  </a:schemeClr>
                </a:solidFill>
                <a:latin typeface="Times New Roman" pitchFamily="18" charset="0"/>
                <a:ea typeface="Times New Roman" pitchFamily="18" charset="0"/>
                <a:cs typeface="Times New Roman" pitchFamily="18" charset="0"/>
              </a:rPr>
              <a:t>’ to detect faces using a pre-trained deep learning face detection model and extract the temperature for each detected face using ‘</a:t>
            </a:r>
            <a:r>
              <a:rPr lang="en-US" sz="2200" dirty="0" err="1" smtClean="0">
                <a:solidFill>
                  <a:schemeClr val="bg1">
                    <a:lumMod val="95000"/>
                  </a:schemeClr>
                </a:solidFill>
                <a:latin typeface="Times New Roman" pitchFamily="18" charset="0"/>
                <a:ea typeface="Times New Roman" pitchFamily="18" charset="0"/>
                <a:cs typeface="Times New Roman" pitchFamily="18" charset="0"/>
              </a:rPr>
              <a:t>process_temperature_frame</a:t>
            </a:r>
            <a:r>
              <a:rPr lang="en-US" sz="2200" dirty="0" smtClean="0">
                <a:solidFill>
                  <a:schemeClr val="bg1">
                    <a:lumMod val="95000"/>
                  </a:schemeClr>
                </a:solidFill>
                <a:latin typeface="Times New Roman" pitchFamily="18" charset="0"/>
                <a:ea typeface="Times New Roman" pitchFamily="18" charset="0"/>
                <a:cs typeface="Times New Roman" pitchFamily="18" charset="0"/>
              </a:rPr>
              <a:t>’.</a:t>
            </a:r>
          </a:p>
          <a:p>
            <a:pPr lvl="0" algn="just" eaLnBrk="0" fontAlgn="base" hangingPunct="0">
              <a:spcBef>
                <a:spcPct val="0"/>
              </a:spcBef>
              <a:spcAft>
                <a:spcPct val="0"/>
              </a:spcAft>
            </a:pPr>
            <a:r>
              <a:rPr lang="en-US" sz="2200" b="1" dirty="0" smtClean="0">
                <a:solidFill>
                  <a:schemeClr val="bg1">
                    <a:lumMod val="95000"/>
                  </a:schemeClr>
                </a:solidFill>
                <a:latin typeface="Calibri" pitchFamily="34" charset="0"/>
                <a:ea typeface="Times New Roman" pitchFamily="18" charset="0"/>
                <a:cs typeface="Times New Roman" pitchFamily="18" charset="0"/>
              </a:rPr>
              <a:t>6.Face Mask Detection: </a:t>
            </a:r>
            <a:r>
              <a:rPr lang="en-US" sz="2200" dirty="0" smtClean="0">
                <a:solidFill>
                  <a:schemeClr val="bg1">
                    <a:lumMod val="95000"/>
                  </a:schemeClr>
                </a:solidFill>
                <a:latin typeface="Calibri" pitchFamily="34" charset="0"/>
                <a:ea typeface="Times New Roman" pitchFamily="18" charset="0"/>
                <a:cs typeface="Times New Roman" pitchFamily="18" charset="0"/>
              </a:rPr>
              <a:t>Implement ‘</a:t>
            </a:r>
            <a:r>
              <a:rPr lang="en-US" sz="2200" dirty="0" err="1" smtClean="0">
                <a:solidFill>
                  <a:schemeClr val="bg1">
                    <a:lumMod val="95000"/>
                  </a:schemeClr>
                </a:solidFill>
                <a:latin typeface="Calibri" pitchFamily="34" charset="0"/>
                <a:ea typeface="Times New Roman" pitchFamily="18" charset="0"/>
                <a:cs typeface="Times New Roman" pitchFamily="18" charset="0"/>
              </a:rPr>
              <a:t>detect_and_predict_mask</a:t>
            </a:r>
            <a:r>
              <a:rPr lang="en-US" sz="2200" dirty="0" smtClean="0">
                <a:solidFill>
                  <a:schemeClr val="bg1">
                    <a:lumMod val="95000"/>
                  </a:schemeClr>
                </a:solidFill>
                <a:latin typeface="Calibri" pitchFamily="34" charset="0"/>
                <a:ea typeface="Times New Roman" pitchFamily="18" charset="0"/>
                <a:cs typeface="Times New Roman" pitchFamily="18" charset="0"/>
              </a:rPr>
              <a:t>’ to detect faces, predict mask/no-mask for each face using a pre-trained face mask detection model, and process the temperature for each detected face.</a:t>
            </a:r>
            <a:endParaRPr lang="en-US" sz="2200" dirty="0" smtClean="0">
              <a:solidFill>
                <a:schemeClr val="bg1">
                  <a:lumMod val="95000"/>
                </a:schemeClr>
              </a:solidFill>
              <a:latin typeface="Times New Roman" pitchFamily="18" charset="0"/>
              <a:cs typeface="Times New Roman" pitchFamily="18" charset="0"/>
            </a:endParaRPr>
          </a:p>
          <a:p>
            <a:pPr>
              <a:lnSpc>
                <a:spcPts val="3358"/>
              </a:lnSpc>
            </a:pPr>
            <a:endParaRPr lang="en-US" sz="2200" dirty="0" smtClean="0">
              <a:solidFill>
                <a:schemeClr val="bg1">
                  <a:lumMod val="95000"/>
                </a:schemeClr>
              </a:solidFill>
              <a:latin typeface="Times New Roman"/>
            </a:endParaRPr>
          </a:p>
        </p:txBody>
      </p:sp>
      <p:pic>
        <p:nvPicPr>
          <p:cNvPr id="11" name="Picture 10" descr="Screenshot 2023-07-20 142329.png"/>
          <p:cNvPicPr/>
          <p:nvPr/>
        </p:nvPicPr>
        <p:blipFill>
          <a:blip r:embed="rId2"/>
          <a:stretch>
            <a:fillRect/>
          </a:stretch>
        </p:blipFill>
        <p:spPr>
          <a:xfrm>
            <a:off x="500002" y="3000360"/>
            <a:ext cx="6215106" cy="678661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E1340"/>
        </a:solidFill>
        <a:effectLst/>
      </p:bgPr>
    </p:bg>
    <p:spTree>
      <p:nvGrpSpPr>
        <p:cNvPr id="1" name=""/>
        <p:cNvGrpSpPr/>
        <p:nvPr/>
      </p:nvGrpSpPr>
      <p:grpSpPr>
        <a:xfrm>
          <a:off x="0" y="0"/>
          <a:ext cx="0" cy="0"/>
          <a:chOff x="0" y="0"/>
          <a:chExt cx="0" cy="0"/>
        </a:xfrm>
      </p:grpSpPr>
      <p:sp>
        <p:nvSpPr>
          <p:cNvPr id="2" name="TextBox 2"/>
          <p:cNvSpPr txBox="1"/>
          <p:nvPr/>
        </p:nvSpPr>
        <p:spPr>
          <a:xfrm>
            <a:off x="1028700" y="952500"/>
            <a:ext cx="16230600" cy="5312032"/>
          </a:xfrm>
          <a:prstGeom prst="rect">
            <a:avLst/>
          </a:prstGeom>
        </p:spPr>
        <p:txBody>
          <a:bodyPr lIns="0" tIns="0" rIns="0" bIns="0" rtlCol="0" anchor="t">
            <a:spAutoFit/>
          </a:bodyPr>
          <a:lstStyle/>
          <a:p>
            <a:pPr lvl="0" algn="just" fontAlgn="base">
              <a:spcBef>
                <a:spcPct val="0"/>
              </a:spcBef>
              <a:spcAft>
                <a:spcPct val="0"/>
              </a:spcAft>
            </a:pPr>
            <a:r>
              <a:rPr lang="en-US" sz="2800" b="1" dirty="0" smtClean="0">
                <a:solidFill>
                  <a:schemeClr val="bg1">
                    <a:lumMod val="95000"/>
                  </a:schemeClr>
                </a:solidFill>
                <a:latin typeface="Times New Roman" pitchFamily="18" charset="0"/>
                <a:ea typeface="Times New Roman" pitchFamily="18" charset="0"/>
                <a:cs typeface="Times New Roman" pitchFamily="18" charset="0"/>
              </a:rPr>
              <a:t>7.Tkinter GUI: </a:t>
            </a:r>
            <a:r>
              <a:rPr lang="en-US" sz="2800" dirty="0" smtClean="0">
                <a:solidFill>
                  <a:schemeClr val="bg1">
                    <a:lumMod val="95000"/>
                  </a:schemeClr>
                </a:solidFill>
                <a:latin typeface="Times New Roman" pitchFamily="18" charset="0"/>
                <a:ea typeface="Times New Roman" pitchFamily="18" charset="0"/>
                <a:cs typeface="Times New Roman" pitchFamily="18" charset="0"/>
              </a:rPr>
              <a:t>Create a </a:t>
            </a:r>
            <a:r>
              <a:rPr lang="en-US" sz="2800" dirty="0" err="1" smtClean="0">
                <a:solidFill>
                  <a:schemeClr val="bg1">
                    <a:lumMod val="95000"/>
                  </a:schemeClr>
                </a:solidFill>
                <a:latin typeface="Times New Roman" pitchFamily="18" charset="0"/>
                <a:ea typeface="Times New Roman" pitchFamily="18" charset="0"/>
                <a:cs typeface="Times New Roman" pitchFamily="18" charset="0"/>
              </a:rPr>
              <a:t>Tkinter</a:t>
            </a:r>
            <a:r>
              <a:rPr lang="en-US" sz="2800" dirty="0" smtClean="0">
                <a:solidFill>
                  <a:schemeClr val="bg1">
                    <a:lumMod val="95000"/>
                  </a:schemeClr>
                </a:solidFill>
                <a:latin typeface="Times New Roman" pitchFamily="18" charset="0"/>
                <a:ea typeface="Times New Roman" pitchFamily="18" charset="0"/>
                <a:cs typeface="Times New Roman" pitchFamily="18" charset="0"/>
              </a:rPr>
              <a:t> GUI application to display the video stream with detected faces, mask/no-mask predictions, and temperature information. Users can set the temperature threshold and choose between Fahrenheit and Celsius units.</a:t>
            </a:r>
            <a:endParaRPr lang="en-US" sz="2800" dirty="0" smtClean="0">
              <a:solidFill>
                <a:schemeClr val="bg1">
                  <a:lumMod val="95000"/>
                </a:schemeClr>
              </a:solidFill>
              <a:latin typeface="Times New Roman" pitchFamily="18" charset="0"/>
              <a:cs typeface="Times New Roman" pitchFamily="18" charset="0"/>
            </a:endParaRPr>
          </a:p>
          <a:p>
            <a:pPr lvl="0" algn="just" eaLnBrk="0" fontAlgn="base" hangingPunct="0">
              <a:spcBef>
                <a:spcPct val="0"/>
              </a:spcBef>
              <a:spcAft>
                <a:spcPct val="0"/>
              </a:spcAft>
            </a:pPr>
            <a:r>
              <a:rPr lang="en-US" sz="2800" b="1" dirty="0" smtClean="0">
                <a:solidFill>
                  <a:schemeClr val="bg1">
                    <a:lumMod val="95000"/>
                  </a:schemeClr>
                </a:solidFill>
                <a:latin typeface="Times New Roman" pitchFamily="18" charset="0"/>
                <a:ea typeface="Times New Roman" pitchFamily="18" charset="0"/>
                <a:cs typeface="Times New Roman" pitchFamily="18" charset="0"/>
              </a:rPr>
              <a:t>8.Video Loop: </a:t>
            </a:r>
            <a:r>
              <a:rPr lang="en-US" sz="2800" dirty="0" smtClean="0">
                <a:solidFill>
                  <a:schemeClr val="bg1">
                    <a:lumMod val="95000"/>
                  </a:schemeClr>
                </a:solidFill>
                <a:latin typeface="Times New Roman" pitchFamily="18" charset="0"/>
                <a:ea typeface="Times New Roman" pitchFamily="18" charset="0"/>
                <a:cs typeface="Times New Roman" pitchFamily="18" charset="0"/>
              </a:rPr>
              <a:t>Continuously read frames from the video stream, apply face detection and mask detection, and update the GUI with bounding boxes, labels, and temperature information</a:t>
            </a:r>
            <a:r>
              <a:rPr lang="en-US" sz="2800" b="1" dirty="0" smtClean="0">
                <a:solidFill>
                  <a:schemeClr val="bg1">
                    <a:lumMod val="95000"/>
                  </a:schemeClr>
                </a:solidFill>
                <a:latin typeface="Times New Roman" pitchFamily="18" charset="0"/>
                <a:ea typeface="Times New Roman" pitchFamily="18" charset="0"/>
                <a:cs typeface="Times New Roman" pitchFamily="18" charset="0"/>
              </a:rPr>
              <a:t>.</a:t>
            </a:r>
            <a:endParaRPr lang="en-US" sz="2800" dirty="0" smtClean="0">
              <a:solidFill>
                <a:schemeClr val="bg1">
                  <a:lumMod val="95000"/>
                </a:schemeClr>
              </a:solidFill>
              <a:latin typeface="Times New Roman" pitchFamily="18" charset="0"/>
              <a:cs typeface="Times New Roman" pitchFamily="18" charset="0"/>
            </a:endParaRPr>
          </a:p>
          <a:p>
            <a:pPr lvl="0" algn="just" eaLnBrk="0" fontAlgn="base" hangingPunct="0">
              <a:spcBef>
                <a:spcPct val="0"/>
              </a:spcBef>
              <a:spcAft>
                <a:spcPct val="0"/>
              </a:spcAft>
            </a:pPr>
            <a:r>
              <a:rPr lang="en-US" sz="2800" b="1" dirty="0" smtClean="0">
                <a:solidFill>
                  <a:schemeClr val="bg1">
                    <a:lumMod val="95000"/>
                  </a:schemeClr>
                </a:solidFill>
                <a:latin typeface="Times New Roman" pitchFamily="18" charset="0"/>
                <a:ea typeface="Times New Roman" pitchFamily="18" charset="0"/>
                <a:cs typeface="Times New Roman" pitchFamily="18" charset="0"/>
              </a:rPr>
              <a:t>9.Button Click Handling</a:t>
            </a:r>
            <a:r>
              <a:rPr lang="en-US" sz="2800" dirty="0" smtClean="0">
                <a:solidFill>
                  <a:schemeClr val="bg1">
                    <a:lumMod val="95000"/>
                  </a:schemeClr>
                </a:solidFill>
                <a:latin typeface="Times New Roman" pitchFamily="18" charset="0"/>
                <a:ea typeface="Times New Roman" pitchFamily="18" charset="0"/>
                <a:cs typeface="Times New Roman" pitchFamily="18" charset="0"/>
              </a:rPr>
              <a:t>: Handle the event when the user clicks the "Submit" button to set the temperature threshold based on the input provided in the text box.</a:t>
            </a:r>
            <a:endParaRPr lang="en-US" sz="2800" dirty="0" smtClean="0">
              <a:solidFill>
                <a:schemeClr val="bg1">
                  <a:lumMod val="95000"/>
                </a:schemeClr>
              </a:solidFill>
              <a:latin typeface="Times New Roman" pitchFamily="18" charset="0"/>
              <a:cs typeface="Times New Roman" pitchFamily="18" charset="0"/>
            </a:endParaRPr>
          </a:p>
          <a:p>
            <a:pPr lvl="0" algn="just" eaLnBrk="0" fontAlgn="base" hangingPunct="0">
              <a:spcBef>
                <a:spcPct val="0"/>
              </a:spcBef>
              <a:spcAft>
                <a:spcPct val="0"/>
              </a:spcAft>
            </a:pPr>
            <a:r>
              <a:rPr lang="en-US" sz="2800" b="1" dirty="0" smtClean="0">
                <a:solidFill>
                  <a:schemeClr val="bg1">
                    <a:lumMod val="95000"/>
                  </a:schemeClr>
                </a:solidFill>
                <a:latin typeface="Times New Roman" pitchFamily="18" charset="0"/>
                <a:ea typeface="Times New Roman" pitchFamily="18" charset="0"/>
                <a:cs typeface="Times New Roman" pitchFamily="18" charset="0"/>
              </a:rPr>
              <a:t>10.Temperature Unit Conversion</a:t>
            </a:r>
            <a:r>
              <a:rPr lang="en-US" sz="2800" dirty="0" smtClean="0">
                <a:solidFill>
                  <a:schemeClr val="bg1">
                    <a:lumMod val="95000"/>
                  </a:schemeClr>
                </a:solidFill>
                <a:latin typeface="Times New Roman" pitchFamily="18" charset="0"/>
                <a:ea typeface="Times New Roman" pitchFamily="18" charset="0"/>
                <a:cs typeface="Times New Roman" pitchFamily="18" charset="0"/>
              </a:rPr>
              <a:t>: Implement ‘</a:t>
            </a:r>
            <a:r>
              <a:rPr lang="en-US" sz="2800" dirty="0" err="1" smtClean="0">
                <a:solidFill>
                  <a:schemeClr val="bg1">
                    <a:lumMod val="95000"/>
                  </a:schemeClr>
                </a:solidFill>
                <a:latin typeface="Times New Roman" pitchFamily="18" charset="0"/>
                <a:ea typeface="Times New Roman" pitchFamily="18" charset="0"/>
                <a:cs typeface="Times New Roman" pitchFamily="18" charset="0"/>
              </a:rPr>
              <a:t>sel</a:t>
            </a:r>
            <a:r>
              <a:rPr lang="en-US" sz="2800" dirty="0" smtClean="0">
                <a:solidFill>
                  <a:schemeClr val="bg1">
                    <a:lumMod val="95000"/>
                  </a:schemeClr>
                </a:solidFill>
                <a:latin typeface="Times New Roman" pitchFamily="18" charset="0"/>
                <a:ea typeface="Times New Roman" pitchFamily="18" charset="0"/>
                <a:cs typeface="Times New Roman" pitchFamily="18" charset="0"/>
              </a:rPr>
              <a:t>’ to convert the temperature unit (Fahrenheit to Celsius or vice versa) based on the selected radio button.</a:t>
            </a:r>
            <a:endParaRPr lang="en-US" sz="2800" dirty="0" smtClean="0">
              <a:solidFill>
                <a:schemeClr val="bg1">
                  <a:lumMod val="95000"/>
                </a:schemeClr>
              </a:solidFill>
              <a:latin typeface="Times New Roman" pitchFamily="18" charset="0"/>
              <a:cs typeface="Times New Roman" pitchFamily="18" charset="0"/>
            </a:endParaRPr>
          </a:p>
          <a:p>
            <a:pPr lvl="0" algn="just" eaLnBrk="0" fontAlgn="base" hangingPunct="0">
              <a:spcBef>
                <a:spcPct val="0"/>
              </a:spcBef>
              <a:spcAft>
                <a:spcPct val="0"/>
              </a:spcAft>
            </a:pPr>
            <a:r>
              <a:rPr lang="en-US" sz="2800" b="1" dirty="0" smtClean="0">
                <a:solidFill>
                  <a:schemeClr val="bg1">
                    <a:lumMod val="95000"/>
                  </a:schemeClr>
                </a:solidFill>
                <a:latin typeface="Times New Roman" pitchFamily="18" charset="0"/>
                <a:ea typeface="Times New Roman" pitchFamily="18" charset="0"/>
                <a:cs typeface="Times New Roman" pitchFamily="18" charset="0"/>
              </a:rPr>
              <a:t>11.Closing the Application: </a:t>
            </a:r>
            <a:r>
              <a:rPr lang="en-US" sz="2800" dirty="0" smtClean="0">
                <a:solidFill>
                  <a:schemeClr val="bg1">
                    <a:lumMod val="95000"/>
                  </a:schemeClr>
                </a:solidFill>
                <a:latin typeface="Times New Roman" pitchFamily="18" charset="0"/>
                <a:ea typeface="Times New Roman" pitchFamily="18" charset="0"/>
                <a:cs typeface="Times New Roman" pitchFamily="18" charset="0"/>
              </a:rPr>
              <a:t>Handle the event when the user closes the application, ensuring that the video stream is stopped, GUI is closed, and resources are released properly.</a:t>
            </a:r>
            <a:endParaRPr lang="en-US" sz="2800" dirty="0" smtClean="0">
              <a:solidFill>
                <a:schemeClr val="bg1">
                  <a:lumMod val="95000"/>
                </a:schemeClr>
              </a:solidFill>
              <a:latin typeface="Times New Roman" pitchFamily="18" charset="0"/>
              <a:cs typeface="Times New Roman" pitchFamily="18" charset="0"/>
            </a:endParaRPr>
          </a:p>
          <a:p>
            <a:pPr>
              <a:lnSpc>
                <a:spcPts val="5094"/>
              </a:lnSpc>
              <a:spcBef>
                <a:spcPct val="0"/>
              </a:spcBef>
            </a:pPr>
            <a:endParaRPr lang="en-US" sz="2800" dirty="0">
              <a:solidFill>
                <a:schemeClr val="bg1">
                  <a:lumMod val="95000"/>
                </a:schemeClr>
              </a:solidFill>
              <a:latin typeface="Roca One"/>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E1340"/>
        </a:solidFill>
        <a:effectLst/>
      </p:bgPr>
    </p:bg>
    <p:spTree>
      <p:nvGrpSpPr>
        <p:cNvPr id="1" name=""/>
        <p:cNvGrpSpPr/>
        <p:nvPr/>
      </p:nvGrpSpPr>
      <p:grpSpPr>
        <a:xfrm>
          <a:off x="0" y="0"/>
          <a:ext cx="0" cy="0"/>
          <a:chOff x="0" y="0"/>
          <a:chExt cx="0" cy="0"/>
        </a:xfrm>
      </p:grpSpPr>
      <p:grpSp>
        <p:nvGrpSpPr>
          <p:cNvPr id="2" name="Group 2"/>
          <p:cNvGrpSpPr/>
          <p:nvPr/>
        </p:nvGrpSpPr>
        <p:grpSpPr>
          <a:xfrm>
            <a:off x="1028700" y="1028700"/>
            <a:ext cx="16230600" cy="1239372"/>
            <a:chOff x="0" y="0"/>
            <a:chExt cx="4274726" cy="326419"/>
          </a:xfrm>
        </p:grpSpPr>
        <p:sp>
          <p:nvSpPr>
            <p:cNvPr id="3" name="Freeform 3"/>
            <p:cNvSpPr/>
            <p:nvPr/>
          </p:nvSpPr>
          <p:spPr>
            <a:xfrm>
              <a:off x="0" y="0"/>
              <a:ext cx="4274726" cy="326419"/>
            </a:xfrm>
            <a:custGeom>
              <a:avLst/>
              <a:gdLst/>
              <a:ahLst/>
              <a:cxnLst/>
              <a:rect l="l" t="t" r="r" b="b"/>
              <a:pathLst>
                <a:path w="4274726" h="326419">
                  <a:moveTo>
                    <a:pt x="47700" y="0"/>
                  </a:moveTo>
                  <a:lnTo>
                    <a:pt x="4227026" y="0"/>
                  </a:lnTo>
                  <a:cubicBezTo>
                    <a:pt x="4239677" y="0"/>
                    <a:pt x="4251809" y="5025"/>
                    <a:pt x="4260755" y="13971"/>
                  </a:cubicBezTo>
                  <a:cubicBezTo>
                    <a:pt x="4269700" y="22916"/>
                    <a:pt x="4274726" y="35049"/>
                    <a:pt x="4274726" y="47700"/>
                  </a:cubicBezTo>
                  <a:lnTo>
                    <a:pt x="4274726" y="278720"/>
                  </a:lnTo>
                  <a:cubicBezTo>
                    <a:pt x="4274726" y="291370"/>
                    <a:pt x="4269700" y="303503"/>
                    <a:pt x="4260755" y="312448"/>
                  </a:cubicBezTo>
                  <a:cubicBezTo>
                    <a:pt x="4251809" y="321394"/>
                    <a:pt x="4239677" y="326419"/>
                    <a:pt x="4227026" y="326419"/>
                  </a:cubicBezTo>
                  <a:lnTo>
                    <a:pt x="47700" y="326419"/>
                  </a:lnTo>
                  <a:cubicBezTo>
                    <a:pt x="35049" y="326419"/>
                    <a:pt x="22916" y="321394"/>
                    <a:pt x="13971" y="312448"/>
                  </a:cubicBezTo>
                  <a:cubicBezTo>
                    <a:pt x="5025" y="303503"/>
                    <a:pt x="0" y="291370"/>
                    <a:pt x="0" y="278720"/>
                  </a:cubicBezTo>
                  <a:lnTo>
                    <a:pt x="0" y="47700"/>
                  </a:lnTo>
                  <a:cubicBezTo>
                    <a:pt x="0" y="35049"/>
                    <a:pt x="5025" y="22916"/>
                    <a:pt x="13971" y="13971"/>
                  </a:cubicBezTo>
                  <a:cubicBezTo>
                    <a:pt x="22916" y="5025"/>
                    <a:pt x="35049" y="0"/>
                    <a:pt x="47700" y="0"/>
                  </a:cubicBezTo>
                  <a:close/>
                </a:path>
              </a:pathLst>
            </a:custGeom>
            <a:solidFill>
              <a:srgbClr val="FFFFFF"/>
            </a:solidFill>
          </p:spPr>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sp>
        <p:nvSpPr>
          <p:cNvPr id="7" name="TextBox 7"/>
          <p:cNvSpPr txBox="1"/>
          <p:nvPr/>
        </p:nvSpPr>
        <p:spPr>
          <a:xfrm>
            <a:off x="1683166" y="1464600"/>
            <a:ext cx="6393372" cy="519973"/>
          </a:xfrm>
          <a:prstGeom prst="rect">
            <a:avLst/>
          </a:prstGeom>
        </p:spPr>
        <p:txBody>
          <a:bodyPr lIns="0" tIns="0" rIns="0" bIns="0" rtlCol="0" anchor="t">
            <a:spAutoFit/>
          </a:bodyPr>
          <a:lstStyle/>
          <a:p>
            <a:pPr>
              <a:lnSpc>
                <a:spcPts val="3984"/>
              </a:lnSpc>
            </a:pPr>
            <a:r>
              <a:rPr lang="en-US" sz="3795">
                <a:solidFill>
                  <a:srgbClr val="FF9405"/>
                </a:solidFill>
                <a:latin typeface="Roca One"/>
              </a:rPr>
              <a:t>RESULT AND DISCUSSION </a:t>
            </a:r>
          </a:p>
        </p:txBody>
      </p:sp>
      <p:sp>
        <p:nvSpPr>
          <p:cNvPr id="8" name="TextBox 8"/>
          <p:cNvSpPr txBox="1"/>
          <p:nvPr/>
        </p:nvSpPr>
        <p:spPr>
          <a:xfrm>
            <a:off x="190504" y="2705050"/>
            <a:ext cx="10005195" cy="7835478"/>
          </a:xfrm>
          <a:prstGeom prst="rect">
            <a:avLst/>
          </a:prstGeom>
        </p:spPr>
        <p:txBody>
          <a:bodyPr lIns="0" tIns="0" rIns="0" bIns="0" rtlCol="0" anchor="t">
            <a:spAutoFit/>
          </a:bodyPr>
          <a:lstStyle/>
          <a:p>
            <a:r>
              <a:rPr lang="en-US" sz="3200" b="1" dirty="0" smtClean="0">
                <a:solidFill>
                  <a:schemeClr val="bg1">
                    <a:lumMod val="95000"/>
                  </a:schemeClr>
                </a:solidFill>
              </a:rPr>
              <a:t>Object detection models require a diverse and well-annotated dataset for training. Commonly used datasets include COCO (Common Objects in Context), Pascal VOC (Visual Object Classes), and Image Net. Data preprocessing involves resizing images, data augmentation (e.g., rotation, flipping), and bounding box annotation.</a:t>
            </a:r>
            <a:endParaRPr lang="en-US" sz="3200" dirty="0" smtClean="0">
              <a:solidFill>
                <a:schemeClr val="bg1">
                  <a:lumMod val="95000"/>
                </a:schemeClr>
              </a:solidFill>
            </a:endParaRPr>
          </a:p>
          <a:p>
            <a:r>
              <a:rPr lang="en-US" sz="3200" b="1" dirty="0" smtClean="0">
                <a:solidFill>
                  <a:schemeClr val="bg1">
                    <a:lumMod val="95000"/>
                  </a:schemeClr>
                </a:solidFill>
              </a:rPr>
              <a:t> </a:t>
            </a:r>
            <a:endParaRPr lang="en-US" sz="3200" dirty="0" smtClean="0">
              <a:solidFill>
                <a:schemeClr val="bg1">
                  <a:lumMod val="95000"/>
                </a:schemeClr>
              </a:solidFill>
            </a:endParaRPr>
          </a:p>
          <a:p>
            <a:r>
              <a:rPr lang="en-US" sz="3200" b="1" dirty="0" smtClean="0">
                <a:solidFill>
                  <a:schemeClr val="bg1">
                    <a:lumMod val="95000"/>
                  </a:schemeClr>
                </a:solidFill>
              </a:rPr>
              <a:t>During training, the model learns to optimize the loss function, which combines object detection accuracy and localization precision. Common loss functions include Smooth L1 loss and Cross-Entropy loss for classification. The models are evaluated using metrics like Intersection over Union (</a:t>
            </a:r>
            <a:r>
              <a:rPr lang="en-US" sz="3200" b="1" dirty="0" err="1" smtClean="0">
                <a:solidFill>
                  <a:schemeClr val="bg1">
                    <a:lumMod val="95000"/>
                  </a:schemeClr>
                </a:solidFill>
              </a:rPr>
              <a:t>IoU</a:t>
            </a:r>
            <a:r>
              <a:rPr lang="en-US" sz="3200" b="1" dirty="0" smtClean="0">
                <a:solidFill>
                  <a:schemeClr val="bg1">
                    <a:lumMod val="95000"/>
                  </a:schemeClr>
                </a:solidFill>
              </a:rPr>
              <a:t>), Precision-Recall (PR) curves, and Mean Average Precision (</a:t>
            </a:r>
            <a:r>
              <a:rPr lang="en-US" sz="3200" b="1" dirty="0" err="1" smtClean="0">
                <a:solidFill>
                  <a:schemeClr val="bg1">
                    <a:lumMod val="95000"/>
                  </a:schemeClr>
                </a:solidFill>
              </a:rPr>
              <a:t>mAP</a:t>
            </a:r>
            <a:r>
              <a:rPr lang="en-US" sz="3200" b="1" dirty="0" smtClean="0">
                <a:solidFill>
                  <a:schemeClr val="bg1">
                    <a:lumMod val="95000"/>
                  </a:schemeClr>
                </a:solidFill>
              </a:rPr>
              <a:t>).</a:t>
            </a:r>
            <a:endParaRPr lang="en-US" sz="3200" dirty="0" smtClean="0">
              <a:solidFill>
                <a:schemeClr val="bg1">
                  <a:lumMod val="95000"/>
                </a:schemeClr>
              </a:solidFill>
            </a:endParaRPr>
          </a:p>
          <a:p>
            <a:pPr>
              <a:lnSpc>
                <a:spcPts val="3459"/>
              </a:lnSpc>
              <a:spcBef>
                <a:spcPct val="0"/>
              </a:spcBef>
            </a:pPr>
            <a:endParaRPr lang="en-US" sz="3200" dirty="0">
              <a:solidFill>
                <a:schemeClr val="bg1">
                  <a:lumMod val="95000"/>
                </a:schemeClr>
              </a:solidFill>
              <a:latin typeface="Roca One"/>
            </a:endParaRPr>
          </a:p>
        </p:txBody>
      </p:sp>
      <p:sp>
        <p:nvSpPr>
          <p:cNvPr id="9" name="TextBox 9"/>
          <p:cNvSpPr txBox="1"/>
          <p:nvPr/>
        </p:nvSpPr>
        <p:spPr>
          <a:xfrm>
            <a:off x="864990" y="6966517"/>
            <a:ext cx="8029724" cy="1231106"/>
          </a:xfrm>
          <a:prstGeom prst="rect">
            <a:avLst/>
          </a:prstGeom>
        </p:spPr>
        <p:txBody>
          <a:bodyPr lIns="0" tIns="0" rIns="0" bIns="0" rtlCol="0" anchor="t">
            <a:spAutoFit/>
          </a:bodyPr>
          <a:lstStyle/>
          <a:p>
            <a:pPr algn="ctr">
              <a:lnSpc>
                <a:spcPts val="4759"/>
              </a:lnSpc>
            </a:pPr>
            <a:endParaRPr lang="en-US" sz="3399" dirty="0">
              <a:solidFill>
                <a:srgbClr val="FFFFFF"/>
              </a:solidFill>
              <a:latin typeface="Canva Sans"/>
            </a:endParaRPr>
          </a:p>
          <a:p>
            <a:pPr algn="ctr">
              <a:lnSpc>
                <a:spcPts val="4759"/>
              </a:lnSpc>
            </a:pPr>
            <a:endParaRPr lang="en-US" sz="3399" dirty="0">
              <a:solidFill>
                <a:srgbClr val="FFFFFF"/>
              </a:solidFill>
              <a:latin typeface="Canva Sans"/>
            </a:endParaRPr>
          </a:p>
        </p:txBody>
      </p:sp>
      <p:pic>
        <p:nvPicPr>
          <p:cNvPr id="10" name="Picture 9" descr="Screenshot 2023-07-22 203146.png"/>
          <p:cNvPicPr>
            <a:picLocks noChangeAspect="1"/>
          </p:cNvPicPr>
          <p:nvPr/>
        </p:nvPicPr>
        <p:blipFill>
          <a:blip r:embed="rId2"/>
          <a:stretch>
            <a:fillRect/>
          </a:stretch>
        </p:blipFill>
        <p:spPr>
          <a:xfrm>
            <a:off x="10493932" y="2500294"/>
            <a:ext cx="7748558" cy="7786706"/>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E1340"/>
        </a:solidFill>
        <a:effectLst/>
      </p:bgPr>
    </p:bg>
    <p:spTree>
      <p:nvGrpSpPr>
        <p:cNvPr id="1" name=""/>
        <p:cNvGrpSpPr/>
        <p:nvPr/>
      </p:nvGrpSpPr>
      <p:grpSpPr>
        <a:xfrm>
          <a:off x="0" y="0"/>
          <a:ext cx="0" cy="0"/>
          <a:chOff x="0" y="0"/>
          <a:chExt cx="0" cy="0"/>
        </a:xfrm>
      </p:grpSpPr>
      <p:pic>
        <p:nvPicPr>
          <p:cNvPr id="4" name="Picture 3" descr="Screenshot 2023-07-20 142354.png"/>
          <p:cNvPicPr/>
          <p:nvPr/>
        </p:nvPicPr>
        <p:blipFill>
          <a:blip r:embed="rId2"/>
          <a:stretch>
            <a:fillRect/>
          </a:stretch>
        </p:blipFill>
        <p:spPr>
          <a:xfrm>
            <a:off x="2357390" y="1142972"/>
            <a:ext cx="13216030" cy="807249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E1340"/>
        </a:solidFill>
        <a:effectLst/>
      </p:bgPr>
    </p:bg>
    <p:spTree>
      <p:nvGrpSpPr>
        <p:cNvPr id="1" name=""/>
        <p:cNvGrpSpPr/>
        <p:nvPr/>
      </p:nvGrpSpPr>
      <p:grpSpPr>
        <a:xfrm>
          <a:off x="0" y="0"/>
          <a:ext cx="0" cy="0"/>
          <a:chOff x="0" y="0"/>
          <a:chExt cx="0" cy="0"/>
        </a:xfrm>
      </p:grpSpPr>
      <p:grpSp>
        <p:nvGrpSpPr>
          <p:cNvPr id="2" name="Group 2"/>
          <p:cNvGrpSpPr/>
          <p:nvPr/>
        </p:nvGrpSpPr>
        <p:grpSpPr>
          <a:xfrm>
            <a:off x="1028700" y="1028700"/>
            <a:ext cx="16230600" cy="1239372"/>
            <a:chOff x="0" y="0"/>
            <a:chExt cx="4274726" cy="326419"/>
          </a:xfrm>
        </p:grpSpPr>
        <p:sp>
          <p:nvSpPr>
            <p:cNvPr id="3" name="Freeform 3"/>
            <p:cNvSpPr/>
            <p:nvPr/>
          </p:nvSpPr>
          <p:spPr>
            <a:xfrm>
              <a:off x="0" y="0"/>
              <a:ext cx="4274726" cy="326419"/>
            </a:xfrm>
            <a:custGeom>
              <a:avLst/>
              <a:gdLst/>
              <a:ahLst/>
              <a:cxnLst/>
              <a:rect l="l" t="t" r="r" b="b"/>
              <a:pathLst>
                <a:path w="4274726" h="326419">
                  <a:moveTo>
                    <a:pt x="47700" y="0"/>
                  </a:moveTo>
                  <a:lnTo>
                    <a:pt x="4227026" y="0"/>
                  </a:lnTo>
                  <a:cubicBezTo>
                    <a:pt x="4239677" y="0"/>
                    <a:pt x="4251809" y="5025"/>
                    <a:pt x="4260755" y="13971"/>
                  </a:cubicBezTo>
                  <a:cubicBezTo>
                    <a:pt x="4269700" y="22916"/>
                    <a:pt x="4274726" y="35049"/>
                    <a:pt x="4274726" y="47700"/>
                  </a:cubicBezTo>
                  <a:lnTo>
                    <a:pt x="4274726" y="278720"/>
                  </a:lnTo>
                  <a:cubicBezTo>
                    <a:pt x="4274726" y="291370"/>
                    <a:pt x="4269700" y="303503"/>
                    <a:pt x="4260755" y="312448"/>
                  </a:cubicBezTo>
                  <a:cubicBezTo>
                    <a:pt x="4251809" y="321394"/>
                    <a:pt x="4239677" y="326419"/>
                    <a:pt x="4227026" y="326419"/>
                  </a:cubicBezTo>
                  <a:lnTo>
                    <a:pt x="47700" y="326419"/>
                  </a:lnTo>
                  <a:cubicBezTo>
                    <a:pt x="35049" y="326419"/>
                    <a:pt x="22916" y="321394"/>
                    <a:pt x="13971" y="312448"/>
                  </a:cubicBezTo>
                  <a:cubicBezTo>
                    <a:pt x="5025" y="303503"/>
                    <a:pt x="0" y="291370"/>
                    <a:pt x="0" y="278720"/>
                  </a:cubicBezTo>
                  <a:lnTo>
                    <a:pt x="0" y="47700"/>
                  </a:lnTo>
                  <a:cubicBezTo>
                    <a:pt x="0" y="35049"/>
                    <a:pt x="5025" y="22916"/>
                    <a:pt x="13971" y="13971"/>
                  </a:cubicBezTo>
                  <a:cubicBezTo>
                    <a:pt x="22916" y="5025"/>
                    <a:pt x="35049" y="0"/>
                    <a:pt x="47700" y="0"/>
                  </a:cubicBezTo>
                  <a:close/>
                </a:path>
              </a:pathLst>
            </a:custGeom>
            <a:solidFill>
              <a:srgbClr val="FFFFFF"/>
            </a:solidFill>
          </p:spPr>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sp>
        <p:nvSpPr>
          <p:cNvPr id="8" name="TextBox 8"/>
          <p:cNvSpPr txBox="1"/>
          <p:nvPr/>
        </p:nvSpPr>
        <p:spPr>
          <a:xfrm>
            <a:off x="1683166" y="1464600"/>
            <a:ext cx="7114518" cy="1024798"/>
          </a:xfrm>
          <a:prstGeom prst="rect">
            <a:avLst/>
          </a:prstGeom>
        </p:spPr>
        <p:txBody>
          <a:bodyPr lIns="0" tIns="0" rIns="0" bIns="0" rtlCol="0" anchor="t">
            <a:spAutoFit/>
          </a:bodyPr>
          <a:lstStyle/>
          <a:p>
            <a:pPr>
              <a:lnSpc>
                <a:spcPts val="3984"/>
              </a:lnSpc>
            </a:pPr>
            <a:r>
              <a:rPr lang="en-US" sz="3795">
                <a:solidFill>
                  <a:srgbClr val="FF9405"/>
                </a:solidFill>
                <a:latin typeface="Roca One"/>
              </a:rPr>
              <a:t>Conclusion and Future Work </a:t>
            </a:r>
          </a:p>
          <a:p>
            <a:pPr>
              <a:lnSpc>
                <a:spcPts val="3984"/>
              </a:lnSpc>
            </a:pPr>
            <a:endParaRPr lang="en-US" sz="3795">
              <a:solidFill>
                <a:srgbClr val="FF9405"/>
              </a:solidFill>
              <a:latin typeface="Roca One"/>
            </a:endParaRPr>
          </a:p>
        </p:txBody>
      </p:sp>
      <p:sp>
        <p:nvSpPr>
          <p:cNvPr id="9" name="TextBox 9"/>
          <p:cNvSpPr txBox="1"/>
          <p:nvPr/>
        </p:nvSpPr>
        <p:spPr>
          <a:xfrm>
            <a:off x="3214646" y="3214674"/>
            <a:ext cx="12607179" cy="6771084"/>
          </a:xfrm>
          <a:prstGeom prst="rect">
            <a:avLst/>
          </a:prstGeom>
        </p:spPr>
        <p:txBody>
          <a:bodyPr wrap="square" lIns="0" tIns="0" rIns="0" bIns="0" rtlCol="0" anchor="t">
            <a:spAutoFit/>
          </a:bodyPr>
          <a:lstStyle/>
          <a:p>
            <a:r>
              <a:rPr lang="en-US" sz="4000" dirty="0" smtClean="0">
                <a:solidFill>
                  <a:schemeClr val="bg1">
                    <a:lumMod val="95000"/>
                  </a:schemeClr>
                </a:solidFill>
              </a:rPr>
              <a:t>In </a:t>
            </a:r>
            <a:r>
              <a:rPr lang="en-US" sz="4000" dirty="0" smtClean="0">
                <a:solidFill>
                  <a:schemeClr val="bg1">
                    <a:lumMod val="95000"/>
                  </a:schemeClr>
                </a:solidFill>
              </a:rPr>
              <a:t>conclusion,</a:t>
            </a:r>
            <a:r>
              <a:rPr lang="en-IN" sz="4000" dirty="0" smtClean="0">
                <a:solidFill>
                  <a:schemeClr val="bg1">
                    <a:lumMod val="95000"/>
                  </a:schemeClr>
                </a:solidFill>
                <a:latin typeface="Times New Roman" pitchFamily="18" charset="0"/>
                <a:cs typeface="Times New Roman" pitchFamily="18" charset="0"/>
              </a:rPr>
              <a:t>The </a:t>
            </a:r>
            <a:r>
              <a:rPr lang="en-IN" sz="4000" dirty="0" smtClean="0">
                <a:solidFill>
                  <a:schemeClr val="bg1">
                    <a:lumMod val="95000"/>
                  </a:schemeClr>
                </a:solidFill>
                <a:latin typeface="Times New Roman" pitchFamily="18" charset="0"/>
                <a:cs typeface="Times New Roman" pitchFamily="18" charset="0"/>
              </a:rPr>
              <a:t>Face Mask Detection Project is an innovative and impactful </a:t>
            </a:r>
            <a:r>
              <a:rPr lang="en-IN" sz="4000" dirty="0" smtClean="0">
                <a:solidFill>
                  <a:schemeClr val="bg1">
                    <a:lumMod val="95000"/>
                  </a:schemeClr>
                </a:solidFill>
                <a:latin typeface="Times New Roman" pitchFamily="18" charset="0"/>
                <a:cs typeface="Times New Roman" pitchFamily="18" charset="0"/>
              </a:rPr>
              <a:t>endeavour </a:t>
            </a:r>
            <a:r>
              <a:rPr lang="en-IN" sz="4000" dirty="0" smtClean="0">
                <a:solidFill>
                  <a:schemeClr val="bg1">
                    <a:lumMod val="95000"/>
                  </a:schemeClr>
                </a:solidFill>
                <a:latin typeface="Times New Roman" pitchFamily="18" charset="0"/>
                <a:cs typeface="Times New Roman" pitchFamily="18" charset="0"/>
              </a:rPr>
              <a:t>that showcases the potential of computer vision and deep learning in promoting public health and safety. By combining real-time face mask detection and optional thermal screening, the system provides a robust solution to combat infectious diseases, contributing to a healthier and more secure future for society at large.</a:t>
            </a:r>
            <a:endParaRPr lang="en-US" sz="4000" dirty="0" smtClean="0">
              <a:solidFill>
                <a:schemeClr val="bg1">
                  <a:lumMod val="95000"/>
                </a:schemeClr>
              </a:solidFill>
              <a:latin typeface="Times New Roman" pitchFamily="18" charset="0"/>
              <a:cs typeface="Times New Roman" pitchFamily="18" charset="0"/>
            </a:endParaRPr>
          </a:p>
          <a:p>
            <a:r>
              <a:rPr lang="en-IN" sz="4000" dirty="0" smtClean="0">
                <a:solidFill>
                  <a:schemeClr val="bg1">
                    <a:lumMod val="95000"/>
                  </a:schemeClr>
                </a:solidFill>
                <a:latin typeface="Times New Roman" pitchFamily="18" charset="0"/>
                <a:cs typeface="Times New Roman" pitchFamily="18" charset="0"/>
              </a:rPr>
              <a:t>It is the combination for the face mask detector as well as the temperature detector. </a:t>
            </a:r>
            <a:endParaRPr lang="en-US" sz="4000" dirty="0" smtClean="0">
              <a:solidFill>
                <a:schemeClr val="bg1">
                  <a:lumMod val="95000"/>
                </a:schemeClr>
              </a:solidFill>
              <a:latin typeface="Times New Roman" pitchFamily="18" charset="0"/>
              <a:cs typeface="Times New Roman" pitchFamily="18" charset="0"/>
            </a:endParaRPr>
          </a:p>
          <a:p>
            <a:endParaRPr lang="en-US" sz="4000" dirty="0" smtClean="0">
              <a:solidFill>
                <a:schemeClr val="bg1">
                  <a:lumMod val="95000"/>
                </a:schemeClr>
              </a:solidFill>
            </a:endParaRPr>
          </a:p>
          <a:p>
            <a:pPr>
              <a:lnSpc>
                <a:spcPts val="4759"/>
              </a:lnSpc>
            </a:pPr>
            <a:endParaRPr lang="en-US" sz="4000" dirty="0">
              <a:solidFill>
                <a:schemeClr val="bg1">
                  <a:lumMod val="95000"/>
                </a:schemeClr>
              </a:solidFill>
              <a:latin typeface="Canva Sa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E1340"/>
        </a:solidFill>
        <a:effectLst/>
      </p:bgPr>
    </p:bg>
    <p:spTree>
      <p:nvGrpSpPr>
        <p:cNvPr id="1" name=""/>
        <p:cNvGrpSpPr/>
        <p:nvPr/>
      </p:nvGrpSpPr>
      <p:grpSpPr>
        <a:xfrm>
          <a:off x="0" y="0"/>
          <a:ext cx="0" cy="0"/>
          <a:chOff x="0" y="0"/>
          <a:chExt cx="0" cy="0"/>
        </a:xfrm>
      </p:grpSpPr>
      <p:sp>
        <p:nvSpPr>
          <p:cNvPr id="3" name="TextBox 3"/>
          <p:cNvSpPr txBox="1"/>
          <p:nvPr/>
        </p:nvSpPr>
        <p:spPr>
          <a:xfrm>
            <a:off x="1028700" y="159703"/>
            <a:ext cx="7814370" cy="1566544"/>
          </a:xfrm>
          <a:prstGeom prst="rect">
            <a:avLst/>
          </a:prstGeom>
        </p:spPr>
        <p:txBody>
          <a:bodyPr lIns="0" tIns="0" rIns="0" bIns="0" rtlCol="0" anchor="t">
            <a:spAutoFit/>
          </a:bodyPr>
          <a:lstStyle/>
          <a:p>
            <a:pPr algn="ctr">
              <a:lnSpc>
                <a:spcPts val="12880"/>
              </a:lnSpc>
            </a:pPr>
            <a:r>
              <a:rPr lang="en-US" sz="9200">
                <a:solidFill>
                  <a:srgbClr val="FFFFFF"/>
                </a:solidFill>
                <a:latin typeface="Canva Sans Bold"/>
              </a:rPr>
              <a:t>Future Work:-</a:t>
            </a:r>
          </a:p>
        </p:txBody>
      </p:sp>
      <p:sp>
        <p:nvSpPr>
          <p:cNvPr id="4" name="TextBox 4"/>
          <p:cNvSpPr txBox="1"/>
          <p:nvPr/>
        </p:nvSpPr>
        <p:spPr>
          <a:xfrm>
            <a:off x="1028700" y="2566364"/>
            <a:ext cx="17259300" cy="6894195"/>
          </a:xfrm>
          <a:prstGeom prst="rect">
            <a:avLst/>
          </a:prstGeom>
        </p:spPr>
        <p:txBody>
          <a:bodyPr lIns="0" tIns="0" rIns="0" bIns="0" rtlCol="0" anchor="t">
            <a:spAutoFit/>
          </a:bodyPr>
          <a:lstStyle/>
          <a:p>
            <a:r>
              <a:rPr lang="en-US" sz="3200" b="1" dirty="0" smtClean="0">
                <a:solidFill>
                  <a:schemeClr val="bg1">
                    <a:lumMod val="95000"/>
                  </a:schemeClr>
                </a:solidFill>
              </a:rPr>
              <a:t>[1] </a:t>
            </a:r>
            <a:r>
              <a:rPr lang="en-US" sz="3200" b="1" dirty="0" smtClean="0">
                <a:solidFill>
                  <a:schemeClr val="bg1">
                    <a:lumMod val="95000"/>
                  </a:schemeClr>
                </a:solidFill>
              </a:rPr>
              <a:t> </a:t>
            </a:r>
            <a:r>
              <a:rPr lang="en-US" sz="3200" dirty="0" smtClean="0">
                <a:solidFill>
                  <a:schemeClr val="bg1">
                    <a:lumMod val="95000"/>
                  </a:schemeClr>
                </a:solidFill>
              </a:rPr>
              <a:t>Deep </a:t>
            </a:r>
            <a:r>
              <a:rPr lang="en-US" sz="3200" dirty="0" smtClean="0">
                <a:solidFill>
                  <a:schemeClr val="bg1">
                    <a:lumMod val="95000"/>
                  </a:schemeClr>
                </a:solidFill>
              </a:rPr>
              <a:t>Learning </a:t>
            </a:r>
            <a:r>
              <a:rPr lang="en-US" sz="3200" dirty="0" smtClean="0">
                <a:solidFill>
                  <a:schemeClr val="bg1">
                    <a:lumMod val="95000"/>
                  </a:schemeClr>
                </a:solidFill>
              </a:rPr>
              <a:t>Architectures: </a:t>
            </a:r>
            <a:r>
              <a:rPr lang="en-US" sz="3200" dirty="0" smtClean="0">
                <a:solidFill>
                  <a:schemeClr val="bg1">
                    <a:lumMod val="95000"/>
                  </a:schemeClr>
                </a:solidFill>
              </a:rPr>
              <a:t>Deep learning models, especially </a:t>
            </a:r>
            <a:r>
              <a:rPr lang="en-US" sz="3200" dirty="0" err="1" smtClean="0">
                <a:solidFill>
                  <a:schemeClr val="bg1">
                    <a:lumMod val="95000"/>
                  </a:schemeClr>
                </a:solidFill>
              </a:rPr>
              <a:t>Convolutional</a:t>
            </a:r>
            <a:r>
              <a:rPr lang="en-US" sz="3200" dirty="0" smtClean="0">
                <a:solidFill>
                  <a:schemeClr val="bg1">
                    <a:lumMod val="95000"/>
                  </a:schemeClr>
                </a:solidFill>
              </a:rPr>
              <a:t> Neural Networks </a:t>
            </a:r>
            <a:r>
              <a:rPr lang="en-US" sz="3200" dirty="0" smtClean="0">
                <a:solidFill>
                  <a:schemeClr val="bg1">
                    <a:lumMod val="95000"/>
                  </a:schemeClr>
                </a:solidFill>
              </a:rPr>
              <a:t>(CNNs), have been the driving force behind many changes in image processing and object recognition. In the future, more advanced designs and methods may emerge, providing greater accuracy and efficiency</a:t>
            </a:r>
            <a:r>
              <a:rPr lang="en-US" sz="3200" dirty="0" smtClean="0">
                <a:solidFill>
                  <a:schemeClr val="bg1">
                    <a:lumMod val="95000"/>
                  </a:schemeClr>
                </a:solidFill>
              </a:rPr>
              <a:t>.</a:t>
            </a:r>
          </a:p>
          <a:p>
            <a:endParaRPr lang="en-US" sz="3200" dirty="0" smtClean="0">
              <a:solidFill>
                <a:schemeClr val="bg1">
                  <a:lumMod val="95000"/>
                </a:schemeClr>
              </a:solidFill>
            </a:endParaRPr>
          </a:p>
          <a:p>
            <a:r>
              <a:rPr lang="en-US" sz="3200" dirty="0" smtClean="0">
                <a:solidFill>
                  <a:schemeClr val="bg1">
                    <a:lumMod val="95000"/>
                  </a:schemeClr>
                </a:solidFill>
              </a:rPr>
              <a:t> [2]  Real-time </a:t>
            </a:r>
            <a:r>
              <a:rPr lang="en-US" sz="3200" dirty="0" smtClean="0">
                <a:solidFill>
                  <a:schemeClr val="bg1">
                    <a:lumMod val="95000"/>
                  </a:schemeClr>
                </a:solidFill>
              </a:rPr>
              <a:t>and Edge </a:t>
            </a:r>
            <a:r>
              <a:rPr lang="en-US" sz="3200" dirty="0" smtClean="0">
                <a:solidFill>
                  <a:schemeClr val="bg1">
                    <a:lumMod val="95000"/>
                  </a:schemeClr>
                </a:solidFill>
              </a:rPr>
              <a:t>Detection: </a:t>
            </a:r>
            <a:r>
              <a:rPr lang="en-US" sz="3200" dirty="0" smtClean="0">
                <a:solidFill>
                  <a:schemeClr val="bg1">
                    <a:lumMod val="95000"/>
                  </a:schemeClr>
                </a:solidFill>
              </a:rPr>
              <a:t>As technology advances, there will be a strong emphasis on real-time sensing and edge processing. This includes providing lightweight models to nearby devices such as  </a:t>
            </a:r>
            <a:r>
              <a:rPr lang="en-US" sz="3200" dirty="0" smtClean="0">
                <a:solidFill>
                  <a:schemeClr val="bg1">
                    <a:lumMod val="95000"/>
                  </a:schemeClr>
                </a:solidFill>
              </a:rPr>
              <a:t>phone, </a:t>
            </a:r>
            <a:r>
              <a:rPr lang="en-US" sz="3200" dirty="0" smtClean="0">
                <a:solidFill>
                  <a:schemeClr val="bg1">
                    <a:lumMod val="95000"/>
                  </a:schemeClr>
                </a:solidFill>
              </a:rPr>
              <a:t>cameras, or </a:t>
            </a:r>
            <a:r>
              <a:rPr lang="en-US" sz="3200" dirty="0" err="1" smtClean="0">
                <a:solidFill>
                  <a:schemeClr val="bg1">
                    <a:lumMod val="95000"/>
                  </a:schemeClr>
                </a:solidFill>
              </a:rPr>
              <a:t>IoT</a:t>
            </a:r>
            <a:r>
              <a:rPr lang="en-US" sz="3200" dirty="0" smtClean="0">
                <a:solidFill>
                  <a:schemeClr val="bg1">
                    <a:lumMod val="95000"/>
                  </a:schemeClr>
                </a:solidFill>
              </a:rPr>
              <a:t> </a:t>
            </a:r>
            <a:r>
              <a:rPr lang="en-US" sz="3200" dirty="0" smtClean="0">
                <a:solidFill>
                  <a:schemeClr val="bg1">
                    <a:lumMod val="95000"/>
                  </a:schemeClr>
                </a:solidFill>
              </a:rPr>
              <a:t>devices, enabling fast and responsive applications without relying on cloud operations</a:t>
            </a:r>
            <a:r>
              <a:rPr lang="en-US" sz="3200" dirty="0" smtClean="0">
                <a:solidFill>
                  <a:schemeClr val="bg1">
                    <a:lumMod val="95000"/>
                  </a:schemeClr>
                </a:solidFill>
              </a:rPr>
              <a:t>.</a:t>
            </a:r>
          </a:p>
          <a:p>
            <a:endParaRPr lang="en-US" sz="3200" dirty="0" smtClean="0">
              <a:solidFill>
                <a:schemeClr val="bg1">
                  <a:lumMod val="95000"/>
                </a:schemeClr>
              </a:solidFill>
            </a:endParaRPr>
          </a:p>
          <a:p>
            <a:r>
              <a:rPr lang="en-US" sz="3200" dirty="0" smtClean="0">
                <a:solidFill>
                  <a:schemeClr val="bg1">
                    <a:lumMod val="95000"/>
                  </a:schemeClr>
                </a:solidFill>
              </a:rPr>
              <a:t>[3] </a:t>
            </a:r>
            <a:r>
              <a:rPr lang="en-US" sz="3200" b="1" dirty="0" smtClean="0">
                <a:solidFill>
                  <a:schemeClr val="bg1">
                    <a:lumMod val="95000"/>
                  </a:schemeClr>
                </a:solidFill>
              </a:rPr>
              <a:t>Continual Learning</a:t>
            </a:r>
            <a:r>
              <a:rPr lang="en-US" sz="3200" dirty="0" smtClean="0">
                <a:solidFill>
                  <a:schemeClr val="bg1">
                    <a:lumMod val="95000"/>
                  </a:schemeClr>
                </a:solidFill>
              </a:rPr>
              <a:t>: Continual learning aims to enable object detection models to continuously learn and adapt over time, which is crucial for applications where data distribution evolves over time.</a:t>
            </a:r>
          </a:p>
          <a:p>
            <a:r>
              <a:rPr lang="en-US" sz="3200" dirty="0" smtClean="0">
                <a:solidFill>
                  <a:schemeClr val="bg1">
                    <a:lumMod val="95000"/>
                  </a:schemeClr>
                </a:solidFill>
              </a:rPr>
              <a:t/>
            </a:r>
            <a:br>
              <a:rPr lang="en-US" sz="3200" dirty="0" smtClean="0">
                <a:solidFill>
                  <a:schemeClr val="bg1">
                    <a:lumMod val="95000"/>
                  </a:schemeClr>
                </a:solidFill>
              </a:rPr>
            </a:br>
            <a:endParaRPr lang="en-US" sz="3200" dirty="0">
              <a:solidFill>
                <a:schemeClr val="bg1">
                  <a:lumMod val="95000"/>
                </a:schemeClr>
              </a:solidFill>
              <a:latin typeface="Roca One"/>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155</TotalTime>
  <Words>867</Words>
  <Application>Microsoft Macintosh PowerPoint</Application>
  <PresentationFormat>Custom</PresentationFormat>
  <Paragraphs>54</Paragraphs>
  <Slides>10</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10</vt:i4>
      </vt:variant>
    </vt:vector>
  </HeadingPairs>
  <TitlesOfParts>
    <vt:vector size="22" baseType="lpstr">
      <vt:lpstr>Arial</vt:lpstr>
      <vt:lpstr>Corbel</vt:lpstr>
      <vt:lpstr>Roca One</vt:lpstr>
      <vt:lpstr>Canva Sans</vt:lpstr>
      <vt:lpstr>Open Sans Extra Bold</vt:lpstr>
      <vt:lpstr>Times New Roman</vt:lpstr>
      <vt:lpstr>Calibri</vt:lpstr>
      <vt:lpstr>Canva Sans Bold</vt:lpstr>
      <vt:lpstr>Wingdings 2</vt:lpstr>
      <vt:lpstr>Wingdings</vt:lpstr>
      <vt:lpstr>Wingdings 3</vt:lpstr>
      <vt:lpstr>Module</vt:lpstr>
      <vt:lpstr>Slide 1</vt:lpstr>
      <vt:lpstr>Slide 2</vt:lpstr>
      <vt:lpstr>Slide 3</vt:lpstr>
      <vt:lpstr>Slide 4</vt:lpstr>
      <vt:lpstr>Slide 5</vt:lpstr>
      <vt:lpstr>Slide 6</vt:lpstr>
      <vt:lpstr>Slide 7</vt:lpstr>
      <vt:lpstr>Slide 8</vt:lpstr>
      <vt:lpstr>Slide 9</vt:lpstr>
      <vt:lpstr>Slide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and orange Artificial Intelligence modern presentation</dc:title>
  <dc:creator>Aamolika Puri</dc:creator>
  <cp:lastModifiedBy>user</cp:lastModifiedBy>
  <cp:revision>19</cp:revision>
  <dcterms:created xsi:type="dcterms:W3CDTF">2006-08-16T00:00:00Z</dcterms:created>
  <dcterms:modified xsi:type="dcterms:W3CDTF">2023-07-22T15:02:28Z</dcterms:modified>
  <dc:identifier>DAFpPJO-ecQ</dc:identifier>
</cp:coreProperties>
</file>