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7AA2-3DA2-4B59-B9EF-39F42D5A4D8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794E-DA8A-4F60-A6BF-FD5B908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4438" r="1834" b="4720"/>
          <a:stretch/>
        </p:blipFill>
        <p:spPr bwMode="auto">
          <a:xfrm>
            <a:off x="700755" y="888763"/>
            <a:ext cx="7887768" cy="415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3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796399" y="98523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Input partial sentence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-983837" y="1433957"/>
            <a:ext cx="0" cy="9245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822037" y="2374829"/>
            <a:ext cx="1676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Check the length (n) of the sentence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1178" y="1063982"/>
            <a:ext cx="10276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6697" y="2391241"/>
            <a:ext cx="10276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1001" y="4645382"/>
            <a:ext cx="10276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1001" y="3340628"/>
            <a:ext cx="10276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0433" y="694650"/>
            <a:ext cx="1676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Check the </a:t>
            </a:r>
            <a:r>
              <a:rPr lang="en-US" sz="1400" dirty="0" smtClean="0"/>
              <a:t>quadragram</a:t>
            </a:r>
            <a:r>
              <a:rPr lang="en-US" sz="1400" dirty="0" smtClean="0"/>
              <a:t> table for a match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-204745" y="6946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n≥5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-128901" y="2629627"/>
            <a:ext cx="3899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261178" y="1063982"/>
            <a:ext cx="5519" cy="3581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6270" y="1462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n=4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1262" y="3026297"/>
            <a:ext cx="6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n=3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6691" y="4309521"/>
            <a:ext cx="65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n≤2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36833" y="1063982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176473" y="757658"/>
            <a:ext cx="1447800" cy="612648"/>
            <a:chOff x="6517948" y="773668"/>
            <a:chExt cx="1447800" cy="612648"/>
          </a:xfrm>
        </p:grpSpPr>
        <p:sp>
          <p:nvSpPr>
            <p:cNvPr id="37" name="Flowchart: Decision 36"/>
            <p:cNvSpPr/>
            <p:nvPr/>
          </p:nvSpPr>
          <p:spPr>
            <a:xfrm>
              <a:off x="6784648" y="773668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17948" y="956881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Match found?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7367365" y="1064968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29621" y="77792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Yes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71620" y="1445342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91000" y="2042082"/>
            <a:ext cx="1676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Check the quadragram table for a match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029200" y="1756909"/>
            <a:ext cx="1871173" cy="2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900373" y="1379997"/>
            <a:ext cx="0" cy="376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1" idx="0"/>
          </p:cNvCxnSpPr>
          <p:nvPr/>
        </p:nvCxnSpPr>
        <p:spPr>
          <a:xfrm>
            <a:off x="5029200" y="1756909"/>
            <a:ext cx="0" cy="2851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60433" y="3186351"/>
            <a:ext cx="1676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Check the trigram table for a match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878218" y="2412030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186621" y="2115328"/>
            <a:ext cx="1447800" cy="612648"/>
            <a:chOff x="6517948" y="773668"/>
            <a:chExt cx="1447800" cy="612648"/>
          </a:xfrm>
        </p:grpSpPr>
        <p:sp>
          <p:nvSpPr>
            <p:cNvPr id="70" name="Flowchart: Decision 69"/>
            <p:cNvSpPr/>
            <p:nvPr/>
          </p:nvSpPr>
          <p:spPr>
            <a:xfrm>
              <a:off x="6784648" y="773668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517948" y="956881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Match found?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329621" y="213361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Yes</a:t>
            </a:r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367721" y="2433345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28545" y="2915130"/>
            <a:ext cx="17819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910521" y="2649529"/>
            <a:ext cx="0" cy="2656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128545" y="2921569"/>
            <a:ext cx="0" cy="2851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977641" y="2675348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60433" y="4394615"/>
            <a:ext cx="1676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Check the bigram table for a match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244138" y="4095390"/>
            <a:ext cx="17819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7026114" y="3795684"/>
            <a:ext cx="0" cy="2997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44138" y="4095390"/>
            <a:ext cx="0" cy="2851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262601" y="3142555"/>
            <a:ext cx="1447800" cy="612648"/>
            <a:chOff x="6517948" y="773668"/>
            <a:chExt cx="1447800" cy="612648"/>
          </a:xfrm>
        </p:grpSpPr>
        <p:sp>
          <p:nvSpPr>
            <p:cNvPr id="87" name="Flowchart: Decision 86"/>
            <p:cNvSpPr/>
            <p:nvPr/>
          </p:nvSpPr>
          <p:spPr>
            <a:xfrm>
              <a:off x="6784648" y="773668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517948" y="956881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Match found?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511800" y="3223952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Yes</a:t>
            </a:r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453493" y="3447961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7" idx="3"/>
          </p:cNvCxnSpPr>
          <p:nvPr/>
        </p:nvCxnSpPr>
        <p:spPr>
          <a:xfrm>
            <a:off x="5936833" y="3447961"/>
            <a:ext cx="558819" cy="2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72300" y="496962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21035" y="694650"/>
            <a:ext cx="19117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the last 5 words into a quadragram and end word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332073" y="2128133"/>
            <a:ext cx="19117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the sentence into a trigram and end word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370173" y="3216870"/>
            <a:ext cx="19117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the sentence into a bigram and end word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294329" y="4417243"/>
            <a:ext cx="19972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the sentence into a unigram and end word*</a:t>
            </a:r>
            <a:endParaRPr lang="en-US" sz="14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232801" y="1085276"/>
            <a:ext cx="10276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966459" y="715944"/>
            <a:ext cx="247276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Match the quadragram to the pentagram start in pentagram table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820400" y="682410"/>
            <a:ext cx="2194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the end of the matching pentagrams as the predicted word</a:t>
            </a:r>
            <a:endParaRPr lang="en-US" sz="14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0439222" y="1051742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66459" y="2133610"/>
            <a:ext cx="262534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Match the trigram to the quadragram start in quadragram table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979415" y="2100076"/>
            <a:ext cx="2194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the end of the matching </a:t>
            </a:r>
            <a:r>
              <a:rPr lang="en-US" sz="1400" dirty="0" err="1" smtClean="0"/>
              <a:t>quadragrams</a:t>
            </a:r>
            <a:r>
              <a:rPr lang="en-US" sz="1400" dirty="0" smtClean="0"/>
              <a:t> as the predicted word</a:t>
            </a:r>
            <a:endParaRPr lang="en-US" sz="14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0595306" y="2476936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969965" y="3142555"/>
            <a:ext cx="26253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Match the bigram to the trigram start in trigram table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982921" y="3109021"/>
            <a:ext cx="2194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the end of the matching trigrams as the predicted word</a:t>
            </a:r>
            <a:endParaRPr lang="en-US" sz="1400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0598812" y="3485881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274461" y="2384787"/>
            <a:ext cx="916539" cy="49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288347" y="3458333"/>
            <a:ext cx="916539" cy="49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295164" y="4651269"/>
            <a:ext cx="916539" cy="49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973471" y="4380563"/>
            <a:ext cx="26253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Match the bigram to the trigram start in trigram table</a:t>
            </a:r>
            <a:endParaRPr lang="en-US" sz="14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5936832" y="4641906"/>
            <a:ext cx="558819" cy="2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6248400" y="4327815"/>
            <a:ext cx="1447800" cy="612648"/>
            <a:chOff x="6517948" y="773668"/>
            <a:chExt cx="1447800" cy="612648"/>
          </a:xfrm>
        </p:grpSpPr>
        <p:sp>
          <p:nvSpPr>
            <p:cNvPr id="126" name="Flowchart: Decision 125"/>
            <p:cNvSpPr/>
            <p:nvPr/>
          </p:nvSpPr>
          <p:spPr>
            <a:xfrm>
              <a:off x="6784648" y="773668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517948" y="956881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Match found?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7439292" y="4645382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112628" y="4286893"/>
            <a:ext cx="2194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the end of the matching bigrams as the predicted word</a:t>
            </a:r>
            <a:endParaRPr lang="en-US" sz="1400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10616397" y="4634138"/>
            <a:ext cx="513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6972300" y="4917835"/>
            <a:ext cx="0" cy="2997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125590" y="5092734"/>
            <a:ext cx="3733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*For n=1, the start and end word are the same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896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TesaroBio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Amrite</dc:creator>
  <cp:lastModifiedBy>Andy Amrite</cp:lastModifiedBy>
  <cp:revision>6</cp:revision>
  <dcterms:created xsi:type="dcterms:W3CDTF">2017-04-11T13:51:20Z</dcterms:created>
  <dcterms:modified xsi:type="dcterms:W3CDTF">2017-04-11T14:54:27Z</dcterms:modified>
</cp:coreProperties>
</file>