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2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39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09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0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1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6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7B50A-C46A-4E58-8779-569E5823A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599"/>
            <a:ext cx="10484794" cy="27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Bioinformatics</a:t>
            </a:r>
            <a:br>
              <a:rPr lang="en-US" sz="25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</a:br>
            <a:r>
              <a:rPr lang="en-US" sz="25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Computational analysis of Post translational modifications in Human Proteins </a:t>
            </a:r>
            <a:br>
              <a:rPr lang="en-US" sz="25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</a:br>
            <a:endParaRPr lang="en-US" sz="25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D63BD-A0DB-435E-B54E-84E85BB05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661" y="4453221"/>
            <a:ext cx="6241099" cy="3340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Amritpal Singh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Dr. </a:t>
            </a:r>
            <a:r>
              <a:rPr lang="en-US" dirty="0" err="1">
                <a:solidFill>
                  <a:schemeClr val="tx2"/>
                </a:solidFill>
              </a:rPr>
              <a:t>Bingyun</a:t>
            </a:r>
            <a:r>
              <a:rPr lang="en-US" dirty="0">
                <a:solidFill>
                  <a:schemeClr val="tx2"/>
                </a:solidFill>
              </a:rPr>
              <a:t> Sun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4" name="Picture 47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6E88462-F8C8-4DD8-8EFE-84366D45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36" y="0"/>
            <a:ext cx="2018212" cy="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7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BEB5-5311-4E2E-AE79-3AC931C5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0" y="973465"/>
            <a:ext cx="2064536" cy="1257300"/>
          </a:xfrm>
        </p:spPr>
        <p:txBody>
          <a:bodyPr/>
          <a:lstStyle/>
          <a:p>
            <a:r>
              <a:rPr lang="en-US" dirty="0"/>
              <a:t>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81AB-E6E9-4B49-9290-BF98BD54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834" y="627017"/>
            <a:ext cx="7689669" cy="248191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7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WHAT ARE PROTIENS?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tx1"/>
                </a:solidFill>
              </a:rPr>
              <a:t>Proteins are large biomolecules, or macromolecules, consisting of one or several long chains of amino acids, i.e. polypeptides.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chemeClr val="tx1"/>
                </a:solidFill>
              </a:rPr>
              <a:t>Proteins have complex shapes that include various alpha helixes, beta sheets, loops, and disordered regions.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3A6F90A-F9D6-47C8-8971-E7C170CC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"/>
            <a:ext cx="2018212" cy="78717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F2B49F4-1664-4E99-B339-6A06155E1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" y="6464"/>
            <a:ext cx="2018212" cy="78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6F42-4918-41FF-8B64-59F93B57301E}"/>
              </a:ext>
            </a:extLst>
          </p:cNvPr>
          <p:cNvSpPr txBox="1"/>
          <p:nvPr/>
        </p:nvSpPr>
        <p:spPr>
          <a:xfrm>
            <a:off x="0" y="2577213"/>
            <a:ext cx="60611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WHY STUDY PROTIENS STRUCTURES?</a:t>
            </a:r>
          </a:p>
          <a:p>
            <a:endParaRPr lang="en-US" sz="1600" b="1" dirty="0"/>
          </a:p>
          <a:p>
            <a:pPr marL="285750" indent="-285750">
              <a:buSzPct val="100000"/>
              <a:buFont typeface="Wingdings" panose="05000000000000000000" pitchFamily="2" charset="2"/>
              <a:buChar char="v"/>
            </a:pPr>
            <a:r>
              <a:rPr lang="en-US" sz="1600" b="1" dirty="0"/>
              <a:t>Functions of Human proteins are determined by their structures and many of these structures are still unknown and difficult to derive experimentally. 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3AC42-9FDD-4A52-AEB2-13D9E3949EA4}"/>
              </a:ext>
            </a:extLst>
          </p:cNvPr>
          <p:cNvSpPr txBox="1"/>
          <p:nvPr/>
        </p:nvSpPr>
        <p:spPr>
          <a:xfrm>
            <a:off x="0" y="4648129"/>
            <a:ext cx="870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HOW DO WE SOLVE THIS PROBLEM?</a:t>
            </a:r>
          </a:p>
          <a:p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Applying computer aided data modeling.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Our project focuses on identifications of patterns between two specific post-translational modifications ─ sulfide pairs (i.e. disulfide bond) and N-glycosylation.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Examine the positions of these post-translational modifications affect the structures and functions of proteins.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29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0E0-EAD4-4F9A-B23A-02091479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Study First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CBBB-E8DC-45EC-BAE7-6ED32747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downloaded from Uniport and applied tools for cleaning and filtering the data.</a:t>
            </a:r>
          </a:p>
          <a:p>
            <a:r>
              <a:rPr lang="en-US" dirty="0"/>
              <a:t>Added Functionality of disulfide bonds and Glycosylation.</a:t>
            </a:r>
          </a:p>
          <a:p>
            <a:r>
              <a:rPr lang="en-US" dirty="0"/>
              <a:t>Plotting and manipulating statistical properties of sulfide bonds and Glycosylation.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9869B09-9D77-4237-97FF-6866AAA8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" y="6464"/>
            <a:ext cx="2018212" cy="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B4F4-E3FC-43FA-92BD-2080452A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Study Phase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4A47-393D-4C9F-BCD3-433634CA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 on Sulfide and Glycosylation</a:t>
            </a:r>
          </a:p>
          <a:p>
            <a:r>
              <a:rPr lang="en-US" dirty="0"/>
              <a:t>Sequence analysis of different Proteins.</a:t>
            </a:r>
          </a:p>
          <a:p>
            <a:r>
              <a:rPr lang="en-US" dirty="0"/>
              <a:t>Visualization using MeV and Clustering of Proteins.</a:t>
            </a:r>
          </a:p>
          <a:p>
            <a:r>
              <a:rPr lang="en-US" dirty="0"/>
              <a:t>Finding Pattern and manipulating statistical properties.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06968D8-41B0-48E6-B307-A25438D9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" y="6464"/>
            <a:ext cx="2018212" cy="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3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6C3-0C75-48A8-845F-DAF3C0F3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7C7D-25F4-4324-BEE8-43D35F06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of code</a:t>
            </a:r>
          </a:p>
          <a:p>
            <a:r>
              <a:rPr lang="en-US" dirty="0"/>
              <a:t>Sequence Pattern Findings and its statistical properties.</a:t>
            </a:r>
          </a:p>
          <a:p>
            <a:r>
              <a:rPr lang="en-US" dirty="0"/>
              <a:t>Reviewing articles to find proteins to relate with our results.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C3C6151-A021-435D-AAEF-B6296B66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" y="6464"/>
            <a:ext cx="2018212" cy="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400D-A279-43DD-8F7C-B199CCAA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CA" dirty="0"/>
          </a:p>
        </p:txBody>
      </p:sp>
      <p:pic>
        <p:nvPicPr>
          <p:cNvPr id="2050" name="Picture 2" descr="Pin on Smileys">
            <a:extLst>
              <a:ext uri="{FF2B5EF4-FFF2-40B4-BE49-F238E27FC236}">
                <a16:creationId xmlns:a16="http://schemas.microsoft.com/office/drawing/2014/main" id="{F47FD5B2-20F4-4F3B-B4DF-10EF59A7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02" y="2145029"/>
            <a:ext cx="3402738" cy="310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924"/>
      </a:dk2>
      <a:lt2>
        <a:srgbClr val="E4E8EA"/>
      </a:lt2>
      <a:accent1>
        <a:srgbClr val="BF9989"/>
      </a:accent1>
      <a:accent2>
        <a:srgbClr val="B0A078"/>
      </a:accent2>
      <a:accent3>
        <a:srgbClr val="A2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A9B"/>
      </a:hlink>
      <a:folHlink>
        <a:srgbClr val="848484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Georgia Pro Cond Light</vt:lpstr>
      <vt:lpstr>Speak Pro</vt:lpstr>
      <vt:lpstr>Wingdings</vt:lpstr>
      <vt:lpstr>Wingdings 2</vt:lpstr>
      <vt:lpstr>SlateVTI</vt:lpstr>
      <vt:lpstr>Bioinformatics Computational analysis of Post translational modifications in Human Proteins  </vt:lpstr>
      <vt:lpstr>Proteins</vt:lpstr>
      <vt:lpstr>Work Study First Phase</vt:lpstr>
      <vt:lpstr>Work Study Phase 2</vt:lpstr>
      <vt:lpstr>Current and Future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Post translational modifications in Human Proteins</dc:title>
  <dc:creator>Amritpal Singh</dc:creator>
  <cp:lastModifiedBy>Amritpal Singh</cp:lastModifiedBy>
  <cp:revision>10</cp:revision>
  <dcterms:created xsi:type="dcterms:W3CDTF">2020-02-26T15:11:52Z</dcterms:created>
  <dcterms:modified xsi:type="dcterms:W3CDTF">2020-06-22T20:18:01Z</dcterms:modified>
</cp:coreProperties>
</file>