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9" r:id="rId4"/>
    <p:sldId id="258" r:id="rId5"/>
    <p:sldId id="260" r:id="rId6"/>
    <p:sldId id="262" r:id="rId7"/>
    <p:sldId id="263" r:id="rId8"/>
    <p:sldId id="264" r:id="rId9"/>
    <p:sldId id="265"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C4AAFF-D7D3-4DF7-8325-E6FBA5B7ADA6}" type="datetimeFigureOut">
              <a:rPr lang="en-US" smtClean="0"/>
              <a:t>12/1/2018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E93F8-18B8-4A4B-8E6C-94675F43105D}" type="slidenum">
              <a:rPr lang="en-US" smtClean="0"/>
              <a:t>‹#›</a:t>
            </a:fld>
            <a:endParaRPr lang="en-US"/>
          </a:p>
        </p:txBody>
      </p:sp>
    </p:spTree>
    <p:extLst>
      <p:ext uri="{BB962C8B-B14F-4D97-AF65-F5344CB8AC3E}">
        <p14:creationId xmlns:p14="http://schemas.microsoft.com/office/powerpoint/2010/main" val="3774843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BC4661E-3FC6-4D81-AA99-1A72EBC7BA1B}" type="datetimeFigureOut">
              <a:rPr lang="en-US" smtClean="0"/>
              <a:t>12/1/2018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28D1E92-A599-4A96-8E17-1EF6D6A07683}"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2490389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C4661E-3FC6-4D81-AA99-1A72EBC7BA1B}"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D1E92-A599-4A96-8E17-1EF6D6A07683}" type="slidenum">
              <a:rPr lang="en-US" smtClean="0"/>
              <a:t>‹#›</a:t>
            </a:fld>
            <a:endParaRPr lang="en-US"/>
          </a:p>
        </p:txBody>
      </p:sp>
    </p:spTree>
    <p:extLst>
      <p:ext uri="{BB962C8B-B14F-4D97-AF65-F5344CB8AC3E}">
        <p14:creationId xmlns:p14="http://schemas.microsoft.com/office/powerpoint/2010/main" val="319627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C4661E-3FC6-4D81-AA99-1A72EBC7BA1B}"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D1E92-A599-4A96-8E17-1EF6D6A07683}" type="slidenum">
              <a:rPr lang="en-US" smtClean="0"/>
              <a:t>‹#›</a:t>
            </a:fld>
            <a:endParaRPr lang="en-US"/>
          </a:p>
        </p:txBody>
      </p:sp>
    </p:spTree>
    <p:extLst>
      <p:ext uri="{BB962C8B-B14F-4D97-AF65-F5344CB8AC3E}">
        <p14:creationId xmlns:p14="http://schemas.microsoft.com/office/powerpoint/2010/main" val="607662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C4661E-3FC6-4D81-AA99-1A72EBC7BA1B}"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D1E92-A599-4A96-8E17-1EF6D6A07683}" type="slidenum">
              <a:rPr lang="en-US" smtClean="0"/>
              <a:t>‹#›</a:t>
            </a:fld>
            <a:endParaRPr lang="en-US"/>
          </a:p>
        </p:txBody>
      </p:sp>
    </p:spTree>
    <p:extLst>
      <p:ext uri="{BB962C8B-B14F-4D97-AF65-F5344CB8AC3E}">
        <p14:creationId xmlns:p14="http://schemas.microsoft.com/office/powerpoint/2010/main" val="4110109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BC4661E-3FC6-4D81-AA99-1A72EBC7BA1B}" type="datetimeFigureOut">
              <a:rPr lang="en-US" smtClean="0"/>
              <a:t>12/1/2018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28D1E92-A599-4A96-8E17-1EF6D6A07683}"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0508082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C4661E-3FC6-4D81-AA99-1A72EBC7BA1B}"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D1E92-A599-4A96-8E17-1EF6D6A07683}" type="slidenum">
              <a:rPr lang="en-US" smtClean="0"/>
              <a:t>‹#›</a:t>
            </a:fld>
            <a:endParaRPr lang="en-US"/>
          </a:p>
        </p:txBody>
      </p:sp>
    </p:spTree>
    <p:extLst>
      <p:ext uri="{BB962C8B-B14F-4D97-AF65-F5344CB8AC3E}">
        <p14:creationId xmlns:p14="http://schemas.microsoft.com/office/powerpoint/2010/main" val="1181443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C4661E-3FC6-4D81-AA99-1A72EBC7BA1B}" type="datetimeFigureOut">
              <a:rPr lang="en-US" smtClean="0"/>
              <a:t>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8D1E92-A599-4A96-8E17-1EF6D6A07683}" type="slidenum">
              <a:rPr lang="en-US" smtClean="0"/>
              <a:t>‹#›</a:t>
            </a:fld>
            <a:endParaRPr lang="en-US"/>
          </a:p>
        </p:txBody>
      </p:sp>
    </p:spTree>
    <p:extLst>
      <p:ext uri="{BB962C8B-B14F-4D97-AF65-F5344CB8AC3E}">
        <p14:creationId xmlns:p14="http://schemas.microsoft.com/office/powerpoint/2010/main" val="239097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C4661E-3FC6-4D81-AA99-1A72EBC7BA1B}" type="datetimeFigureOut">
              <a:rPr lang="en-US" smtClean="0"/>
              <a:t>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8D1E92-A599-4A96-8E17-1EF6D6A07683}" type="slidenum">
              <a:rPr lang="en-US" smtClean="0"/>
              <a:t>‹#›</a:t>
            </a:fld>
            <a:endParaRPr lang="en-US"/>
          </a:p>
        </p:txBody>
      </p:sp>
    </p:spTree>
    <p:extLst>
      <p:ext uri="{BB962C8B-B14F-4D97-AF65-F5344CB8AC3E}">
        <p14:creationId xmlns:p14="http://schemas.microsoft.com/office/powerpoint/2010/main" val="3517707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C4661E-3FC6-4D81-AA99-1A72EBC7BA1B}" type="datetimeFigureOut">
              <a:rPr lang="en-US" smtClean="0"/>
              <a:t>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8D1E92-A599-4A96-8E17-1EF6D6A07683}" type="slidenum">
              <a:rPr lang="en-US" smtClean="0"/>
              <a:t>‹#›</a:t>
            </a:fld>
            <a:endParaRPr lang="en-US"/>
          </a:p>
        </p:txBody>
      </p:sp>
    </p:spTree>
    <p:extLst>
      <p:ext uri="{BB962C8B-B14F-4D97-AF65-F5344CB8AC3E}">
        <p14:creationId xmlns:p14="http://schemas.microsoft.com/office/powerpoint/2010/main" val="412440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BC4661E-3FC6-4D81-AA99-1A72EBC7BA1B}" type="datetimeFigureOut">
              <a:rPr lang="en-US" smtClean="0"/>
              <a:t>12/1/2018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28D1E92-A599-4A96-8E17-1EF6D6A0768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65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BC4661E-3FC6-4D81-AA99-1A72EBC7BA1B}" type="datetimeFigureOut">
              <a:rPr lang="en-US" smtClean="0"/>
              <a:t>12/1/2018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28D1E92-A599-4A96-8E17-1EF6D6A0768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714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BC4661E-3FC6-4D81-AA99-1A72EBC7BA1B}" type="datetimeFigureOut">
              <a:rPr lang="en-US" smtClean="0"/>
              <a:t>12/1/2018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28D1E92-A599-4A96-8E17-1EF6D6A07683}"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03276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E435-28F2-468E-B450-34E34BFBAC1F}"/>
              </a:ext>
            </a:extLst>
          </p:cNvPr>
          <p:cNvSpPr>
            <a:spLocks noGrp="1"/>
          </p:cNvSpPr>
          <p:nvPr>
            <p:ph type="ctrTitle"/>
          </p:nvPr>
        </p:nvSpPr>
        <p:spPr>
          <a:xfrm>
            <a:off x="1524000" y="1223889"/>
            <a:ext cx="8361229" cy="703385"/>
          </a:xfrm>
        </p:spPr>
        <p:txBody>
          <a:bodyPr/>
          <a:lstStyle/>
          <a:p>
            <a:r>
              <a:rPr lang="en-US" sz="4000" b="1" dirty="0"/>
              <a:t>Presentation on Project Report</a:t>
            </a:r>
          </a:p>
        </p:txBody>
      </p:sp>
      <p:sp>
        <p:nvSpPr>
          <p:cNvPr id="3" name="Subtitle 2">
            <a:extLst>
              <a:ext uri="{FF2B5EF4-FFF2-40B4-BE49-F238E27FC236}">
                <a16:creationId xmlns:a16="http://schemas.microsoft.com/office/drawing/2014/main" id="{9689610C-2A81-42EF-B7C2-A7E0B6A5096D}"/>
              </a:ext>
            </a:extLst>
          </p:cNvPr>
          <p:cNvSpPr>
            <a:spLocks noGrp="1"/>
          </p:cNvSpPr>
          <p:nvPr>
            <p:ph type="subTitle" idx="1"/>
          </p:nvPr>
        </p:nvSpPr>
        <p:spPr>
          <a:xfrm>
            <a:off x="7638758" y="4118317"/>
            <a:ext cx="3545058" cy="1624819"/>
          </a:xfrm>
        </p:spPr>
        <p:txBody>
          <a:bodyPr>
            <a:normAutofit fontScale="92500" lnSpcReduction="20000"/>
          </a:bodyPr>
          <a:lstStyle/>
          <a:p>
            <a:pPr algn="l"/>
            <a:r>
              <a:rPr lang="en-US" dirty="0"/>
              <a:t>Submitted By :</a:t>
            </a:r>
          </a:p>
          <a:p>
            <a:pPr algn="l"/>
            <a:r>
              <a:rPr lang="en-US" dirty="0"/>
              <a:t>Abdullah Al Mamun Tonmoy</a:t>
            </a:r>
          </a:p>
          <a:p>
            <a:pPr algn="l"/>
            <a:r>
              <a:rPr lang="en-US" dirty="0"/>
              <a:t>ID:171311010</a:t>
            </a:r>
          </a:p>
          <a:p>
            <a:pPr algn="l"/>
            <a:r>
              <a:rPr lang="en-US" dirty="0"/>
              <a:t>Dept. Of CSE,</a:t>
            </a:r>
          </a:p>
          <a:p>
            <a:pPr algn="l"/>
            <a:r>
              <a:rPr lang="en-US" dirty="0"/>
              <a:t>Varendra University.</a:t>
            </a:r>
          </a:p>
          <a:p>
            <a:endParaRPr lang="en-US" dirty="0"/>
          </a:p>
        </p:txBody>
      </p:sp>
      <p:sp>
        <p:nvSpPr>
          <p:cNvPr id="4" name="TextBox 3">
            <a:extLst>
              <a:ext uri="{FF2B5EF4-FFF2-40B4-BE49-F238E27FC236}">
                <a16:creationId xmlns:a16="http://schemas.microsoft.com/office/drawing/2014/main" id="{81BC4041-ADD7-4A8C-B20F-3D843F10F92B}"/>
              </a:ext>
            </a:extLst>
          </p:cNvPr>
          <p:cNvSpPr txBox="1"/>
          <p:nvPr/>
        </p:nvSpPr>
        <p:spPr>
          <a:xfrm>
            <a:off x="3155852" y="2421264"/>
            <a:ext cx="5880295" cy="923330"/>
          </a:xfrm>
          <a:prstGeom prst="rect">
            <a:avLst/>
          </a:prstGeom>
          <a:noFill/>
        </p:spPr>
        <p:txBody>
          <a:bodyPr wrap="square" rtlCol="0">
            <a:spAutoFit/>
          </a:bodyPr>
          <a:lstStyle/>
          <a:p>
            <a:r>
              <a:rPr lang="en-US" sz="3600" dirty="0">
                <a:latin typeface="Constantia" panose="02030602050306030303" pitchFamily="18" charset="0"/>
              </a:rPr>
              <a:t>Library Management System</a:t>
            </a:r>
          </a:p>
          <a:p>
            <a:endParaRPr lang="en-US" dirty="0"/>
          </a:p>
        </p:txBody>
      </p:sp>
      <p:sp>
        <p:nvSpPr>
          <p:cNvPr id="5" name="TextBox 4">
            <a:extLst>
              <a:ext uri="{FF2B5EF4-FFF2-40B4-BE49-F238E27FC236}">
                <a16:creationId xmlns:a16="http://schemas.microsoft.com/office/drawing/2014/main" id="{5BEF8177-32E0-4B5E-ACC0-8FABC52B0534}"/>
              </a:ext>
            </a:extLst>
          </p:cNvPr>
          <p:cNvSpPr txBox="1"/>
          <p:nvPr/>
        </p:nvSpPr>
        <p:spPr>
          <a:xfrm>
            <a:off x="1524000" y="4118317"/>
            <a:ext cx="4103077" cy="1631216"/>
          </a:xfrm>
          <a:prstGeom prst="rect">
            <a:avLst/>
          </a:prstGeom>
          <a:noFill/>
        </p:spPr>
        <p:txBody>
          <a:bodyPr wrap="square" rtlCol="0">
            <a:spAutoFit/>
          </a:bodyPr>
          <a:lstStyle/>
          <a:p>
            <a:r>
              <a:rPr lang="en-US" sz="2000" dirty="0"/>
              <a:t>Submitted To :</a:t>
            </a:r>
          </a:p>
          <a:p>
            <a:r>
              <a:rPr lang="en-GB" sz="2000" dirty="0"/>
              <a:t>A. S. M Delwar Hossain</a:t>
            </a:r>
          </a:p>
          <a:p>
            <a:r>
              <a:rPr lang="en-GB" sz="2000" dirty="0"/>
              <a:t>Teaching Assistant</a:t>
            </a:r>
          </a:p>
          <a:p>
            <a:r>
              <a:rPr lang="en-GB" sz="2000" dirty="0"/>
              <a:t>Computer Science &amp; Engineering,</a:t>
            </a:r>
          </a:p>
          <a:p>
            <a:r>
              <a:rPr lang="en-US" sz="2000" dirty="0"/>
              <a:t>Varendra University.</a:t>
            </a:r>
          </a:p>
        </p:txBody>
      </p:sp>
    </p:spTree>
    <p:extLst>
      <p:ext uri="{BB962C8B-B14F-4D97-AF65-F5344CB8AC3E}">
        <p14:creationId xmlns:p14="http://schemas.microsoft.com/office/powerpoint/2010/main" val="87709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44CC3F-3F67-47C8-B9D8-EED0F8374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41149027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5C5A0C-9FCC-402E-91C1-CEA0599EE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8920269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A86F55-AF30-4544-BC5D-B3423791A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19966088"/>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7E9DBE-9FB4-45B9-92BE-2A08874DD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338284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4CF49A-0FA9-4809-9128-E5F6A2BBF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501770938"/>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9854D-F661-4FF1-8B4D-B93223DD611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BEBB81C-1EAF-4A5A-AA1D-ADF84D011862}"/>
              </a:ext>
            </a:extLst>
          </p:cNvPr>
          <p:cNvSpPr>
            <a:spLocks noGrp="1"/>
          </p:cNvSpPr>
          <p:nvPr>
            <p:ph idx="1"/>
          </p:nvPr>
        </p:nvSpPr>
        <p:spPr>
          <a:xfrm>
            <a:off x="1371599" y="2349306"/>
            <a:ext cx="9840351" cy="3518094"/>
          </a:xfrm>
        </p:spPr>
        <p:txBody>
          <a:bodyPr/>
          <a:lstStyle/>
          <a:p>
            <a:pPr algn="just"/>
            <a:r>
              <a:rPr lang="en-US" dirty="0"/>
              <a:t>The library management system meets the current requirements of users of a typical library, but many new features and enhancements can be added into the system as per user requirements. Some of these include developing system using RFID, adding SMS module, sending SMS to check book availability, etc.</a:t>
            </a:r>
          </a:p>
        </p:txBody>
      </p:sp>
    </p:spTree>
    <p:extLst>
      <p:ext uri="{BB962C8B-B14F-4D97-AF65-F5344CB8AC3E}">
        <p14:creationId xmlns:p14="http://schemas.microsoft.com/office/powerpoint/2010/main" val="3317074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1561-2B97-4000-9F85-A479D79D3A9A}"/>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62547E6F-F455-4A0E-8029-5424BCAFDDF9}"/>
              </a:ext>
            </a:extLst>
          </p:cNvPr>
          <p:cNvSpPr>
            <a:spLocks noGrp="1"/>
          </p:cNvSpPr>
          <p:nvPr>
            <p:ph idx="1"/>
          </p:nvPr>
        </p:nvSpPr>
        <p:spPr/>
        <p:txBody>
          <a:bodyPr/>
          <a:lstStyle/>
          <a:p>
            <a:r>
              <a:rPr lang="en-US" dirty="0"/>
              <a:t>Introduction</a:t>
            </a:r>
          </a:p>
          <a:p>
            <a:r>
              <a:rPr lang="en-US" dirty="0"/>
              <a:t>Purpose</a:t>
            </a:r>
          </a:p>
          <a:p>
            <a:r>
              <a:rPr lang="en-US" dirty="0"/>
              <a:t>Increment tools</a:t>
            </a:r>
          </a:p>
          <a:p>
            <a:r>
              <a:rPr lang="en-US" dirty="0"/>
              <a:t>Developing screen shot</a:t>
            </a:r>
          </a:p>
          <a:p>
            <a:r>
              <a:rPr lang="en-US" dirty="0"/>
              <a:t>Conclusion</a:t>
            </a:r>
          </a:p>
        </p:txBody>
      </p:sp>
    </p:spTree>
    <p:extLst>
      <p:ext uri="{BB962C8B-B14F-4D97-AF65-F5344CB8AC3E}">
        <p14:creationId xmlns:p14="http://schemas.microsoft.com/office/powerpoint/2010/main" val="3463974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AB97C-1809-4F39-8B9F-E73DE3C457E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5A981FA-80BD-4C58-B1F2-82ABFD39B9EF}"/>
              </a:ext>
            </a:extLst>
          </p:cNvPr>
          <p:cNvSpPr>
            <a:spLocks noGrp="1"/>
          </p:cNvSpPr>
          <p:nvPr>
            <p:ph idx="1"/>
          </p:nvPr>
        </p:nvSpPr>
        <p:spPr/>
        <p:txBody>
          <a:bodyPr>
            <a:normAutofit/>
          </a:bodyPr>
          <a:lstStyle/>
          <a:p>
            <a:r>
              <a:rPr lang="en-GB" dirty="0"/>
              <a:t>The project “Library Management System” is developed in Java, which mainly focuses on basic operations in a library like adding new books, and updating new information, searching books and members and return books</a:t>
            </a:r>
            <a:br>
              <a:rPr lang="en-GB" dirty="0"/>
            </a:br>
            <a:endParaRPr lang="en-GB" dirty="0"/>
          </a:p>
          <a:p>
            <a:r>
              <a:rPr lang="en-GB" dirty="0"/>
              <a:t>This project of “Library Management System” of gives us the complete information about the library, We can enter the record of new books and retrieve the details of books available in the library, We can issue the books to the students and maintain their records and can also check how many books are issued and stock available in the library. The project is very useful for those who want to know about Library Management System</a:t>
            </a:r>
          </a:p>
        </p:txBody>
      </p:sp>
    </p:spTree>
    <p:extLst>
      <p:ext uri="{BB962C8B-B14F-4D97-AF65-F5344CB8AC3E}">
        <p14:creationId xmlns:p14="http://schemas.microsoft.com/office/powerpoint/2010/main" val="3212465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38957-182C-49A8-BDE8-45121EBFCA44}"/>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AED7D51A-7025-4254-B8B3-FCD8F34897A2}"/>
              </a:ext>
            </a:extLst>
          </p:cNvPr>
          <p:cNvSpPr>
            <a:spLocks noGrp="1"/>
          </p:cNvSpPr>
          <p:nvPr>
            <p:ph idx="1"/>
          </p:nvPr>
        </p:nvSpPr>
        <p:spPr/>
        <p:txBody>
          <a:bodyPr/>
          <a:lstStyle/>
          <a:p>
            <a:r>
              <a:rPr lang="en-GB" dirty="0"/>
              <a:t>Management software for monitoring and controlling the transactions in a library</a:t>
            </a:r>
          </a:p>
          <a:p>
            <a:r>
              <a:rPr lang="en-US" dirty="0"/>
              <a:t>Add, modify and delete book details into the database.</a:t>
            </a:r>
          </a:p>
          <a:p>
            <a:r>
              <a:rPr lang="en-US" dirty="0"/>
              <a:t>Search feature for finding book availability in library stock.</a:t>
            </a:r>
          </a:p>
          <a:p>
            <a:r>
              <a:rPr lang="en-US" dirty="0"/>
              <a:t>Add students records upon issue of a book.</a:t>
            </a:r>
          </a:p>
          <a:p>
            <a:endParaRPr lang="en-US" dirty="0"/>
          </a:p>
        </p:txBody>
      </p:sp>
    </p:spTree>
    <p:extLst>
      <p:ext uri="{BB962C8B-B14F-4D97-AF65-F5344CB8AC3E}">
        <p14:creationId xmlns:p14="http://schemas.microsoft.com/office/powerpoint/2010/main" val="1590035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3343E-FE4E-4498-8154-86FCA0F3228C}"/>
              </a:ext>
            </a:extLst>
          </p:cNvPr>
          <p:cNvSpPr>
            <a:spLocks noGrp="1"/>
          </p:cNvSpPr>
          <p:nvPr>
            <p:ph type="title"/>
          </p:nvPr>
        </p:nvSpPr>
        <p:spPr/>
        <p:txBody>
          <a:bodyPr/>
          <a:lstStyle/>
          <a:p>
            <a:r>
              <a:rPr lang="en-US" dirty="0"/>
              <a:t>Increment Tools</a:t>
            </a:r>
          </a:p>
        </p:txBody>
      </p:sp>
      <p:sp>
        <p:nvSpPr>
          <p:cNvPr id="3" name="Content Placeholder 2">
            <a:extLst>
              <a:ext uri="{FF2B5EF4-FFF2-40B4-BE49-F238E27FC236}">
                <a16:creationId xmlns:a16="http://schemas.microsoft.com/office/drawing/2014/main" id="{444EF2E4-3D64-4F56-87B3-4FD5296982A8}"/>
              </a:ext>
            </a:extLst>
          </p:cNvPr>
          <p:cNvSpPr>
            <a:spLocks noGrp="1"/>
          </p:cNvSpPr>
          <p:nvPr>
            <p:ph idx="1"/>
          </p:nvPr>
        </p:nvSpPr>
        <p:spPr/>
        <p:txBody>
          <a:bodyPr/>
          <a:lstStyle/>
          <a:p>
            <a:r>
              <a:rPr lang="en-US" dirty="0"/>
              <a:t> JVM</a:t>
            </a:r>
          </a:p>
          <a:p>
            <a:r>
              <a:rPr lang="en-US" dirty="0"/>
              <a:t>NetBeans</a:t>
            </a:r>
          </a:p>
          <a:p>
            <a:r>
              <a:rPr lang="en-US" dirty="0"/>
              <a:t>XAMPP Server</a:t>
            </a:r>
          </a:p>
          <a:p>
            <a:r>
              <a:rPr lang="en-US" dirty="0"/>
              <a:t>Browser</a:t>
            </a:r>
          </a:p>
        </p:txBody>
      </p:sp>
    </p:spTree>
    <p:extLst>
      <p:ext uri="{BB962C8B-B14F-4D97-AF65-F5344CB8AC3E}">
        <p14:creationId xmlns:p14="http://schemas.microsoft.com/office/powerpoint/2010/main" val="3293222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2FAD8A-12A8-4780-B97F-234D4EBB7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70206" cy="7216726"/>
          </a:xfrm>
          <a:prstGeom prst="rect">
            <a:avLst/>
          </a:prstGeom>
        </p:spPr>
      </p:pic>
    </p:spTree>
    <p:extLst>
      <p:ext uri="{BB962C8B-B14F-4D97-AF65-F5344CB8AC3E}">
        <p14:creationId xmlns:p14="http://schemas.microsoft.com/office/powerpoint/2010/main" val="224718288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AE693D-F61A-4CD9-B1E5-D773F974EB86}"/>
              </a:ext>
            </a:extLst>
          </p:cNvPr>
          <p:cNvPicPr>
            <a:picLocks noChangeAspect="1"/>
          </p:cNvPicPr>
          <p:nvPr/>
        </p:nvPicPr>
        <p:blipFill>
          <a:blip r:embed="rId2"/>
          <a:stretch>
            <a:fillRect/>
          </a:stretch>
        </p:blipFill>
        <p:spPr>
          <a:xfrm>
            <a:off x="0" y="-88393"/>
            <a:ext cx="12192000" cy="7034785"/>
          </a:xfrm>
          <a:prstGeom prst="rect">
            <a:avLst/>
          </a:prstGeom>
        </p:spPr>
      </p:pic>
    </p:spTree>
    <p:extLst>
      <p:ext uri="{BB962C8B-B14F-4D97-AF65-F5344CB8AC3E}">
        <p14:creationId xmlns:p14="http://schemas.microsoft.com/office/powerpoint/2010/main" val="470113778"/>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6298F5-4DE8-4280-9ADF-A28AC2E9B463}"/>
              </a:ext>
            </a:extLst>
          </p:cNvPr>
          <p:cNvPicPr>
            <a:picLocks noChangeAspect="1"/>
          </p:cNvPicPr>
          <p:nvPr/>
        </p:nvPicPr>
        <p:blipFill>
          <a:blip r:embed="rId2"/>
          <a:stretch>
            <a:fillRect/>
          </a:stretch>
        </p:blipFill>
        <p:spPr>
          <a:xfrm>
            <a:off x="-36154" y="0"/>
            <a:ext cx="12228153" cy="7019778"/>
          </a:xfrm>
          <a:prstGeom prst="rect">
            <a:avLst/>
          </a:prstGeom>
        </p:spPr>
      </p:pic>
    </p:spTree>
    <p:extLst>
      <p:ext uri="{BB962C8B-B14F-4D97-AF65-F5344CB8AC3E}">
        <p14:creationId xmlns:p14="http://schemas.microsoft.com/office/powerpoint/2010/main" val="219247416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59D73F-790C-456B-AE2A-C3E01778A16C}"/>
              </a:ext>
            </a:extLst>
          </p:cNvPr>
          <p:cNvPicPr>
            <a:picLocks noChangeAspect="1"/>
          </p:cNvPicPr>
          <p:nvPr/>
        </p:nvPicPr>
        <p:blipFill>
          <a:blip r:embed="rId2"/>
          <a:stretch>
            <a:fillRect/>
          </a:stretch>
        </p:blipFill>
        <p:spPr>
          <a:xfrm>
            <a:off x="0" y="0"/>
            <a:ext cx="12192000" cy="7005711"/>
          </a:xfrm>
          <a:prstGeom prst="rect">
            <a:avLst/>
          </a:prstGeom>
        </p:spPr>
      </p:pic>
    </p:spTree>
    <p:extLst>
      <p:ext uri="{BB962C8B-B14F-4D97-AF65-F5344CB8AC3E}">
        <p14:creationId xmlns:p14="http://schemas.microsoft.com/office/powerpoint/2010/main" val="847193645"/>
      </p:ext>
    </p:extLst>
  </p:cSld>
  <p:clrMapOvr>
    <a:masterClrMapping/>
  </p:clrMapOvr>
  <p:transition spd="med">
    <p:pull/>
  </p:transition>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115</TotalTime>
  <Words>198</Words>
  <Application>Microsoft Office PowerPoint</Application>
  <PresentationFormat>Widescreen</PresentationFormat>
  <Paragraphs>33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Constantia</vt:lpstr>
      <vt:lpstr>Franklin Gothic Book</vt:lpstr>
      <vt:lpstr>Crop</vt:lpstr>
      <vt:lpstr>Presentation on Project Report</vt:lpstr>
      <vt:lpstr>Content</vt:lpstr>
      <vt:lpstr>Introduction</vt:lpstr>
      <vt:lpstr>Purpose</vt:lpstr>
      <vt:lpstr>Increment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Project Report</dc:title>
  <dc:creator>Abdullah Al Mamun Tonmoy</dc:creator>
  <cp:lastModifiedBy>Abdullah Al Mamun Tonmoy</cp:lastModifiedBy>
  <cp:revision>19</cp:revision>
  <dcterms:created xsi:type="dcterms:W3CDTF">2018-12-01T10:12:48Z</dcterms:created>
  <dcterms:modified xsi:type="dcterms:W3CDTF">2018-12-01T17:46:58Z</dcterms:modified>
</cp:coreProperties>
</file>