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77" r:id="rId2"/>
    <p:sldId id="312" r:id="rId3"/>
    <p:sldId id="335" r:id="rId4"/>
    <p:sldId id="313" r:id="rId5"/>
    <p:sldId id="352" r:id="rId6"/>
    <p:sldId id="336" r:id="rId7"/>
    <p:sldId id="339" r:id="rId8"/>
    <p:sldId id="349" r:id="rId9"/>
    <p:sldId id="338" r:id="rId10"/>
    <p:sldId id="337" r:id="rId11"/>
    <p:sldId id="343" r:id="rId12"/>
    <p:sldId id="353" r:id="rId13"/>
    <p:sldId id="354" r:id="rId14"/>
    <p:sldId id="350" r:id="rId15"/>
    <p:sldId id="351" r:id="rId16"/>
    <p:sldId id="344" r:id="rId17"/>
    <p:sldId id="346" r:id="rId18"/>
    <p:sldId id="292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5" r:id="rId27"/>
    <p:sldId id="348" r:id="rId28"/>
  </p:sldIdLst>
  <p:sldSz cx="12192000" cy="6858000"/>
  <p:notesSz cx="6858000" cy="9144000"/>
  <p:embeddedFontLst>
    <p:embeddedFont>
      <p:font typeface="Montserrat Black" panose="00000A00000000000000" pitchFamily="2" charset="0"/>
      <p:bold r:id="rId30"/>
      <p:boldItalic r:id="rId31"/>
    </p:embeddedFont>
    <p:embeddedFont>
      <p:font typeface="Montserrat Light" panose="00000400000000000000" pitchFamily="2" charset="0"/>
      <p:regular r:id="rId32"/>
      <p:italic r:id="rId33"/>
    </p:embeddedFont>
    <p:embeddedFont>
      <p:font typeface="Overpass Light" panose="00000400000000000000" pitchFamily="2" charset="0"/>
      <p:regular r:id="rId34"/>
      <p:italic r:id="rId35"/>
    </p:embeddedFont>
    <p:embeddedFont>
      <p:font typeface="Scope One" panose="02060403030504020204" pitchFamily="18" charset="0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38"/>
    <a:srgbClr val="EDE9DF"/>
    <a:srgbClr val="B3B5AE"/>
    <a:srgbClr val="DBD6CF"/>
    <a:srgbClr val="485451"/>
    <a:srgbClr val="1E292E"/>
    <a:srgbClr val="F8F8F8"/>
    <a:srgbClr val="FFFCFC"/>
    <a:srgbClr val="FCF8F7"/>
    <a:srgbClr val="FA3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6" autoAdjust="0"/>
    <p:restoredTop sz="94660"/>
  </p:normalViewPr>
  <p:slideViewPr>
    <p:cSldViewPr snapToGrid="0">
      <p:cViewPr>
        <p:scale>
          <a:sx n="75" d="100"/>
          <a:sy n="75" d="100"/>
        </p:scale>
        <p:origin x="5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5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3C4C2B9-F078-4461-BFFD-863F79C71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C4793D9-378D-4226-B652-8CF471B1BD0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46F59B5A-D2F6-4825-824B-24E5A36553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>
            <a:off x="11950649" y="-1"/>
            <a:ext cx="241351" cy="45824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D07AB55-F11E-44E2-AECB-6D298B01C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81353"/>
          <a:stretch/>
        </p:blipFill>
        <p:spPr>
          <a:xfrm>
            <a:off x="629506" y="-1"/>
            <a:ext cx="4067175" cy="22912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3E75DA0-8925-4F01-A032-4A3C915F622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20118" y="4955230"/>
            <a:ext cx="217485" cy="662341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255A8E9-ADEF-45F7-A44A-777838A80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81353"/>
          <a:stretch/>
        </p:blipFill>
        <p:spPr>
          <a:xfrm flipH="1">
            <a:off x="7495316" y="-1"/>
            <a:ext cx="4067175" cy="229123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84D9CB9-D97D-4091-B4D7-3BCD1F19A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629506" y="6548489"/>
            <a:ext cx="482702" cy="30951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D29D4B9-C59E-4ADA-BBDF-CE5888A7B6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0000" t="-1" b="35880"/>
          <a:stretch/>
        </p:blipFill>
        <p:spPr>
          <a:xfrm>
            <a:off x="-1" y="6548490"/>
            <a:ext cx="241351" cy="30951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D00C4D1-6BAE-40B0-AD32-6CA1C3643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2371220" y="6548489"/>
            <a:ext cx="482702" cy="309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72A1344-00D1-4D3E-8AC4-B2E1054E0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1500363" y="6548489"/>
            <a:ext cx="482702" cy="30951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EC439A6-3A61-4AA2-82DD-B8D2CEA18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4112934" y="6548489"/>
            <a:ext cx="482702" cy="30951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166366DD-28F0-4806-8A53-39A85443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3242077" y="6548489"/>
            <a:ext cx="482702" cy="30951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3AEDAFBE-2EDC-4B06-B422-9F55E2B01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5854648" y="6548489"/>
            <a:ext cx="482702" cy="309511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52E946A-7458-4E00-A004-E15357E64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4983791" y="6548489"/>
            <a:ext cx="482702" cy="309511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0F600F8-A42C-4EED-8ACE-A4B882724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6725505" y="6548489"/>
            <a:ext cx="482702" cy="30951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20A56B74-0E2C-44C3-894F-0C5B2FC86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8467219" y="6548489"/>
            <a:ext cx="482702" cy="309511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0D2004E5-2B3D-411D-8489-5698EFE0D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7596362" y="6548489"/>
            <a:ext cx="482702" cy="309511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162E4C83-CB65-4FF0-9870-FC01BB482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10208933" y="6548489"/>
            <a:ext cx="482702" cy="3095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B2F79615-6A05-4A86-B679-20EB737F1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9338076" y="6548489"/>
            <a:ext cx="482702" cy="30951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9B64FDC2-C205-49DB-8E40-441CF964F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r="50000" b="35880"/>
          <a:stretch/>
        </p:blipFill>
        <p:spPr>
          <a:xfrm>
            <a:off x="11950649" y="6548489"/>
            <a:ext cx="241351" cy="309511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80D11227-63F5-4F4C-8EE7-08EEBA93E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1" b="35880"/>
          <a:stretch/>
        </p:blipFill>
        <p:spPr>
          <a:xfrm>
            <a:off x="11079790" y="6548489"/>
            <a:ext cx="482702" cy="309511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C774DEAB-0CCE-4D56-8C57-69BA47823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>
            <a:off x="-2" y="-1"/>
            <a:ext cx="241351" cy="458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F8BF93-5A7F-4B87-8938-25575CD4C55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240430"/>
            <a:ext cx="89069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F2730A-FBC1-4B87-8DB4-EE1B016B9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5617571"/>
            <a:ext cx="89069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EFC9640-07BF-476C-BC8A-4AF23DB676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5345" y="992778"/>
            <a:ext cx="3633878" cy="4872444"/>
          </a:xfrm>
          <a:prstGeom prst="roundRect">
            <a:avLst>
              <a:gd name="adj" fmla="val 641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F4AA629-9612-466F-8666-06FA2EA58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1" y="3326381"/>
            <a:ext cx="320081" cy="20523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61C173A-6016-4598-907A-8FC6416099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1" y="3903849"/>
            <a:ext cx="320081" cy="20523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CCC26C3B-739B-46B2-951B-509AD3435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1" y="2171446"/>
            <a:ext cx="320081" cy="20523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643A06F-6508-4F3A-9F30-FB5B34496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1" y="2748913"/>
            <a:ext cx="320081" cy="20523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D8B3B82F-1A92-41B3-980C-5E205B175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1" y="1593978"/>
            <a:ext cx="320081" cy="20523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D81EAF81-1CA2-4EEC-A413-C381AB3037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>
            <a:off x="11825518" y="1"/>
            <a:ext cx="366482" cy="26456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76106FF-C667-4268-A731-798D412F6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V="1">
            <a:off x="11825518" y="6593432"/>
            <a:ext cx="366482" cy="26456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98AD31D3-8D86-41FF-8D96-2C99978C1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5400000" flipH="1">
            <a:off x="-57421" y="3326381"/>
            <a:ext cx="320081" cy="20523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3A7E0EB2-BB01-4536-903E-5EED8FCC5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5400000" flipH="1">
            <a:off x="-57421" y="3903849"/>
            <a:ext cx="320081" cy="205238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506E190E-A577-4B87-96F5-A1FA966574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5400000" flipH="1">
            <a:off x="-57421" y="2171446"/>
            <a:ext cx="320081" cy="205238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3AF9958A-C275-497E-A90D-281848AB5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5400000" flipH="1">
            <a:off x="-57421" y="2748913"/>
            <a:ext cx="320081" cy="205238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6D3F56B9-8211-4000-936A-73EC1AC89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5400000" flipH="1">
            <a:off x="-57421" y="1593978"/>
            <a:ext cx="320081" cy="20523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AD7147E-5202-4695-BBF3-A1BFF9AE7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AE2579D5-0F7E-4F79-8746-2BD2F7FFE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 flipV="1">
            <a:off x="0" y="6593432"/>
            <a:ext cx="366482" cy="264568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ACE0D848-8E5F-4FF2-AFA2-202C69055F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995655" y="1491826"/>
            <a:ext cx="1614161" cy="181866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509FF83A-4815-4D5F-8DEF-83512BFCB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566820" y="19293"/>
            <a:ext cx="132284" cy="225983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A903A03-4A31-4222-80EE-B3B352F19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9582184" y="3915535"/>
            <a:ext cx="1614161" cy="18186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8B1B404-6D7E-4198-A6FF-F5630287F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487403" y="6612727"/>
            <a:ext cx="132284" cy="225983"/>
          </a:xfrm>
          <a:prstGeom prst="rect">
            <a:avLst/>
          </a:prstGeom>
        </p:spPr>
      </p:pic>
      <p:sp>
        <p:nvSpPr>
          <p:cNvPr id="34" name="그림 개체 틀 4">
            <a:extLst>
              <a:ext uri="{FF2B5EF4-FFF2-40B4-BE49-F238E27FC236}">
                <a16:creationId xmlns:a16="http://schemas.microsoft.com/office/drawing/2014/main" id="{295F96DD-618B-4945-83B7-72EB8AC3F6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95657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A9F40515-D0DD-48FA-B032-6454C806E900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6339183" y="1673692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192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그림 개체 틀 4">
            <a:extLst>
              <a:ext uri="{FF2B5EF4-FFF2-40B4-BE49-F238E27FC236}">
                <a16:creationId xmlns:a16="http://schemas.microsoft.com/office/drawing/2014/main" id="{5FC11BEB-5A60-477B-8645-6542BE2298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B174359-978B-4E4D-83B4-7CFA29C2B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>
            <a:off x="11950649" y="-1"/>
            <a:ext cx="241351" cy="45824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8E9C42F-A288-42D0-A8B1-BC68FEA17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>
            <a:off x="6096000" y="-1"/>
            <a:ext cx="241351" cy="458245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C148D881-2A51-422D-8872-FC478E52D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6601750" y="0"/>
            <a:ext cx="330384" cy="165192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1D819277-20E4-42C6-939B-772D91ED1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943628" y="0"/>
            <a:ext cx="330384" cy="16519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0FC83A1-0DCB-4FCB-A5B9-F64011981B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8614567" y="0"/>
            <a:ext cx="330384" cy="165192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F95FC2A7-C359-484C-9775-BEA4FB75B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285506" y="0"/>
            <a:ext cx="330384" cy="165192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ED3BBB88-4241-4A2C-8858-E735B5F78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272689" y="0"/>
            <a:ext cx="330384" cy="165192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90FDEB9E-D318-4FFA-ADC6-8A01CD4E6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956445" y="0"/>
            <a:ext cx="330384" cy="16519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7F6FA00-C3A8-4D0F-BD2E-B16840987A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0627384" y="0"/>
            <a:ext cx="330384" cy="165192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1C0B04D7-2E8D-45B9-A495-BEFCAFA88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1298317" y="0"/>
            <a:ext cx="330384" cy="165192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A7C2F70-859E-43C5-B693-7F3C56227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DCB1AB44-FC15-41CD-8217-A34F9B310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6960322" y="6692807"/>
            <a:ext cx="330384" cy="165192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12B574F3-1775-4F8F-AC11-C182F961B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8215222" y="6692807"/>
            <a:ext cx="330384" cy="165192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4B409BB4-FA7C-4861-B797-13250DC27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8842672" y="6692807"/>
            <a:ext cx="330384" cy="165192"/>
          </a:xfrm>
          <a:prstGeom prst="rect">
            <a:avLst/>
          </a:prstGeom>
        </p:spPr>
      </p:pic>
      <p:pic>
        <p:nvPicPr>
          <p:cNvPr id="51" name="그래픽 50">
            <a:extLst>
              <a:ext uri="{FF2B5EF4-FFF2-40B4-BE49-F238E27FC236}">
                <a16:creationId xmlns:a16="http://schemas.microsoft.com/office/drawing/2014/main" id="{9F7B5915-04DA-4D87-9C04-F5577B2BC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9470122" y="6692807"/>
            <a:ext cx="330384" cy="16519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6F3A8BC-CB21-4BAB-95CD-2B3431994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7587772" y="6692807"/>
            <a:ext cx="330384" cy="165192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FB1C4854-3381-4024-A3DC-51E6CAB68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0097572" y="6692807"/>
            <a:ext cx="330384" cy="165192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2FDF8E94-7573-44D2-A9BB-78D0C119F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0725022" y="6692807"/>
            <a:ext cx="330384" cy="165192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A5FC8AE7-1F26-4291-8876-FEA918506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5389260" y="3338068"/>
            <a:ext cx="1614161" cy="181866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19E82C91-1131-4E92-87A9-6614E0207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11293986" y="3338068"/>
            <a:ext cx="1614161" cy="181866"/>
          </a:xfrm>
          <a:prstGeom prst="rect">
            <a:avLst/>
          </a:prstGeom>
        </p:spPr>
      </p:pic>
      <p:pic>
        <p:nvPicPr>
          <p:cNvPr id="62" name="그래픽 61">
            <a:extLst>
              <a:ext uri="{FF2B5EF4-FFF2-40B4-BE49-F238E27FC236}">
                <a16:creationId xmlns:a16="http://schemas.microsoft.com/office/drawing/2014/main" id="{DA4C9B5F-1B72-4F30-B0D5-EADAFB21E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6484123" y="6632813"/>
            <a:ext cx="132284" cy="225983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59BA6B4D-AF67-430C-8821-348C5C714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16200000" flipH="1">
            <a:off x="11399319" y="6632812"/>
            <a:ext cx="132284" cy="22598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C3DAE4-C8F3-441D-9BE7-FB2E3F280CA5}"/>
              </a:ext>
            </a:extLst>
          </p:cNvPr>
          <p:cNvSpPr/>
          <p:nvPr userDrawn="1"/>
        </p:nvSpPr>
        <p:spPr>
          <a:xfrm>
            <a:off x="6636600" y="540000"/>
            <a:ext cx="5014800" cy="577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988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EA40E6AE-3420-4D47-9416-ED05CBEA4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0" y="4481316"/>
            <a:ext cx="320081" cy="20523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D1FDC8F-3165-4E2B-95E4-2BB05C7F6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0" y="3326381"/>
            <a:ext cx="320081" cy="20523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531EE4A-E28D-4F47-876F-2360E9446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0" y="3903849"/>
            <a:ext cx="320081" cy="20523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712A6950-2C4D-4991-B466-913B80978D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0" y="2171446"/>
            <a:ext cx="320081" cy="20523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93554BDD-8264-46C6-BB4C-5AE4CCCBD1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35880"/>
          <a:stretch/>
        </p:blipFill>
        <p:spPr>
          <a:xfrm rot="16200000">
            <a:off x="11929340" y="2748913"/>
            <a:ext cx="320081" cy="20523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8E4D245F-8FC7-49F9-9A55-C0DA1F92E9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E802481-3794-4AD0-8CD6-E9D9F06178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 flipV="1">
            <a:off x="0" y="6593432"/>
            <a:ext cx="366482" cy="26456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6647E9B-A3A9-41E0-A01C-3F9090C31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629506" y="1"/>
            <a:ext cx="1614161" cy="18186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653516D-A2A9-43A3-A3CF-53F8F58E2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910247" y="6562193"/>
            <a:ext cx="132284" cy="225983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DB97CFBC-6575-4F41-8268-8F91E0303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910247" y="69824"/>
            <a:ext cx="132284" cy="225983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2D19CBBB-91B1-4816-8B16-E551B30C7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629506" y="6676134"/>
            <a:ext cx="1614161" cy="181866"/>
          </a:xfrm>
          <a:prstGeom prst="rect">
            <a:avLst/>
          </a:prstGeom>
        </p:spPr>
      </p:pic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3D2815EF-EC9B-4DB1-8BEC-BD3DC567647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226379" y="1502278"/>
            <a:ext cx="2873828" cy="38533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그림 개체 틀 4">
            <a:extLst>
              <a:ext uri="{FF2B5EF4-FFF2-40B4-BE49-F238E27FC236}">
                <a16:creationId xmlns:a16="http://schemas.microsoft.com/office/drawing/2014/main" id="{886D35F0-19A8-4692-ACD4-02380E3E19F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815749" y="1502278"/>
            <a:ext cx="2873828" cy="38533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2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0F9E65A-5A78-44A6-A36A-927ADC0F2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>
            <a:off x="11825518" y="1"/>
            <a:ext cx="366482" cy="26456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4FC704C-7D77-4E74-8365-F70A0C83C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A58A07A-0DD8-475C-B1F0-DF3F1FAD4B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>
            <a:off x="629506" y="1"/>
            <a:ext cx="1614161" cy="18186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B905AE8-39A9-4609-8501-BD0257566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>
            <a:off x="9948331" y="1"/>
            <a:ext cx="1614161" cy="18186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E82F635-1119-45B5-9394-BAAC2AE8FD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3E34158-7D07-43B1-8F64-51F1B96E7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AA95582-A5AF-4AB6-AB77-529788AB2A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63299" y="6692807"/>
            <a:ext cx="330384" cy="16519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654C791-BD02-4071-A083-9E2450A88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234238" y="6692807"/>
            <a:ext cx="330384" cy="16519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89ABA7-B0B9-4D84-9B4D-0007A70C52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905177" y="6692807"/>
            <a:ext cx="330384" cy="165192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93602965-569D-4AD7-AAF7-2C7106151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3247055" y="6692807"/>
            <a:ext cx="330384" cy="16519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6B26FB2-A938-4886-9D27-F4B2B3C67E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3917994" y="6692807"/>
            <a:ext cx="330384" cy="16519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3C289A7-8D56-430D-8866-D58C7BEE57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4588933" y="6692807"/>
            <a:ext cx="330384" cy="165192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2E0AB34C-5163-4610-8AF5-857CBB5E73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2576116" y="6692807"/>
            <a:ext cx="330384" cy="16519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B24EFA8E-D18C-4F3D-B3B6-5692B65B8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259872" y="6692807"/>
            <a:ext cx="330384" cy="16519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D70020D1-BC9E-4E58-879E-ED49EC29B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930811" y="6692807"/>
            <a:ext cx="330384" cy="16519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DC769BDC-CC77-4B62-BA1E-4874CA4D55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6601750" y="6692807"/>
            <a:ext cx="330384" cy="16519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D74F111-92D1-4E73-B00D-A22A14AFF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7943628" y="6692807"/>
            <a:ext cx="330384" cy="165192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5100598-4DC6-44C7-B8DC-A0E54EAC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8614567" y="6692807"/>
            <a:ext cx="330384" cy="16519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9140BADB-BF80-4D9F-B6A7-999835AA4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9285506" y="6692807"/>
            <a:ext cx="330384" cy="16519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362146DA-4C09-49CE-BC75-4925BE907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7272689" y="6692807"/>
            <a:ext cx="330384" cy="16519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AACCD85E-A4F0-49CE-90E4-EDB0A59DE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9956445" y="6692807"/>
            <a:ext cx="330384" cy="165192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5DC2B0F2-B9CF-446B-B6F0-95DE15627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0627384" y="6692807"/>
            <a:ext cx="330384" cy="16519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4CEC695D-2FA3-44F1-A746-17A975106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16200000" flipH="1">
            <a:off x="11399319" y="6645958"/>
            <a:ext cx="132284" cy="225983"/>
          </a:xfrm>
          <a:prstGeom prst="rect">
            <a:avLst/>
          </a:prstGeom>
        </p:spPr>
      </p:pic>
      <p:sp>
        <p:nvSpPr>
          <p:cNvPr id="29" name="그림 개체 틀 4">
            <a:extLst>
              <a:ext uri="{FF2B5EF4-FFF2-40B4-BE49-F238E27FC236}">
                <a16:creationId xmlns:a16="http://schemas.microsoft.com/office/drawing/2014/main" id="{1DA7F589-47DE-4D2F-AEA8-DDA8DAAA0D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8344" y="1638300"/>
            <a:ext cx="5645258" cy="3581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390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755EED93-37E7-4BB7-8708-66E65D1F2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 rot="16200000">
            <a:off x="-716147" y="3338067"/>
            <a:ext cx="1614161" cy="18186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927D113-C0DA-499A-A61D-098D3FD36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 rot="16200000">
            <a:off x="11293986" y="3338068"/>
            <a:ext cx="1614161" cy="18186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4DA394E6-67C2-446C-84E8-72BA2CDD8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E8BC588-BBCA-463A-B483-4D752B363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29A1AEC5-D0D8-471A-89F0-2D66C60B3A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3905"/>
          <a:stretch/>
        </p:blipFill>
        <p:spPr>
          <a:xfrm rot="5400000">
            <a:off x="11397366" y="6515886"/>
            <a:ext cx="132284" cy="22598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AF9AEED-8889-434A-99F3-AEECD10F2764}"/>
              </a:ext>
            </a:extLst>
          </p:cNvPr>
          <p:cNvSpPr/>
          <p:nvPr userDrawn="1"/>
        </p:nvSpPr>
        <p:spPr>
          <a:xfrm>
            <a:off x="549355" y="6562734"/>
            <a:ext cx="132286" cy="132286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60055643-1B5C-4325-9882-FB9312228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H="1">
            <a:off x="-2" y="0"/>
            <a:ext cx="241351" cy="458245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2738B70C-C5A8-4818-8738-C7AA4B176E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>
            <a:off x="11950649" y="0"/>
            <a:ext cx="241351" cy="45824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04191552-EC5F-4C8D-AE23-16DB807A6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3905"/>
          <a:stretch/>
        </p:blipFill>
        <p:spPr>
          <a:xfrm rot="16200000" flipV="1">
            <a:off x="662348" y="116131"/>
            <a:ext cx="132284" cy="225983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A2AF2327-8B4A-44CF-8DBF-2E8A3BDFF80A}"/>
              </a:ext>
            </a:extLst>
          </p:cNvPr>
          <p:cNvSpPr/>
          <p:nvPr userDrawn="1"/>
        </p:nvSpPr>
        <p:spPr>
          <a:xfrm flipH="1" flipV="1">
            <a:off x="11510357" y="162979"/>
            <a:ext cx="132286" cy="132286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8C7A2269-5081-4363-8C7B-48494D5ECF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0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32B7E9FA-74E4-4343-B34A-D31E801E0FE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D320B7D7-EF4E-45FD-B5FF-59767EA48C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14799" y="2249715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8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FF7744C0-E098-44A3-8B9E-DC583364C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288920" y="0"/>
            <a:ext cx="1614161" cy="18186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5F78B8-F87C-40F2-A8AC-F462BDF5347D}"/>
              </a:ext>
            </a:extLst>
          </p:cNvPr>
          <p:cNvGrpSpPr/>
          <p:nvPr userDrawn="1"/>
        </p:nvGrpSpPr>
        <p:grpSpPr>
          <a:xfrm>
            <a:off x="211667" y="0"/>
            <a:ext cx="2226920" cy="165192"/>
            <a:chOff x="211667" y="0"/>
            <a:chExt cx="2226920" cy="165192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46DD151B-9D84-42D5-A243-DB10018C3B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7F368C8D-A35C-4FE7-A306-483B0084FC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E7BACC30-3358-4500-BB94-A0293131C4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40A9557E-1040-4382-83B3-7F8E917646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4D3D0A40-1B36-4F4D-AB29-32AD467C67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E9F4BB-76CF-4498-96C9-3FE05B56096E}"/>
              </a:ext>
            </a:extLst>
          </p:cNvPr>
          <p:cNvGrpSpPr/>
          <p:nvPr userDrawn="1"/>
        </p:nvGrpSpPr>
        <p:grpSpPr>
          <a:xfrm>
            <a:off x="9753414" y="0"/>
            <a:ext cx="2226920" cy="165192"/>
            <a:chOff x="211667" y="0"/>
            <a:chExt cx="2226920" cy="165192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62BE15EB-63D9-411B-AE9D-54048DEA32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5AFBACE7-E258-43CB-87A8-4398AEC844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40936F8C-6F36-4276-9065-63AE517618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DE74841-D449-4660-A296-9263D28698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705C4F9C-AA6D-4913-AB0C-F45F0EF007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E909F2-4BE8-4197-BBD5-E711D61262F6}"/>
              </a:ext>
            </a:extLst>
          </p:cNvPr>
          <p:cNvGrpSpPr/>
          <p:nvPr userDrawn="1"/>
        </p:nvGrpSpPr>
        <p:grpSpPr>
          <a:xfrm flipV="1">
            <a:off x="4982540" y="6692808"/>
            <a:ext cx="2226920" cy="165192"/>
            <a:chOff x="211667" y="0"/>
            <a:chExt cx="2226920" cy="165192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EF60BC87-3669-42D3-95A1-4558319E09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12F82F09-8C47-4AB4-89A3-EA1B57FCA1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7554BB7-42CB-4EDB-A8A1-A1A16F9CBE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E9514C12-2CBE-48AF-8D4A-1928EE912C4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8F5CD4B1-4661-4312-811A-E4F718BC01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pic>
        <p:nvPicPr>
          <p:cNvPr id="34" name="그래픽 33">
            <a:extLst>
              <a:ext uri="{FF2B5EF4-FFF2-40B4-BE49-F238E27FC236}">
                <a16:creationId xmlns:a16="http://schemas.microsoft.com/office/drawing/2014/main" id="{969E5141-5821-42E3-B14E-A3E2C1694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18046" y="6676134"/>
            <a:ext cx="1614161" cy="181866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43C1AD4D-FB74-4771-92BF-2A25079B7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10059793" y="6676134"/>
            <a:ext cx="1614161" cy="181866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B51DAEDE-DD42-4B13-A508-E1341E2DE22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046" y="6087532"/>
            <a:ext cx="140569" cy="428095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1E1543EC-2087-4DC9-AF50-4F84D55D65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385" y="237426"/>
            <a:ext cx="140569" cy="428095"/>
          </a:xfrm>
          <a:prstGeom prst="rect">
            <a:avLst/>
          </a:prstGeom>
        </p:spPr>
      </p:pic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B127CF35-61DC-41F4-B02E-BD0A7F09E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39709" y="737211"/>
            <a:ext cx="4015082" cy="538357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8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">
            <a:extLst>
              <a:ext uri="{FF2B5EF4-FFF2-40B4-BE49-F238E27FC236}">
                <a16:creationId xmlns:a16="http://schemas.microsoft.com/office/drawing/2014/main" id="{2AC9385D-5C53-4A4E-AA3D-600EC6AB2B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25B7C781-815B-4B5D-BD1C-6C700B51B0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8455641" y="0"/>
            <a:ext cx="394584" cy="142241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A64500C-86B5-4417-9A1D-59306B098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10471629" y="0"/>
            <a:ext cx="394584" cy="142241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793B4D46-45B8-4E4C-B1DB-113977991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9127637" y="0"/>
            <a:ext cx="394584" cy="14224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C6D7DFB-C0F3-472C-A345-A709A276A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7783645" y="0"/>
            <a:ext cx="394584" cy="142241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E044CAA2-52B6-4FC0-AF2F-A7962E4E8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9799633" y="0"/>
            <a:ext cx="394584" cy="142241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2CB16CD9-7EF9-4276-9998-544EB797DC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7111649" y="0"/>
            <a:ext cx="394584" cy="142241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0780254E-019E-4D77-B2BE-4F3F5F3E9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6439653" y="0"/>
            <a:ext cx="394584" cy="142241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FBC695F8-E238-42FC-9D40-78984E235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1698"/>
          <a:stretch/>
        </p:blipFill>
        <p:spPr>
          <a:xfrm rot="5400000">
            <a:off x="11220420" y="5886420"/>
            <a:ext cx="1610783" cy="332377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2431ED69-F2E2-4612-9E8A-0E7E3CFDB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35322" r="65935"/>
          <a:stretch/>
        </p:blipFill>
        <p:spPr>
          <a:xfrm flipH="1" flipV="1">
            <a:off x="6096000" y="6399755"/>
            <a:ext cx="241351" cy="458245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E4AE41EE-4392-4093-96E4-6811979664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1428069" y="-146244"/>
            <a:ext cx="213354" cy="649758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6133CDB-EB8B-4CAA-A026-86D0F80ED69E}"/>
              </a:ext>
            </a:extLst>
          </p:cNvPr>
          <p:cNvCxnSpPr/>
          <p:nvPr userDrawn="1"/>
        </p:nvCxnSpPr>
        <p:spPr>
          <a:xfrm>
            <a:off x="6636600" y="540000"/>
            <a:ext cx="50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7D44D37-CC1C-4CC6-8684-7E43F6A6A740}"/>
              </a:ext>
            </a:extLst>
          </p:cNvPr>
          <p:cNvCxnSpPr/>
          <p:nvPr userDrawn="1"/>
        </p:nvCxnSpPr>
        <p:spPr>
          <a:xfrm>
            <a:off x="6636600" y="6318000"/>
            <a:ext cx="50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0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B174359-978B-4E4D-83B4-7CFA29C2B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>
            <a:off x="11950649" y="-1"/>
            <a:ext cx="241351" cy="45824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8E9C42F-A288-42D0-A8B1-BC68FEA17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>
            <a:off x="-2" y="-1"/>
            <a:ext cx="241351" cy="458245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042741C-B027-4CE3-A025-4E53CDA135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234238" y="0"/>
            <a:ext cx="330384" cy="16519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C6E5918-72CF-4347-9651-87B267AEC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905177" y="0"/>
            <a:ext cx="330384" cy="16519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8FC3488-5253-4617-9CE0-98B2E9329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3247055" y="0"/>
            <a:ext cx="330384" cy="16519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C89ABB2-36E5-4B3E-965B-8AFCA6E1FB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3917994" y="0"/>
            <a:ext cx="330384" cy="16519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0B72251-BFDF-4D1C-8003-809E8BE82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4588933" y="0"/>
            <a:ext cx="330384" cy="16519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A493D1A-1A44-43B1-8A1F-9299A7140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2576116" y="0"/>
            <a:ext cx="330384" cy="165192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F45EF9C0-78DB-44D0-9571-1FD45892F0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5259872" y="0"/>
            <a:ext cx="330384" cy="16519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A230BD87-1F59-4877-AE6F-A7B149BD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5930811" y="0"/>
            <a:ext cx="330384" cy="16519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C148D881-2A51-422D-8872-FC478E52D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6601750" y="0"/>
            <a:ext cx="330384" cy="165192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1D819277-20E4-42C6-939B-772D91ED1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943628" y="0"/>
            <a:ext cx="330384" cy="16519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0FC83A1-0DCB-4FCB-A5B9-F64011981B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8614567" y="0"/>
            <a:ext cx="330384" cy="165192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F95FC2A7-C359-484C-9775-BEA4FB75B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285506" y="0"/>
            <a:ext cx="330384" cy="165192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ED3BBB88-4241-4A2C-8858-E735B5F78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272689" y="0"/>
            <a:ext cx="330384" cy="165192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90FDEB9E-D318-4FFA-ADC6-8A01CD4E6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956445" y="0"/>
            <a:ext cx="330384" cy="16519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7F6FA00-C3A8-4D0F-BD2E-B16840987A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0627384" y="0"/>
            <a:ext cx="330384" cy="165192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1C0B04D7-2E8D-45B9-A495-BEFCAFA88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1298317" y="0"/>
            <a:ext cx="330384" cy="165192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A7C2F70-859E-43C5-B693-7F3C56227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5C5225C0-D659-44FB-8E2C-B42E735C6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554219DD-2AA3-409C-8D25-42B61D827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63299" y="6692807"/>
            <a:ext cx="330384" cy="165192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F810A5D5-8037-4EF5-BFBB-481A1CD33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234238" y="6692807"/>
            <a:ext cx="330384" cy="165192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10DC2AB6-D1E9-441E-B61B-F9644D99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905177" y="6692807"/>
            <a:ext cx="330384" cy="165192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3E988151-E724-411D-ABCC-3B246ED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3247055" y="6692807"/>
            <a:ext cx="330384" cy="165192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0A2E70F5-70DE-4746-830A-02788896A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3917994" y="6692807"/>
            <a:ext cx="330384" cy="165192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AF07D21E-BF7D-4201-B60B-413F34ADB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4588933" y="6692807"/>
            <a:ext cx="330384" cy="165192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62839C27-94A9-4E43-B695-00DFCD71CC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2576116" y="6692807"/>
            <a:ext cx="330384" cy="165192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1B87244A-5AC6-4014-AF55-4E1810690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259872" y="6692807"/>
            <a:ext cx="330384" cy="165192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D30095C2-4E0A-4198-9D9C-2EA84DBAAA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930811" y="6692807"/>
            <a:ext cx="330384" cy="165192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DCB1AB44-FC15-41CD-8217-A34F9B310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6601750" y="6692807"/>
            <a:ext cx="330384" cy="165192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12B574F3-1775-4F8F-AC11-C182F961B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7943628" y="6692807"/>
            <a:ext cx="330384" cy="165192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4B409BB4-FA7C-4861-B797-13250DC27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8614567" y="6692807"/>
            <a:ext cx="330384" cy="165192"/>
          </a:xfrm>
          <a:prstGeom prst="rect">
            <a:avLst/>
          </a:prstGeom>
        </p:spPr>
      </p:pic>
      <p:pic>
        <p:nvPicPr>
          <p:cNvPr id="51" name="그래픽 50">
            <a:extLst>
              <a:ext uri="{FF2B5EF4-FFF2-40B4-BE49-F238E27FC236}">
                <a16:creationId xmlns:a16="http://schemas.microsoft.com/office/drawing/2014/main" id="{9F7B5915-04DA-4D87-9C04-F5577B2BC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9285506" y="6692807"/>
            <a:ext cx="330384" cy="16519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6F3A8BC-CB21-4BAB-95CD-2B3431994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7272689" y="6692807"/>
            <a:ext cx="330384" cy="165192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FB1C4854-3381-4024-A3DC-51E6CAB68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9956445" y="6692807"/>
            <a:ext cx="330384" cy="165192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2FDF8E94-7573-44D2-A9BB-78D0C119F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0627384" y="6692807"/>
            <a:ext cx="330384" cy="165192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A5FC8AE7-1F26-4291-8876-FEA918506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-716147" y="3338067"/>
            <a:ext cx="1614161" cy="181866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19E82C91-1131-4E92-87A9-6614E0207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11293986" y="3338068"/>
            <a:ext cx="1614161" cy="181866"/>
          </a:xfrm>
          <a:prstGeom prst="rect">
            <a:avLst/>
          </a:prstGeom>
        </p:spPr>
      </p:pic>
      <p:pic>
        <p:nvPicPr>
          <p:cNvPr id="62" name="그래픽 61">
            <a:extLst>
              <a:ext uri="{FF2B5EF4-FFF2-40B4-BE49-F238E27FC236}">
                <a16:creationId xmlns:a16="http://schemas.microsoft.com/office/drawing/2014/main" id="{DA4C9B5F-1B72-4F30-B0D5-EADAFB21E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662348" y="-13941"/>
            <a:ext cx="132284" cy="225983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59BA6B4D-AF67-430C-8821-348C5C714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16200000" flipH="1">
            <a:off x="11399319" y="6645958"/>
            <a:ext cx="132284" cy="225983"/>
          </a:xfrm>
          <a:prstGeom prst="rect">
            <a:avLst/>
          </a:prstGeom>
        </p:spPr>
      </p:pic>
      <p:sp>
        <p:nvSpPr>
          <p:cNvPr id="55" name="그림 개체 틀 11">
            <a:extLst>
              <a:ext uri="{FF2B5EF4-FFF2-40B4-BE49-F238E27FC236}">
                <a16:creationId xmlns:a16="http://schemas.microsoft.com/office/drawing/2014/main" id="{C6B500C6-A849-4E03-9CBD-B9F2149DAF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77" y="8631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2ADA0B1-CCF5-4E1F-8C3B-EDE8BD9DCCA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264583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5FAF8D-AEDF-4CA8-8A3B-4DDBC2CF257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6593417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0F9E65A-5A78-44A6-A36A-927ADC0F2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 flipV="1">
            <a:off x="11825518" y="6593432"/>
            <a:ext cx="366482" cy="26456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4FC704C-7D77-4E74-8365-F70A0C83C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 flipH="1" flipV="1">
            <a:off x="0" y="6593432"/>
            <a:ext cx="366482" cy="26456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A58A07A-0DD8-475C-B1F0-DF3F1FAD4B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 flipV="1">
            <a:off x="629506" y="6676134"/>
            <a:ext cx="1614161" cy="18186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B905AE8-39A9-4609-8501-BD0257566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 flipV="1">
            <a:off x="9948331" y="6676134"/>
            <a:ext cx="1614161" cy="18186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E82F635-1119-45B5-9394-BAAC2AE8FD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>
            <a:off x="11950649" y="1"/>
            <a:ext cx="241351" cy="45824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3E34158-7D07-43B1-8F64-51F1B96E7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>
            <a:off x="-2" y="1"/>
            <a:ext cx="241351" cy="458245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4CEC695D-2FA3-44F1-A746-17A975106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3905"/>
          <a:stretch/>
        </p:blipFill>
        <p:spPr>
          <a:xfrm rot="16200000" flipV="1">
            <a:off x="11399320" y="116131"/>
            <a:ext cx="132284" cy="225983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BEA05777-709A-41E3-A6D5-1EC0A6762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 flipV="1">
            <a:off x="5288920" y="1"/>
            <a:ext cx="1614161" cy="181866"/>
          </a:xfrm>
          <a:prstGeom prst="rect">
            <a:avLst/>
          </a:prstGeom>
        </p:spPr>
      </p:pic>
      <p:sp>
        <p:nvSpPr>
          <p:cNvPr id="30" name="그림 개체 틀 5">
            <a:extLst>
              <a:ext uri="{FF2B5EF4-FFF2-40B4-BE49-F238E27FC236}">
                <a16:creationId xmlns:a16="http://schemas.microsoft.com/office/drawing/2014/main" id="{9599A761-FC78-4AB2-ADD5-BA97F6385F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63497" y="7540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196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FF7744C0-E098-44A3-8B9E-DC583364C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288920" y="0"/>
            <a:ext cx="1614161" cy="18186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5F78B8-F87C-40F2-A8AC-F462BDF5347D}"/>
              </a:ext>
            </a:extLst>
          </p:cNvPr>
          <p:cNvGrpSpPr/>
          <p:nvPr userDrawn="1"/>
        </p:nvGrpSpPr>
        <p:grpSpPr>
          <a:xfrm>
            <a:off x="211667" y="0"/>
            <a:ext cx="2226920" cy="165192"/>
            <a:chOff x="211667" y="0"/>
            <a:chExt cx="2226920" cy="165192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46DD151B-9D84-42D5-A243-DB10018C3B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7F368C8D-A35C-4FE7-A306-483B0084FC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E7BACC30-3358-4500-BB94-A0293131C4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40A9557E-1040-4382-83B3-7F8E917646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4D3D0A40-1B36-4F4D-AB29-32AD467C67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E9F4BB-76CF-4498-96C9-3FE05B56096E}"/>
              </a:ext>
            </a:extLst>
          </p:cNvPr>
          <p:cNvGrpSpPr/>
          <p:nvPr userDrawn="1"/>
        </p:nvGrpSpPr>
        <p:grpSpPr>
          <a:xfrm>
            <a:off x="9753414" y="0"/>
            <a:ext cx="2226920" cy="165192"/>
            <a:chOff x="211667" y="0"/>
            <a:chExt cx="2226920" cy="165192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62BE15EB-63D9-411B-AE9D-54048DEA32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5AFBACE7-E258-43CB-87A8-4398AEC844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40936F8C-6F36-4276-9065-63AE517618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DE74841-D449-4660-A296-9263D28698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705C4F9C-AA6D-4913-AB0C-F45F0EF007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E909F2-4BE8-4197-BBD5-E711D61262F6}"/>
              </a:ext>
            </a:extLst>
          </p:cNvPr>
          <p:cNvGrpSpPr/>
          <p:nvPr userDrawn="1"/>
        </p:nvGrpSpPr>
        <p:grpSpPr>
          <a:xfrm flipV="1">
            <a:off x="4982540" y="6692808"/>
            <a:ext cx="2226920" cy="165192"/>
            <a:chOff x="211667" y="0"/>
            <a:chExt cx="2226920" cy="165192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EF60BC87-3669-42D3-95A1-4558319E09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12F82F09-8C47-4AB4-89A3-EA1B57FCA1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7554BB7-42CB-4EDB-A8A1-A1A16F9CBE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E9514C12-2CBE-48AF-8D4A-1928EE912C4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8F5CD4B1-4661-4312-811A-E4F718BC01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pic>
        <p:nvPicPr>
          <p:cNvPr id="34" name="그래픽 33">
            <a:extLst>
              <a:ext uri="{FF2B5EF4-FFF2-40B4-BE49-F238E27FC236}">
                <a16:creationId xmlns:a16="http://schemas.microsoft.com/office/drawing/2014/main" id="{969E5141-5821-42E3-B14E-A3E2C1694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18046" y="6676134"/>
            <a:ext cx="1614161" cy="181866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43C1AD4D-FB74-4771-92BF-2A25079B7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10059793" y="6676134"/>
            <a:ext cx="1614161" cy="181866"/>
          </a:xfrm>
          <a:prstGeom prst="rect">
            <a:avLst/>
          </a:prstGeom>
        </p:spPr>
      </p:pic>
      <p:sp>
        <p:nvSpPr>
          <p:cNvPr id="38" name="그림 개체 틀 8">
            <a:extLst>
              <a:ext uri="{FF2B5EF4-FFF2-40B4-BE49-F238E27FC236}">
                <a16:creationId xmlns:a16="http://schemas.microsoft.com/office/drawing/2014/main" id="{08651EB7-69D3-436F-A21A-5309B1E6C2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40532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B51CF2-E0C0-4047-A53D-9E23CB5A186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42545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FCC0309-3854-4552-A369-7396B6F2C68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643255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719045-44BE-48D0-86FC-DC72AEE55C76}"/>
              </a:ext>
            </a:extLst>
          </p:cNvPr>
          <p:cNvGrpSpPr/>
          <p:nvPr userDrawn="1"/>
        </p:nvGrpSpPr>
        <p:grpSpPr>
          <a:xfrm>
            <a:off x="186744" y="6715759"/>
            <a:ext cx="11818512" cy="142241"/>
            <a:chOff x="186744" y="6715759"/>
            <a:chExt cx="11818512" cy="142241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8CD789FA-F70D-4E93-AF19-60F52DECEA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86744" y="6715759"/>
              <a:ext cx="394584" cy="142241"/>
            </a:xfrm>
            <a:prstGeom prst="rect">
              <a:avLst/>
            </a:prstGeom>
          </p:spPr>
        </p:pic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0DB3ACD9-6290-4886-A2C9-256CE5AF456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58740" y="6715759"/>
              <a:ext cx="394584" cy="142241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AA3D8CA6-E3D3-4D9E-BEB3-400F56E132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530736" y="6715759"/>
              <a:ext cx="394584" cy="142241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E7ACFD8-3D6C-4F13-B4DD-10A70F8525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2202732" y="6715759"/>
              <a:ext cx="394584" cy="142241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483E4932-5F31-48C8-B932-4FCEC0B88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2874728" y="6715759"/>
              <a:ext cx="394584" cy="14224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61F56B50-5D55-454C-85D3-5A0E475C59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3546724" y="6715759"/>
              <a:ext cx="394584" cy="14224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D7A45857-3EA5-4BC5-8671-FD7110DE21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4218720" y="6715759"/>
              <a:ext cx="394584" cy="142241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BACF7948-54F9-4F38-A063-5A2C0D18D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4890716" y="6715759"/>
              <a:ext cx="394584" cy="142241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46EBFC2-0E68-4C43-B337-97E1B145A7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5562712" y="6715759"/>
              <a:ext cx="394584" cy="142241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D38B536E-9F80-4E7C-8DED-F337583726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250696" y="6715759"/>
              <a:ext cx="394584" cy="142241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D4639E2D-3A0F-448B-8BC8-EC0DCF2428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0938680" y="6715759"/>
              <a:ext cx="394584" cy="142241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315B26AE-87B1-4AA2-9411-37FF5C2E55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1610672" y="6715759"/>
              <a:ext cx="394584" cy="142241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3329C3CF-7185-444E-87B8-5C25E0F2F3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0266684" y="6715759"/>
              <a:ext cx="394584" cy="142241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828121EF-C4FB-46BA-BB23-0B5F3611D1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922692" y="6715759"/>
              <a:ext cx="394584" cy="142241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407B14EC-3FCA-459F-8720-98B8BBD515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7578700" y="6715759"/>
              <a:ext cx="394584" cy="142241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EC47E75E-994F-4D8A-A908-9D1AB74878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9594688" y="6715759"/>
              <a:ext cx="394584" cy="142241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31C1512-F922-490D-88B5-E6EE111F9E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6906704" y="6715759"/>
              <a:ext cx="394584" cy="142241"/>
            </a:xfrm>
            <a:prstGeom prst="rect">
              <a:avLst/>
            </a:prstGeom>
          </p:spPr>
        </p:pic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00318E62-2EBF-4491-8D63-CD2C6DDCBB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6234708" y="6715759"/>
              <a:ext cx="394584" cy="14224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9CF17C-9B20-49AF-B7AB-EBFBDEE592E9}"/>
              </a:ext>
            </a:extLst>
          </p:cNvPr>
          <p:cNvGrpSpPr/>
          <p:nvPr userDrawn="1"/>
        </p:nvGrpSpPr>
        <p:grpSpPr>
          <a:xfrm flipV="1">
            <a:off x="186744" y="0"/>
            <a:ext cx="11818512" cy="142241"/>
            <a:chOff x="186744" y="6715759"/>
            <a:chExt cx="11818512" cy="142241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B1116E89-EB9C-4A4E-AE7E-884C8B79B6B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86744" y="6715759"/>
              <a:ext cx="394584" cy="142241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D255867B-8979-4039-B9F0-12E85082F8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58740" y="6715759"/>
              <a:ext cx="394584" cy="142241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640E6A0D-9732-410D-BABA-D4D879D3B8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530736" y="6715759"/>
              <a:ext cx="394584" cy="142241"/>
            </a:xfrm>
            <a:prstGeom prst="rect">
              <a:avLst/>
            </a:prstGeom>
          </p:spPr>
        </p:pic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B3F43923-BE37-4EB0-BE85-C667FE962D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2202732" y="6715759"/>
              <a:ext cx="394584" cy="142241"/>
            </a:xfrm>
            <a:prstGeom prst="rect">
              <a:avLst/>
            </a:prstGeom>
          </p:spPr>
        </p:pic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C54B07F8-DCDD-45CB-8692-92D728106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2874728" y="6715759"/>
              <a:ext cx="394584" cy="142241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2DD6E563-0B67-46EA-BA28-571B2E17B0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3546724" y="6715759"/>
              <a:ext cx="394584" cy="142241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B8EE8495-A792-4985-B828-59C2141440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4218720" y="6715759"/>
              <a:ext cx="394584" cy="142241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1B8011FB-6173-4408-A0AF-01C8250985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4890716" y="6715759"/>
              <a:ext cx="394584" cy="142241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7749813B-686F-435A-A5D5-69D87C9AE7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5562712" y="6715759"/>
              <a:ext cx="394584" cy="142241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25B7C781-815B-4B5D-BD1C-6C700B51B0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250696" y="6715759"/>
              <a:ext cx="394584" cy="142241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D832F5CB-7494-4EC1-B915-5C8DA2B573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0938680" y="6715759"/>
              <a:ext cx="394584" cy="142241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36B1D6FF-0982-4BB5-815A-17A83D0CAE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1610672" y="6715759"/>
              <a:ext cx="394584" cy="142241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9A64500C-86B5-4417-9A1D-59306B0989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10266684" y="6715759"/>
              <a:ext cx="394584" cy="142241"/>
            </a:xfrm>
            <a:prstGeom prst="rect">
              <a:avLst/>
            </a:prstGeom>
          </p:spPr>
        </p:pic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793B4D46-45B8-4E4C-B1DB-11397799127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8922692" y="6715759"/>
              <a:ext cx="394584" cy="142241"/>
            </a:xfrm>
            <a:prstGeom prst="rect">
              <a:avLst/>
            </a:prstGeom>
          </p:spPr>
        </p:pic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0C6D7DFB-C0F3-472C-A345-A709A276A3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7578700" y="6715759"/>
              <a:ext cx="394584" cy="142241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044CAA2-52B6-4FC0-AF2F-A7962E4E82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9594688" y="6715759"/>
              <a:ext cx="394584" cy="142241"/>
            </a:xfrm>
            <a:prstGeom prst="rect">
              <a:avLst/>
            </a:prstGeom>
          </p:spPr>
        </p:pic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2CB16CD9-7EF9-4276-9998-544EB797DC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6906704" y="6715759"/>
              <a:ext cx="394584" cy="142241"/>
            </a:xfrm>
            <a:prstGeom prst="rect">
              <a:avLst/>
            </a:prstGeom>
          </p:spPr>
        </p:pic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0780254E-019E-4D77-B2BE-4F3F5F3E9D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63952"/>
            <a:stretch/>
          </p:blipFill>
          <p:spPr>
            <a:xfrm>
              <a:off x="6234708" y="6715759"/>
              <a:ext cx="394584" cy="142241"/>
            </a:xfrm>
            <a:prstGeom prst="rect">
              <a:avLst/>
            </a:prstGeom>
          </p:spPr>
        </p:pic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B3BBC03-F3A6-4901-A85A-8F7F6E429E8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267103"/>
            <a:ext cx="121919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9C2854-B8C6-4C63-B892-228105E787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590898"/>
            <a:ext cx="121919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래픽 45">
            <a:extLst>
              <a:ext uri="{FF2B5EF4-FFF2-40B4-BE49-F238E27FC236}">
                <a16:creationId xmlns:a16="http://schemas.microsoft.com/office/drawing/2014/main" id="{FBC695F8-E238-42FC-9D40-78984E235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9777"/>
          <a:stretch/>
        </p:blipFill>
        <p:spPr>
          <a:xfrm rot="5400000">
            <a:off x="11337403" y="1208031"/>
            <a:ext cx="1610783" cy="98411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C6183D57-3300-4050-A05B-B2D8B858D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9777"/>
          <a:stretch/>
        </p:blipFill>
        <p:spPr>
          <a:xfrm rot="5400000">
            <a:off x="-756186" y="5551558"/>
            <a:ext cx="1610783" cy="98411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C1783A6A-E2A8-4A85-AB2B-FF1CACB5CED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072" y="590857"/>
            <a:ext cx="154636" cy="470937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BB31E806-EE5E-4B4E-8857-54D59CECDF4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29292" y="5796207"/>
            <a:ext cx="154636" cy="4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1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81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4F46929A-99F6-4803-AADD-E248E3A52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2FE5389-A5FB-41B9-8CD0-650849B46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7547EC-9D1C-4F74-A317-BBE369240BDC}"/>
              </a:ext>
            </a:extLst>
          </p:cNvPr>
          <p:cNvGrpSpPr/>
          <p:nvPr userDrawn="1"/>
        </p:nvGrpSpPr>
        <p:grpSpPr>
          <a:xfrm rot="16200000">
            <a:off x="9619470" y="3326381"/>
            <a:ext cx="4939822" cy="205238"/>
            <a:chOff x="629506" y="6548489"/>
            <a:chExt cx="7449558" cy="309511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86102E7E-B99C-43DF-ABBF-615AB37524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29506" y="6548489"/>
              <a:ext cx="482702" cy="309511"/>
            </a:xfrm>
            <a:prstGeom prst="rect">
              <a:avLst/>
            </a:prstGeom>
          </p:spPr>
        </p:pic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55670ED1-6C6C-4D25-B66D-97E4949E2D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2371220" y="6548489"/>
              <a:ext cx="482702" cy="309511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A2E97F3-9C86-446D-AB02-6B0479A77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1500363" y="6548489"/>
              <a:ext cx="482702" cy="309511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F4AA629-9612-466F-8666-06FA2EA587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112934" y="6548489"/>
              <a:ext cx="482702" cy="309511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C61C173A-6016-4598-907A-8FC6416099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3242077" y="6548489"/>
              <a:ext cx="482702" cy="30951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CCC26C3B-739B-46B2-951B-509AD3435C3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5854648" y="6548489"/>
              <a:ext cx="482702" cy="30951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3643A06F-6508-4F3A-9F30-FB5B34496ED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983791" y="6548489"/>
              <a:ext cx="482702" cy="309511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D8B3B82F-1A92-41B3-980C-5E205B1755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725505" y="6548489"/>
              <a:ext cx="482702" cy="309511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3DF60C40-3A39-4A24-8E91-235E1CC78C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7596362" y="6548489"/>
              <a:ext cx="482702" cy="309511"/>
            </a:xfrm>
            <a:prstGeom prst="rect">
              <a:avLst/>
            </a:prstGeom>
          </p:spPr>
        </p:pic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D81EAF81-1CA2-4EEC-A413-C381AB3037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>
            <a:off x="11825518" y="1"/>
            <a:ext cx="366482" cy="26456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76106FF-C667-4268-A731-798D412F6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V="1">
            <a:off x="11825518" y="6593432"/>
            <a:ext cx="366482" cy="26456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FAC5CA-68CC-4BBF-9265-2F2159E0E86B}"/>
              </a:ext>
            </a:extLst>
          </p:cNvPr>
          <p:cNvGrpSpPr/>
          <p:nvPr userDrawn="1"/>
        </p:nvGrpSpPr>
        <p:grpSpPr>
          <a:xfrm rot="5400000" flipH="1">
            <a:off x="-2367292" y="3326381"/>
            <a:ext cx="4939822" cy="205238"/>
            <a:chOff x="629506" y="6548489"/>
            <a:chExt cx="7449558" cy="309511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70CCA900-D9E7-4B63-A0C1-9FF8D190F8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29506" y="6548489"/>
              <a:ext cx="482702" cy="309511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7D9B4D8B-4027-409E-9956-C6AD328B70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2371220" y="6548489"/>
              <a:ext cx="482702" cy="309511"/>
            </a:xfrm>
            <a:prstGeom prst="rect">
              <a:avLst/>
            </a:prstGeom>
          </p:spPr>
        </p:pic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C11FBB99-4024-4A86-942E-B17B5B6DF5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1500363" y="6548489"/>
              <a:ext cx="482702" cy="30951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98AD31D3-8D86-41FF-8D96-2C99978C1D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112934" y="6548489"/>
              <a:ext cx="482702" cy="309511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3A7E0EB2-BB01-4536-903E-5EED8FCC58F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3242077" y="6548489"/>
              <a:ext cx="482702" cy="309511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506E190E-A577-4B87-96F5-A1FA966574C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5854648" y="6548489"/>
              <a:ext cx="482702" cy="309511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3AF9958A-C275-497E-A90D-281848AB5D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983791" y="6548489"/>
              <a:ext cx="482702" cy="309511"/>
            </a:xfrm>
            <a:prstGeom prst="rect">
              <a:avLst/>
            </a:prstGeom>
          </p:spPr>
        </p:pic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6D3F56B9-8211-4000-936A-73EC1AC89B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725505" y="6548489"/>
              <a:ext cx="482702" cy="309511"/>
            </a:xfrm>
            <a:prstGeom prst="rect">
              <a:avLst/>
            </a:prstGeom>
          </p:spPr>
        </p:pic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9969026-2CDF-4C29-8526-43F428CB80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7596362" y="6548489"/>
              <a:ext cx="482702" cy="309511"/>
            </a:xfrm>
            <a:prstGeom prst="rect">
              <a:avLst/>
            </a:prstGeom>
          </p:spPr>
        </p:pic>
      </p:grpSp>
      <p:pic>
        <p:nvPicPr>
          <p:cNvPr id="19" name="그래픽 18">
            <a:extLst>
              <a:ext uri="{FF2B5EF4-FFF2-40B4-BE49-F238E27FC236}">
                <a16:creationId xmlns:a16="http://schemas.microsoft.com/office/drawing/2014/main" id="{7AD7147E-5202-4695-BBF3-A1BFF9AE7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AE2579D5-0F7E-4F79-8746-2BD2F7FFE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 flipV="1">
            <a:off x="0" y="6593432"/>
            <a:ext cx="366482" cy="264568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ACE0D848-8E5F-4FF2-AFA2-202C69055F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629506" y="1"/>
            <a:ext cx="1614161" cy="181866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509FF83A-4815-4D5F-8DEF-83512BFCB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566820" y="6612725"/>
            <a:ext cx="132284" cy="225983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A903A03-4A31-4222-80EE-B3B352F19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9948331" y="1"/>
            <a:ext cx="1614161" cy="18186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8B1B404-6D7E-4198-A6FF-F5630287F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487403" y="6612726"/>
            <a:ext cx="132284" cy="2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5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B174359-978B-4E4D-83B4-7CFA29C2B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>
            <a:off x="11950649" y="-1"/>
            <a:ext cx="241351" cy="45824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8E9C42F-A288-42D0-A8B1-BC68FEA17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>
            <a:off x="-2" y="-1"/>
            <a:ext cx="241351" cy="458245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042741C-B027-4CE3-A025-4E53CDA135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234238" y="0"/>
            <a:ext cx="330384" cy="16519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C6E5918-72CF-4347-9651-87B267AEC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905177" y="0"/>
            <a:ext cx="330384" cy="16519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8FC3488-5253-4617-9CE0-98B2E9329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3247055" y="0"/>
            <a:ext cx="330384" cy="16519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C89ABB2-36E5-4B3E-965B-8AFCA6E1FB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3917994" y="0"/>
            <a:ext cx="330384" cy="16519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0B72251-BFDF-4D1C-8003-809E8BE82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4588933" y="0"/>
            <a:ext cx="330384" cy="16519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A493D1A-1A44-43B1-8A1F-9299A7140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2576116" y="0"/>
            <a:ext cx="330384" cy="165192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F45EF9C0-78DB-44D0-9571-1FD45892F0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5259872" y="0"/>
            <a:ext cx="330384" cy="16519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A230BD87-1F59-4877-AE6F-A7B149BD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5930811" y="0"/>
            <a:ext cx="330384" cy="16519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C148D881-2A51-422D-8872-FC478E52D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6601750" y="0"/>
            <a:ext cx="330384" cy="165192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1D819277-20E4-42C6-939B-772D91ED1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943628" y="0"/>
            <a:ext cx="330384" cy="16519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0FC83A1-0DCB-4FCB-A5B9-F64011981B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8614567" y="0"/>
            <a:ext cx="330384" cy="165192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F95FC2A7-C359-484C-9775-BEA4FB75B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285506" y="0"/>
            <a:ext cx="330384" cy="165192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ED3BBB88-4241-4A2C-8858-E735B5F78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7272689" y="0"/>
            <a:ext cx="330384" cy="165192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90FDEB9E-D318-4FFA-ADC6-8A01CD4E6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9956445" y="0"/>
            <a:ext cx="330384" cy="16519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7F6FA00-C3A8-4D0F-BD2E-B16840987A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0627384" y="0"/>
            <a:ext cx="330384" cy="165192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1C0B04D7-2E8D-45B9-A495-BEFCAFA88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>
            <a:off x="11298317" y="0"/>
            <a:ext cx="330384" cy="165192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A7C2F70-859E-43C5-B693-7F3C56227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5C5225C0-D659-44FB-8E2C-B42E735C6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554219DD-2AA3-409C-8D25-42B61D827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63299" y="6692807"/>
            <a:ext cx="330384" cy="165192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F810A5D5-8037-4EF5-BFBB-481A1CD33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234238" y="6692807"/>
            <a:ext cx="330384" cy="165192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10DC2AB6-D1E9-441E-B61B-F9644D99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905177" y="6692807"/>
            <a:ext cx="330384" cy="165192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3E988151-E724-411D-ABCC-3B246ED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3247055" y="6692807"/>
            <a:ext cx="330384" cy="165192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0A2E70F5-70DE-4746-830A-02788896A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3917994" y="6692807"/>
            <a:ext cx="330384" cy="165192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AF07D21E-BF7D-4201-B60B-413F34ADB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4588933" y="6692807"/>
            <a:ext cx="330384" cy="165192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62839C27-94A9-4E43-B695-00DFCD71CC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2576116" y="6692807"/>
            <a:ext cx="330384" cy="165192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1B87244A-5AC6-4014-AF55-4E1810690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259872" y="6692807"/>
            <a:ext cx="330384" cy="165192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D30095C2-4E0A-4198-9D9C-2EA84DBAAA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5930811" y="6692807"/>
            <a:ext cx="330384" cy="165192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DCB1AB44-FC15-41CD-8217-A34F9B310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6601750" y="6692807"/>
            <a:ext cx="330384" cy="165192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12B574F3-1775-4F8F-AC11-C182F961B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7943628" y="6692807"/>
            <a:ext cx="330384" cy="165192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4B409BB4-FA7C-4861-B797-13250DC27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8614567" y="6692807"/>
            <a:ext cx="330384" cy="165192"/>
          </a:xfrm>
          <a:prstGeom prst="rect">
            <a:avLst/>
          </a:prstGeom>
        </p:spPr>
      </p:pic>
      <p:pic>
        <p:nvPicPr>
          <p:cNvPr id="51" name="그래픽 50">
            <a:extLst>
              <a:ext uri="{FF2B5EF4-FFF2-40B4-BE49-F238E27FC236}">
                <a16:creationId xmlns:a16="http://schemas.microsoft.com/office/drawing/2014/main" id="{9F7B5915-04DA-4D87-9C04-F5577B2BC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9285506" y="6692807"/>
            <a:ext cx="330384" cy="16519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6F3A8BC-CB21-4BAB-95CD-2B3431994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7272689" y="6692807"/>
            <a:ext cx="330384" cy="165192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FB1C4854-3381-4024-A3DC-51E6CAB68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9956445" y="6692807"/>
            <a:ext cx="330384" cy="165192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2FDF8E94-7573-44D2-A9BB-78D0C119F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0000"/>
          <a:stretch/>
        </p:blipFill>
        <p:spPr>
          <a:xfrm flipV="1">
            <a:off x="10627384" y="6692807"/>
            <a:ext cx="330384" cy="165192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A5FC8AE7-1F26-4291-8876-FEA918506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-716147" y="3338067"/>
            <a:ext cx="1614161" cy="181866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19E82C91-1131-4E92-87A9-6614E0207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 rot="16200000">
            <a:off x="11293986" y="3338068"/>
            <a:ext cx="1614161" cy="181866"/>
          </a:xfrm>
          <a:prstGeom prst="rect">
            <a:avLst/>
          </a:prstGeom>
        </p:spPr>
      </p:pic>
      <p:pic>
        <p:nvPicPr>
          <p:cNvPr id="62" name="그래픽 61">
            <a:extLst>
              <a:ext uri="{FF2B5EF4-FFF2-40B4-BE49-F238E27FC236}">
                <a16:creationId xmlns:a16="http://schemas.microsoft.com/office/drawing/2014/main" id="{DA4C9B5F-1B72-4F30-B0D5-EADAFB21E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662348" y="-13941"/>
            <a:ext cx="132284" cy="225983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59BA6B4D-AF67-430C-8821-348C5C714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16200000" flipH="1">
            <a:off x="11399319" y="6645958"/>
            <a:ext cx="132284" cy="2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4D2A29-ADB6-4D58-A710-6A0720A955D2}"/>
              </a:ext>
            </a:extLst>
          </p:cNvPr>
          <p:cNvGrpSpPr/>
          <p:nvPr userDrawn="1"/>
        </p:nvGrpSpPr>
        <p:grpSpPr>
          <a:xfrm rot="16200000">
            <a:off x="9619469" y="3326381"/>
            <a:ext cx="4939822" cy="205238"/>
            <a:chOff x="629506" y="6548489"/>
            <a:chExt cx="7449558" cy="309511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2A98ECDA-FEA9-4419-AC5B-8FC771D9A56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29506" y="6548489"/>
              <a:ext cx="482702" cy="309511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EA40E6AE-3420-4D47-9416-ED05CBEA4C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2371220" y="6548489"/>
              <a:ext cx="482702" cy="309511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1294491A-9599-44EA-98C6-DB63BEAD64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1500363" y="6548489"/>
              <a:ext cx="482702" cy="309511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D1FDC8F-3165-4E2B-95E4-2BB05C7F6C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112934" y="6548489"/>
              <a:ext cx="482702" cy="30951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1531EE4A-E28D-4F47-876F-2360E94462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3242077" y="6548489"/>
              <a:ext cx="482702" cy="309511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712A6950-2C4D-4991-B466-913B80978D6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5854648" y="6548489"/>
              <a:ext cx="482702" cy="309511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93554BDD-8264-46C6-BB4C-5AE4CCCBD1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4983791" y="6548489"/>
              <a:ext cx="482702" cy="309511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A605AA08-9822-46BD-8172-17FC6A28D3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6725505" y="6548489"/>
              <a:ext cx="482702" cy="309511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26373AFF-F2B1-4FC6-A2CE-11C865F326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-1" b="35880"/>
            <a:stretch/>
          </p:blipFill>
          <p:spPr>
            <a:xfrm>
              <a:off x="7596362" y="6548489"/>
              <a:ext cx="482702" cy="309511"/>
            </a:xfrm>
            <a:prstGeom prst="rect">
              <a:avLst/>
            </a:prstGeom>
          </p:spPr>
        </p:pic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8E4D245F-8FC7-49F9-9A55-C0DA1F92E9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E802481-3794-4AD0-8CD6-E9D9F06178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659" r="48273" b="-1"/>
          <a:stretch/>
        </p:blipFill>
        <p:spPr>
          <a:xfrm flipH="1" flipV="1">
            <a:off x="0" y="6593432"/>
            <a:ext cx="366482" cy="26456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6647E9B-A3A9-41E0-A01C-3F9090C31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629506" y="1"/>
            <a:ext cx="1614161" cy="18186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653516D-A2A9-43A3-A3CF-53F8F58E2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910247" y="6562193"/>
            <a:ext cx="132284" cy="225983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DB97CFBC-6575-4F41-8268-8F91E0303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5400000">
            <a:off x="11910247" y="69824"/>
            <a:ext cx="132284" cy="225983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2D19CBBB-91B1-4816-8B16-E551B30C7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2706"/>
          <a:stretch/>
        </p:blipFill>
        <p:spPr>
          <a:xfrm>
            <a:off x="629506" y="6676134"/>
            <a:ext cx="1614161" cy="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5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0F9E65A-5A78-44A6-A36A-927ADC0F2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>
            <a:off x="11825518" y="1"/>
            <a:ext cx="366482" cy="26456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4FC704C-7D77-4E74-8365-F70A0C83C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659" r="48273" b="-1"/>
          <a:stretch/>
        </p:blipFill>
        <p:spPr>
          <a:xfrm flipH="1">
            <a:off x="0" y="1"/>
            <a:ext cx="366482" cy="26456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A58A07A-0DD8-475C-B1F0-DF3F1FAD4B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>
            <a:off x="629506" y="1"/>
            <a:ext cx="1614161" cy="18186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B905AE8-39A9-4609-8501-BD0257566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2706"/>
          <a:stretch/>
        </p:blipFill>
        <p:spPr>
          <a:xfrm>
            <a:off x="9948331" y="1"/>
            <a:ext cx="1614161" cy="18186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6E82F635-1119-45B5-9394-BAAC2AE8FD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3E34158-7D07-43B1-8F64-51F1B96E7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AA95582-A5AF-4AB6-AB77-529788AB2A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63299" y="6692807"/>
            <a:ext cx="330384" cy="16519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654C791-BD02-4071-A083-9E2450A88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234238" y="6692807"/>
            <a:ext cx="330384" cy="16519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89ABA7-B0B9-4D84-9B4D-0007A70C52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905177" y="6692807"/>
            <a:ext cx="330384" cy="165192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93602965-569D-4AD7-AAF7-2C7106151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3247055" y="6692807"/>
            <a:ext cx="330384" cy="16519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6B26FB2-A938-4886-9D27-F4B2B3C67E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3917994" y="6692807"/>
            <a:ext cx="330384" cy="16519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3C289A7-8D56-430D-8866-D58C7BEE57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4588933" y="6692807"/>
            <a:ext cx="330384" cy="165192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2E0AB34C-5163-4610-8AF5-857CBB5E73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2576116" y="6692807"/>
            <a:ext cx="330384" cy="16519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B24EFA8E-D18C-4F3D-B3B6-5692B65B8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259872" y="6692807"/>
            <a:ext cx="330384" cy="16519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D70020D1-BC9E-4E58-879E-ED49EC29B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5930811" y="6692807"/>
            <a:ext cx="330384" cy="16519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DC769BDC-CC77-4B62-BA1E-4874CA4D55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6601750" y="6692807"/>
            <a:ext cx="330384" cy="16519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D74F111-92D1-4E73-B00D-A22A14AFF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7943628" y="6692807"/>
            <a:ext cx="330384" cy="165192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5100598-4DC6-44C7-B8DC-A0E54EAC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8614567" y="6692807"/>
            <a:ext cx="330384" cy="16519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9140BADB-BF80-4D9F-B6A7-999835AA4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9285506" y="6692807"/>
            <a:ext cx="330384" cy="16519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362146DA-4C09-49CE-BC75-4925BE907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7272689" y="6692807"/>
            <a:ext cx="330384" cy="16519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AACCD85E-A4F0-49CE-90E4-EDB0A59DE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9956445" y="6692807"/>
            <a:ext cx="330384" cy="165192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5DC2B0F2-B9CF-446B-B6F0-95DE15627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0000"/>
          <a:stretch/>
        </p:blipFill>
        <p:spPr>
          <a:xfrm flipV="1">
            <a:off x="10627384" y="6692807"/>
            <a:ext cx="330384" cy="16519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4CEC695D-2FA3-44F1-A746-17A975106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3905"/>
          <a:stretch/>
        </p:blipFill>
        <p:spPr>
          <a:xfrm rot="16200000" flipH="1">
            <a:off x="11399319" y="6645958"/>
            <a:ext cx="132284" cy="2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755EED93-37E7-4BB7-8708-66E65D1F2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 rot="16200000">
            <a:off x="-716147" y="3338067"/>
            <a:ext cx="1614161" cy="18186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C927D113-C0DA-499A-A61D-098D3FD36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 rot="16200000">
            <a:off x="11293986" y="3338068"/>
            <a:ext cx="1614161" cy="18186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4DA394E6-67C2-446C-84E8-72BA2CDD8D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V="1">
            <a:off x="11950649" y="6399755"/>
            <a:ext cx="241351" cy="45824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E8BC588-BBCA-463A-B483-4D752B363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H="1" flipV="1">
            <a:off x="-2" y="6399755"/>
            <a:ext cx="241351" cy="45824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29A1AEC5-D0D8-471A-89F0-2D66C60B3A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3905"/>
          <a:stretch/>
        </p:blipFill>
        <p:spPr>
          <a:xfrm rot="5400000">
            <a:off x="11397366" y="6515886"/>
            <a:ext cx="132284" cy="22598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AF9AEED-8889-434A-99F3-AEECD10F2764}"/>
              </a:ext>
            </a:extLst>
          </p:cNvPr>
          <p:cNvSpPr/>
          <p:nvPr userDrawn="1"/>
        </p:nvSpPr>
        <p:spPr>
          <a:xfrm>
            <a:off x="549355" y="6562734"/>
            <a:ext cx="132286" cy="132286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60055643-1B5C-4325-9882-FB9312228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 flipH="1">
            <a:off x="-2" y="0"/>
            <a:ext cx="241351" cy="458245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2738B70C-C5A8-4818-8738-C7AA4B176E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5322" r="65935"/>
          <a:stretch/>
        </p:blipFill>
        <p:spPr>
          <a:xfrm>
            <a:off x="11950649" y="0"/>
            <a:ext cx="241351" cy="45824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04191552-EC5F-4C8D-AE23-16DB807A6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43905"/>
          <a:stretch/>
        </p:blipFill>
        <p:spPr>
          <a:xfrm rot="16200000" flipV="1">
            <a:off x="662348" y="116131"/>
            <a:ext cx="132284" cy="225983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A2AF2327-8B4A-44CF-8DBF-2E8A3BDFF80A}"/>
              </a:ext>
            </a:extLst>
          </p:cNvPr>
          <p:cNvSpPr/>
          <p:nvPr userDrawn="1"/>
        </p:nvSpPr>
        <p:spPr>
          <a:xfrm flipH="1" flipV="1">
            <a:off x="11510357" y="162979"/>
            <a:ext cx="132286" cy="132286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252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FF7744C0-E098-44A3-8B9E-DC583364C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288920" y="0"/>
            <a:ext cx="1614161" cy="18186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5F78B8-F87C-40F2-A8AC-F462BDF5347D}"/>
              </a:ext>
            </a:extLst>
          </p:cNvPr>
          <p:cNvGrpSpPr/>
          <p:nvPr userDrawn="1"/>
        </p:nvGrpSpPr>
        <p:grpSpPr>
          <a:xfrm>
            <a:off x="211667" y="0"/>
            <a:ext cx="2226920" cy="165192"/>
            <a:chOff x="211667" y="0"/>
            <a:chExt cx="2226920" cy="165192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46DD151B-9D84-42D5-A243-DB10018C3B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7F368C8D-A35C-4FE7-A306-483B0084FC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E7BACC30-3358-4500-BB94-A0293131C4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40A9557E-1040-4382-83B3-7F8E917646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4D3D0A40-1B36-4F4D-AB29-32AD467C67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E9F4BB-76CF-4498-96C9-3FE05B56096E}"/>
              </a:ext>
            </a:extLst>
          </p:cNvPr>
          <p:cNvGrpSpPr/>
          <p:nvPr userDrawn="1"/>
        </p:nvGrpSpPr>
        <p:grpSpPr>
          <a:xfrm>
            <a:off x="9753414" y="0"/>
            <a:ext cx="2226920" cy="165192"/>
            <a:chOff x="211667" y="0"/>
            <a:chExt cx="2226920" cy="165192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62BE15EB-63D9-411B-AE9D-54048DEA32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5AFBACE7-E258-43CB-87A8-4398AEC844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40936F8C-6F36-4276-9065-63AE517618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DE74841-D449-4660-A296-9263D28698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705C4F9C-AA6D-4913-AB0C-F45F0EF007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E909F2-4BE8-4197-BBD5-E711D61262F6}"/>
              </a:ext>
            </a:extLst>
          </p:cNvPr>
          <p:cNvGrpSpPr/>
          <p:nvPr userDrawn="1"/>
        </p:nvGrpSpPr>
        <p:grpSpPr>
          <a:xfrm flipV="1">
            <a:off x="4982540" y="6692808"/>
            <a:ext cx="2226920" cy="165192"/>
            <a:chOff x="211667" y="0"/>
            <a:chExt cx="2226920" cy="165192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EF60BC87-3669-42D3-95A1-4558319E09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1667" y="0"/>
              <a:ext cx="330384" cy="165192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12F82F09-8C47-4AB4-89A3-EA1B57FCA1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685801" y="0"/>
              <a:ext cx="330384" cy="165192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7554BB7-42CB-4EDB-A8A1-A1A16F9CBE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159935" y="0"/>
              <a:ext cx="330384" cy="165192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E9514C12-2CBE-48AF-8D4A-1928EE912C4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1634069" y="0"/>
              <a:ext cx="330384" cy="16519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8F5CD4B1-4661-4312-811A-E4F718BC01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50000"/>
            <a:stretch/>
          </p:blipFill>
          <p:spPr>
            <a:xfrm>
              <a:off x="2108203" y="0"/>
              <a:ext cx="330384" cy="165192"/>
            </a:xfrm>
            <a:prstGeom prst="rect">
              <a:avLst/>
            </a:prstGeom>
          </p:spPr>
        </p:pic>
      </p:grpSp>
      <p:pic>
        <p:nvPicPr>
          <p:cNvPr id="34" name="그래픽 33">
            <a:extLst>
              <a:ext uri="{FF2B5EF4-FFF2-40B4-BE49-F238E27FC236}">
                <a16:creationId xmlns:a16="http://schemas.microsoft.com/office/drawing/2014/main" id="{969E5141-5821-42E3-B14E-A3E2C1694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518046" y="6676134"/>
            <a:ext cx="1614161" cy="181866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43C1AD4D-FB74-4771-92BF-2A25079B7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706"/>
          <a:stretch/>
        </p:blipFill>
        <p:spPr>
          <a:xfrm>
            <a:off x="10059793" y="6676134"/>
            <a:ext cx="1614161" cy="181866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B51DAEDE-DD42-4B13-A508-E1341E2DE22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046" y="6087532"/>
            <a:ext cx="140569" cy="428095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1E1543EC-2087-4DC9-AF50-4F84D55D65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385" y="237426"/>
            <a:ext cx="140569" cy="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19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888E836-5B2F-423C-BE8C-132383DB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BFC3001-7E4F-48C1-99B3-0A6A4179FF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A3D8CA6-E3D3-4D9E-BEB3-400F56E13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1530736" y="6715759"/>
            <a:ext cx="394584" cy="142241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E7ACFD8-3D6C-4F13-B4DD-10A70F852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2202732" y="6715759"/>
            <a:ext cx="394584" cy="14224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83E4932-5F31-48C8-B932-4FCEC0B88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2874728" y="6715759"/>
            <a:ext cx="394584" cy="142241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61F56B50-5D55-454C-85D3-5A0E475C59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3546724" y="6715759"/>
            <a:ext cx="394584" cy="142241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7A45857-3EA5-4BC5-8671-FD7110DE2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4218720" y="6715759"/>
            <a:ext cx="394584" cy="14224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ACF7948-54F9-4F38-A063-5A2C0D18D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4890716" y="6715759"/>
            <a:ext cx="394584" cy="142241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946EBFC2-0E68-4C43-B337-97E1B145A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5562712" y="6715759"/>
            <a:ext cx="394584" cy="14224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D38B536E-9F80-4E7C-8DED-F337583726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8250696" y="6715759"/>
            <a:ext cx="394584" cy="14224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3329C3CF-7185-444E-87B8-5C25E0F2F3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10266684" y="6715759"/>
            <a:ext cx="394584" cy="14224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28121EF-C4FB-46BA-BB23-0B5F3611D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8922692" y="6715759"/>
            <a:ext cx="394584" cy="14224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407B14EC-3FCA-459F-8720-98B8BBD51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7578700" y="6715759"/>
            <a:ext cx="394584" cy="142241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EC47E75E-994F-4D8A-A908-9D1AB74878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9594688" y="6715759"/>
            <a:ext cx="394584" cy="142241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931C1512-F922-490D-88B5-E6EE111F9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6906704" y="6715759"/>
            <a:ext cx="394584" cy="14224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00318E62-2EBF-4491-8D63-CD2C6DDCB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>
            <a:off x="6234708" y="6715759"/>
            <a:ext cx="394584" cy="14224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640E6A0D-9732-410D-BABA-D4D879D3B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1530736" y="0"/>
            <a:ext cx="394584" cy="142241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B3F43923-BE37-4EB0-BE85-C667FE962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2202732" y="0"/>
            <a:ext cx="394584" cy="142241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C54B07F8-DCDD-45CB-8692-92D728106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2874728" y="0"/>
            <a:ext cx="394584" cy="142241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DD6E563-0B67-46EA-BA28-571B2E17B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3546724" y="0"/>
            <a:ext cx="394584" cy="142241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B8EE8495-A792-4985-B828-59C214144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4218720" y="0"/>
            <a:ext cx="394584" cy="14224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1B8011FB-6173-4408-A0AF-01C8250985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4890716" y="0"/>
            <a:ext cx="394584" cy="142241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7749813B-686F-435A-A5D5-69D87C9AE7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5562712" y="0"/>
            <a:ext cx="394584" cy="142241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25B7C781-815B-4B5D-BD1C-6C700B51B0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8250696" y="0"/>
            <a:ext cx="394584" cy="142241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A64500C-86B5-4417-9A1D-59306B098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10266684" y="0"/>
            <a:ext cx="394584" cy="142241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793B4D46-45B8-4E4C-B1DB-113977991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8922692" y="0"/>
            <a:ext cx="394584" cy="14224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C6D7DFB-C0F3-472C-A345-A709A276A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7578700" y="0"/>
            <a:ext cx="394584" cy="142241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E044CAA2-52B6-4FC0-AF2F-A7962E4E8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9594688" y="0"/>
            <a:ext cx="394584" cy="142241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2CB16CD9-7EF9-4276-9998-544EB797DC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6906704" y="0"/>
            <a:ext cx="394584" cy="142241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0780254E-019E-4D77-B2BE-4F3F5F3E9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b="63952"/>
          <a:stretch/>
        </p:blipFill>
        <p:spPr>
          <a:xfrm flipV="1">
            <a:off x="6234708" y="0"/>
            <a:ext cx="394584" cy="142241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B3BBC03-F3A6-4901-A85A-8F7F6E429E8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992778"/>
            <a:ext cx="121919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9C2854-B8C6-4C63-B892-228105E787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5885987"/>
            <a:ext cx="121919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래픽 45">
            <a:extLst>
              <a:ext uri="{FF2B5EF4-FFF2-40B4-BE49-F238E27FC236}">
                <a16:creationId xmlns:a16="http://schemas.microsoft.com/office/drawing/2014/main" id="{FBC695F8-E238-42FC-9D40-78984E235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1698"/>
          <a:stretch/>
        </p:blipFill>
        <p:spPr>
          <a:xfrm rot="5400000">
            <a:off x="10560019" y="1631981"/>
            <a:ext cx="1610783" cy="332377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C6183D57-3300-4050-A05B-B2D8B858D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9777"/>
          <a:stretch/>
        </p:blipFill>
        <p:spPr>
          <a:xfrm rot="5400000">
            <a:off x="-756186" y="5031390"/>
            <a:ext cx="1610783" cy="98411"/>
          </a:xfrm>
          <a:prstGeom prst="rect">
            <a:avLst/>
          </a:prstGeom>
        </p:spPr>
      </p:pic>
      <p:sp>
        <p:nvSpPr>
          <p:cNvPr id="51" name="그림 개체 틀 4">
            <a:extLst>
              <a:ext uri="{FF2B5EF4-FFF2-40B4-BE49-F238E27FC236}">
                <a16:creationId xmlns:a16="http://schemas.microsoft.com/office/drawing/2014/main" id="{80C2DB62-2C82-4939-A6D7-4765ACD6599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565345" y="992778"/>
            <a:ext cx="3633878" cy="48724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473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76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Scope+On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fonts.google.com/specimen/Montserr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5703D47-44A4-42B5-A723-DEBCA524022D}"/>
              </a:ext>
            </a:extLst>
          </p:cNvPr>
          <p:cNvSpPr txBox="1"/>
          <p:nvPr/>
        </p:nvSpPr>
        <p:spPr>
          <a:xfrm>
            <a:off x="992777" y="1379153"/>
            <a:ext cx="279671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www.youbrand.com</a:t>
            </a:r>
            <a:endParaRPr lang="ko-KR" altLang="en-US" sz="16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1A985-C684-4C14-A088-E34D795D4A4A}"/>
              </a:ext>
            </a:extLst>
          </p:cNvPr>
          <p:cNvSpPr txBox="1"/>
          <p:nvPr/>
        </p:nvSpPr>
        <p:spPr>
          <a:xfrm>
            <a:off x="992778" y="5115278"/>
            <a:ext cx="497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4EBAD-7C9E-4CC2-A609-5CB8A7F55651}"/>
              </a:ext>
            </a:extLst>
          </p:cNvPr>
          <p:cNvSpPr txBox="1"/>
          <p:nvPr/>
        </p:nvSpPr>
        <p:spPr>
          <a:xfrm>
            <a:off x="992777" y="3182051"/>
            <a:ext cx="4977130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Watching Films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41977-4966-4836-9BD3-E01969EEB4B6}"/>
              </a:ext>
            </a:extLst>
          </p:cNvPr>
          <p:cNvSpPr txBox="1"/>
          <p:nvPr/>
        </p:nvSpPr>
        <p:spPr>
          <a:xfrm>
            <a:off x="3909407" y="1384918"/>
            <a:ext cx="279671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EDE9DF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Company name</a:t>
            </a:r>
            <a:endParaRPr lang="ko-KR" altLang="en-US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8BF7345-5241-4A4E-9FD7-B5E2EAA2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CBC18E-04DF-42BC-9815-3FC86A1E8C5C}"/>
              </a:ext>
            </a:extLst>
          </p:cNvPr>
          <p:cNvSpPr/>
          <p:nvPr/>
        </p:nvSpPr>
        <p:spPr>
          <a:xfrm>
            <a:off x="1388170" y="3305145"/>
            <a:ext cx="254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Keyword 01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72F3E-9141-4AEE-8B73-166D4FEAEB26}"/>
              </a:ext>
            </a:extLst>
          </p:cNvPr>
          <p:cNvSpPr/>
          <p:nvPr/>
        </p:nvSpPr>
        <p:spPr>
          <a:xfrm>
            <a:off x="4814605" y="3305145"/>
            <a:ext cx="254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Keyword 02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AEA1BC-D159-4A51-BCCF-DCC25CEA7106}"/>
              </a:ext>
            </a:extLst>
          </p:cNvPr>
          <p:cNvSpPr/>
          <p:nvPr/>
        </p:nvSpPr>
        <p:spPr>
          <a:xfrm>
            <a:off x="8247633" y="3305145"/>
            <a:ext cx="254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Keyword 03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BB03-EF09-4549-862A-3EF11E64CCA3}"/>
              </a:ext>
            </a:extLst>
          </p:cNvPr>
          <p:cNvSpPr txBox="1"/>
          <p:nvPr/>
        </p:nvSpPr>
        <p:spPr>
          <a:xfrm>
            <a:off x="1117600" y="1363697"/>
            <a:ext cx="995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Core values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F7107-0B75-4188-9368-CB559812A0D4}"/>
              </a:ext>
            </a:extLst>
          </p:cNvPr>
          <p:cNvSpPr txBox="1"/>
          <p:nvPr/>
        </p:nvSpPr>
        <p:spPr>
          <a:xfrm>
            <a:off x="1374981" y="4030875"/>
            <a:ext cx="2547368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52A68-6027-44F0-B579-A1288461AB0F}"/>
              </a:ext>
            </a:extLst>
          </p:cNvPr>
          <p:cNvSpPr txBox="1"/>
          <p:nvPr/>
        </p:nvSpPr>
        <p:spPr>
          <a:xfrm>
            <a:off x="4814605" y="4030875"/>
            <a:ext cx="2547368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FC1FD-4FD2-4198-8DE8-70012ACFC6CD}"/>
              </a:ext>
            </a:extLst>
          </p:cNvPr>
          <p:cNvSpPr txBox="1"/>
          <p:nvPr/>
        </p:nvSpPr>
        <p:spPr>
          <a:xfrm>
            <a:off x="8247633" y="4030875"/>
            <a:ext cx="2547368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473259-12F2-41C0-9DBB-93F70241E6C1}"/>
              </a:ext>
            </a:extLst>
          </p:cNvPr>
          <p:cNvGrpSpPr/>
          <p:nvPr/>
        </p:nvGrpSpPr>
        <p:grpSpPr>
          <a:xfrm>
            <a:off x="2452009" y="2431394"/>
            <a:ext cx="419690" cy="656122"/>
            <a:chOff x="2176740" y="5552108"/>
            <a:chExt cx="257175" cy="402049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A7CED20-7F35-4FE0-B5A7-7B856F2BF932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6867BE1-E42E-4835-B8A7-84C683B82B8F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A757644-A7CF-4EBF-97C4-FE75017F4C5D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93839AF-0BD1-422D-AD53-DFFECB2D1625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7BF7A2-F8A5-4A01-AF4F-500C03B27837}"/>
              </a:ext>
            </a:extLst>
          </p:cNvPr>
          <p:cNvSpPr/>
          <p:nvPr/>
        </p:nvSpPr>
        <p:spPr>
          <a:xfrm>
            <a:off x="5801178" y="2472345"/>
            <a:ext cx="574222" cy="574220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0ACD98D-1106-4BF2-9C47-F7A60C84C993}"/>
              </a:ext>
            </a:extLst>
          </p:cNvPr>
          <p:cNvSpPr/>
          <p:nvPr/>
        </p:nvSpPr>
        <p:spPr>
          <a:xfrm>
            <a:off x="9260099" y="2444457"/>
            <a:ext cx="522436" cy="629996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A78276-467C-43A5-9EAD-DABE29DB6E0F}"/>
              </a:ext>
            </a:extLst>
          </p:cNvPr>
          <p:cNvSpPr txBox="1"/>
          <p:nvPr/>
        </p:nvSpPr>
        <p:spPr>
          <a:xfrm>
            <a:off x="1117600" y="1092814"/>
            <a:ext cx="995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Process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C96A73-E53C-4B89-B926-EB16CF677A4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826566" y="3118485"/>
            <a:ext cx="6457052" cy="0"/>
          </a:xfrm>
          <a:prstGeom prst="line">
            <a:avLst/>
          </a:prstGeom>
          <a:ln cap="rnd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A2D2CA7-AFD2-4B91-90BD-752059F00DD3}"/>
              </a:ext>
            </a:extLst>
          </p:cNvPr>
          <p:cNvSpPr/>
          <p:nvPr/>
        </p:nvSpPr>
        <p:spPr>
          <a:xfrm>
            <a:off x="1117600" y="2264002"/>
            <a:ext cx="1708966" cy="170896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3350BB-02DD-4182-AC31-1DA64D63B29C}"/>
              </a:ext>
            </a:extLst>
          </p:cNvPr>
          <p:cNvSpPr/>
          <p:nvPr/>
        </p:nvSpPr>
        <p:spPr>
          <a:xfrm>
            <a:off x="3495922" y="2056090"/>
            <a:ext cx="2124792" cy="2124790"/>
          </a:xfrm>
          <a:prstGeom prst="ellipse">
            <a:avLst/>
          </a:prstGeom>
          <a:solidFill>
            <a:schemeClr val="bg1"/>
          </a:solidFill>
          <a:ln w="31750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78B693-C24B-4EE6-830B-8198AA26D0BE}"/>
              </a:ext>
            </a:extLst>
          </p:cNvPr>
          <p:cNvSpPr/>
          <p:nvPr/>
        </p:nvSpPr>
        <p:spPr>
          <a:xfrm>
            <a:off x="6389770" y="2056090"/>
            <a:ext cx="2124792" cy="2124790"/>
          </a:xfrm>
          <a:prstGeom prst="ellipse">
            <a:avLst/>
          </a:prstGeom>
          <a:solidFill>
            <a:schemeClr val="bg1"/>
          </a:solidFill>
          <a:ln w="31750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96BF0D-2991-424E-8B17-92D3F86ADEC4}"/>
              </a:ext>
            </a:extLst>
          </p:cNvPr>
          <p:cNvSpPr/>
          <p:nvPr/>
        </p:nvSpPr>
        <p:spPr>
          <a:xfrm>
            <a:off x="9283618" y="2056090"/>
            <a:ext cx="2124792" cy="2124790"/>
          </a:xfrm>
          <a:prstGeom prst="ellipse">
            <a:avLst/>
          </a:prstGeom>
          <a:noFill/>
          <a:ln w="12700" cap="rnd">
            <a:solidFill>
              <a:schemeClr val="bg1"/>
            </a:solidFill>
            <a:prstDash val="sysDash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54F195-FD1E-457F-BDA0-D564DDF6A78E}"/>
              </a:ext>
            </a:extLst>
          </p:cNvPr>
          <p:cNvSpPr/>
          <p:nvPr/>
        </p:nvSpPr>
        <p:spPr>
          <a:xfrm>
            <a:off x="9491530" y="2264002"/>
            <a:ext cx="1708966" cy="170896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1ED0A-804C-4800-960C-D0B674D93098}"/>
              </a:ext>
            </a:extLst>
          </p:cNvPr>
          <p:cNvSpPr txBox="1"/>
          <p:nvPr/>
        </p:nvSpPr>
        <p:spPr>
          <a:xfrm>
            <a:off x="3495922" y="4550777"/>
            <a:ext cx="2124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CA45-7048-4296-A4B6-5311E77941A2}"/>
              </a:ext>
            </a:extLst>
          </p:cNvPr>
          <p:cNvSpPr txBox="1"/>
          <p:nvPr/>
        </p:nvSpPr>
        <p:spPr>
          <a:xfrm>
            <a:off x="6389770" y="4550777"/>
            <a:ext cx="2124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FC301F6-69C1-47ED-84EC-9D0AE3F11D18}"/>
              </a:ext>
            </a:extLst>
          </p:cNvPr>
          <p:cNvSpPr txBox="1"/>
          <p:nvPr/>
        </p:nvSpPr>
        <p:spPr>
          <a:xfrm>
            <a:off x="6896102" y="1058217"/>
            <a:ext cx="449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Project 1</a:t>
            </a:r>
            <a:endParaRPr lang="ko-KR" altLang="en-US" sz="24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BE444B-1217-44ED-AC18-FA540AE86930}"/>
              </a:ext>
            </a:extLst>
          </p:cNvPr>
          <p:cNvSpPr txBox="1"/>
          <p:nvPr/>
        </p:nvSpPr>
        <p:spPr>
          <a:xfrm>
            <a:off x="6896101" y="5061119"/>
            <a:ext cx="4495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8C62E-D4AA-4801-885C-CEE5A5A85AA5}"/>
              </a:ext>
            </a:extLst>
          </p:cNvPr>
          <p:cNvSpPr/>
          <p:nvPr/>
        </p:nvSpPr>
        <p:spPr>
          <a:xfrm>
            <a:off x="6896101" y="4494768"/>
            <a:ext cx="449579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Achievement Title (20XX)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4216E-E851-4A53-A328-45518AC48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1871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35AE547-1986-4E83-9FFB-EE3436325702}"/>
              </a:ext>
            </a:extLst>
          </p:cNvPr>
          <p:cNvSpPr txBox="1"/>
          <p:nvPr/>
        </p:nvSpPr>
        <p:spPr>
          <a:xfrm>
            <a:off x="7579634" y="1599119"/>
            <a:ext cx="3685722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475DE6"/>
                </a:solidFill>
                <a:latin typeface="+mj-lt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Enter </a:t>
            </a:r>
            <a:r>
              <a:rPr lang="en-US" altLang="ko-KR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Your </a:t>
            </a:r>
            <a:r>
              <a:rPr lang="en-US" altLang="ko-KR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Title Here</a:t>
            </a:r>
            <a:endParaRPr lang="ko-KR" altLang="en-US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8E74C-F098-4372-A1BE-A2A799B82D3E}"/>
              </a:ext>
            </a:extLst>
          </p:cNvPr>
          <p:cNvSpPr txBox="1"/>
          <p:nvPr/>
        </p:nvSpPr>
        <p:spPr>
          <a:xfrm>
            <a:off x="7579634" y="3479871"/>
            <a:ext cx="3614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BD0D38-5C49-401F-8346-7E8536906F01}"/>
              </a:ext>
            </a:extLst>
          </p:cNvPr>
          <p:cNvSpPr/>
          <p:nvPr/>
        </p:nvSpPr>
        <p:spPr>
          <a:xfrm>
            <a:off x="7579634" y="3141310"/>
            <a:ext cx="360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76F2137-86D9-4FA1-BA41-D4D974CDBC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B597D-AE4B-4982-8B8B-BAFBF24EDA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FAE9C3-0133-4A0E-A26A-5FA15317A444}"/>
              </a:ext>
            </a:extLst>
          </p:cNvPr>
          <p:cNvCxnSpPr>
            <a:cxnSpLocks/>
          </p:cNvCxnSpPr>
          <p:nvPr/>
        </p:nvCxnSpPr>
        <p:spPr>
          <a:xfrm>
            <a:off x="0" y="535561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1C75A2F-B55A-4DC6-9B74-A3CFD27B6184}"/>
              </a:ext>
            </a:extLst>
          </p:cNvPr>
          <p:cNvSpPr txBox="1"/>
          <p:nvPr/>
        </p:nvSpPr>
        <p:spPr>
          <a:xfrm>
            <a:off x="584202" y="931217"/>
            <a:ext cx="449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Project 2</a:t>
            </a:r>
            <a:endParaRPr lang="ko-KR" altLang="en-US" sz="24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627E9-8AC5-4E31-A0C4-927A8A6235F5}"/>
              </a:ext>
            </a:extLst>
          </p:cNvPr>
          <p:cNvSpPr txBox="1"/>
          <p:nvPr/>
        </p:nvSpPr>
        <p:spPr>
          <a:xfrm>
            <a:off x="466273" y="3342844"/>
            <a:ext cx="4495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B3021F-82E3-4350-A56B-6E964A39902B}"/>
              </a:ext>
            </a:extLst>
          </p:cNvPr>
          <p:cNvSpPr/>
          <p:nvPr/>
        </p:nvSpPr>
        <p:spPr>
          <a:xfrm>
            <a:off x="466273" y="2776493"/>
            <a:ext cx="449579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Achievement Title (20XX)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DFE2B-10F3-4920-BB76-035FA35B1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94976A-BB38-4556-B97F-2A720D041D0B}"/>
              </a:ext>
            </a:extLst>
          </p:cNvPr>
          <p:cNvCxnSpPr>
            <a:cxnSpLocks/>
          </p:cNvCxnSpPr>
          <p:nvPr/>
        </p:nvCxnSpPr>
        <p:spPr>
          <a:xfrm>
            <a:off x="0" y="16383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AE2846-48C0-4A22-ACA7-E25270248868}"/>
              </a:ext>
            </a:extLst>
          </p:cNvPr>
          <p:cNvCxnSpPr>
            <a:cxnSpLocks/>
          </p:cNvCxnSpPr>
          <p:nvPr/>
        </p:nvCxnSpPr>
        <p:spPr>
          <a:xfrm>
            <a:off x="0" y="521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4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FCF4E4-8C1D-4F8A-A8CC-0ABF22C3FDAD}"/>
              </a:ext>
            </a:extLst>
          </p:cNvPr>
          <p:cNvSpPr/>
          <p:nvPr/>
        </p:nvSpPr>
        <p:spPr>
          <a:xfrm>
            <a:off x="4089400" y="746382"/>
            <a:ext cx="6738257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Project 2</a:t>
            </a:r>
            <a:endParaRPr lang="ko-KR" altLang="en-US" sz="20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2F497-B260-46B9-9484-2E8CA8B3B7AF}"/>
              </a:ext>
            </a:extLst>
          </p:cNvPr>
          <p:cNvSpPr txBox="1"/>
          <p:nvPr/>
        </p:nvSpPr>
        <p:spPr>
          <a:xfrm>
            <a:off x="4090450" y="1297197"/>
            <a:ext cx="673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Overpass Light" panose="00000400000000000000" pitchFamily="2" charset="0"/>
              <a:buChar char="−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6FF6B-0AA9-4D71-B246-A4ACB8D4D694}"/>
              </a:ext>
            </a:extLst>
          </p:cNvPr>
          <p:cNvSpPr txBox="1"/>
          <p:nvPr/>
        </p:nvSpPr>
        <p:spPr>
          <a:xfrm>
            <a:off x="873576" y="4842869"/>
            <a:ext cx="2471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D2FF7-F112-43BB-850D-92F9CAEECC66}"/>
              </a:ext>
            </a:extLst>
          </p:cNvPr>
          <p:cNvSpPr/>
          <p:nvPr/>
        </p:nvSpPr>
        <p:spPr>
          <a:xfrm>
            <a:off x="873576" y="4128528"/>
            <a:ext cx="247173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 dolor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0D5FF83-D23B-4AE5-BF9C-F6019DBF74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783E44B-DCF6-425F-90CD-ACBE54748B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59884E5-DF8A-48A3-AFA5-958ABFF466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67FC51-3E3A-4C71-89E4-63CDF9ACCF17}"/>
              </a:ext>
            </a:extLst>
          </p:cNvPr>
          <p:cNvCxnSpPr>
            <a:cxnSpLocks/>
          </p:cNvCxnSpPr>
          <p:nvPr/>
        </p:nvCxnSpPr>
        <p:spPr>
          <a:xfrm>
            <a:off x="0" y="60585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9776C-E359-42FE-AB06-E5987364410F}"/>
              </a:ext>
            </a:extLst>
          </p:cNvPr>
          <p:cNvSpPr txBox="1"/>
          <p:nvPr/>
        </p:nvSpPr>
        <p:spPr>
          <a:xfrm>
            <a:off x="1335481" y="2868483"/>
            <a:ext cx="5506779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BBB6B7-FF4E-4E06-A3FC-9947D5B283BD}"/>
              </a:ext>
            </a:extLst>
          </p:cNvPr>
          <p:cNvSpPr/>
          <p:nvPr/>
        </p:nvSpPr>
        <p:spPr>
          <a:xfrm>
            <a:off x="1335480" y="2418317"/>
            <a:ext cx="5506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6AF93-18B0-4EF7-8AA5-07F68A8C6AE3}"/>
              </a:ext>
            </a:extLst>
          </p:cNvPr>
          <p:cNvSpPr txBox="1"/>
          <p:nvPr/>
        </p:nvSpPr>
        <p:spPr>
          <a:xfrm>
            <a:off x="1221183" y="1613780"/>
            <a:ext cx="353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Make Your Title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7538-5C36-4B69-A65C-1E8DBCEB7924}"/>
              </a:ext>
            </a:extLst>
          </p:cNvPr>
          <p:cNvSpPr txBox="1"/>
          <p:nvPr/>
        </p:nvSpPr>
        <p:spPr>
          <a:xfrm>
            <a:off x="1335481" y="4505555"/>
            <a:ext cx="5506779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B4728C-B95D-4863-B5BE-57FFE4FB3BFE}"/>
              </a:ext>
            </a:extLst>
          </p:cNvPr>
          <p:cNvSpPr/>
          <p:nvPr/>
        </p:nvSpPr>
        <p:spPr>
          <a:xfrm>
            <a:off x="1335480" y="4055389"/>
            <a:ext cx="5506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elit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C485A3-9FC8-4F7C-8CFC-BEDA73B6F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7173F-83D1-48C3-A766-3EB17141A848}"/>
              </a:ext>
            </a:extLst>
          </p:cNvPr>
          <p:cNvSpPr/>
          <p:nvPr/>
        </p:nvSpPr>
        <p:spPr>
          <a:xfrm>
            <a:off x="737209" y="737211"/>
            <a:ext cx="10717580" cy="5383577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2B3A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93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B46981-FBEC-4706-B9B1-56B43B6401DC}"/>
              </a:ext>
            </a:extLst>
          </p:cNvPr>
          <p:cNvSpPr txBox="1"/>
          <p:nvPr/>
        </p:nvSpPr>
        <p:spPr>
          <a:xfrm>
            <a:off x="6671104" y="4948325"/>
            <a:ext cx="4495678" cy="419987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600">
                <a:solidFill>
                  <a:srgbClr val="324154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123-456-7890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D672E-B1E0-4AB7-A82B-E6C40ADD8FB1}"/>
              </a:ext>
            </a:extLst>
          </p:cNvPr>
          <p:cNvSpPr txBox="1"/>
          <p:nvPr/>
        </p:nvSpPr>
        <p:spPr>
          <a:xfrm>
            <a:off x="6671104" y="4369989"/>
            <a:ext cx="4495678" cy="419987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600">
                <a:solidFill>
                  <a:srgbClr val="324154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E-mail@email.com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93EB2-F8B6-40EC-B1B6-B89DE5B549EF}"/>
              </a:ext>
            </a:extLst>
          </p:cNvPr>
          <p:cNvSpPr txBox="1"/>
          <p:nvPr/>
        </p:nvSpPr>
        <p:spPr>
          <a:xfrm>
            <a:off x="6671104" y="5454344"/>
            <a:ext cx="4495678" cy="419987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600">
                <a:solidFill>
                  <a:srgbClr val="324154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123 Anywhere., Any City, ST 12345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CB906-41BF-4240-9B7B-8A9604301046}"/>
              </a:ext>
            </a:extLst>
          </p:cNvPr>
          <p:cNvSpPr txBox="1"/>
          <p:nvPr/>
        </p:nvSpPr>
        <p:spPr>
          <a:xfrm>
            <a:off x="6671104" y="983669"/>
            <a:ext cx="4112864" cy="120141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600">
                <a:solidFill>
                  <a:srgbClr val="324154"/>
                </a:solidFill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Let's work together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48466-9F23-4F78-B9A9-062A555F17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800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A816FAB-0D0B-41DF-8B89-27F97A2CD983}"/>
              </a:ext>
            </a:extLst>
          </p:cNvPr>
          <p:cNvSpPr txBox="1"/>
          <p:nvPr/>
        </p:nvSpPr>
        <p:spPr>
          <a:xfrm>
            <a:off x="3707873" y="3429000"/>
            <a:ext cx="47762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Break Section</a:t>
            </a:r>
            <a:endParaRPr lang="ko-KR" altLang="en-US" sz="36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04A09-2D36-4745-9C4E-60C8599AC2BC}"/>
              </a:ext>
            </a:extLst>
          </p:cNvPr>
          <p:cNvSpPr txBox="1"/>
          <p:nvPr/>
        </p:nvSpPr>
        <p:spPr>
          <a:xfrm>
            <a:off x="3742218" y="4132837"/>
            <a:ext cx="470756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01:00pm ~ 01:30pm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E2FCBD-77E1-4FB8-B117-3D8F36C09A32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427CE72-543F-445F-A274-76B941DE1745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A9EC698-9859-42C9-B01C-780781F965BA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8989931-39A5-4A8D-9433-C6B4DA65C6D6}"/>
              </a:ext>
            </a:extLst>
          </p:cNvPr>
          <p:cNvCxnSpPr/>
          <p:nvPr/>
        </p:nvCxnSpPr>
        <p:spPr>
          <a:xfrm rot="5400000" flipH="1" flipV="1">
            <a:off x="32404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3CC4507-4041-4897-8725-2DF8375E5E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156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76EDCA-533E-4C9C-9C0B-AD04DFBD25F3}"/>
              </a:ext>
            </a:extLst>
          </p:cNvPr>
          <p:cNvCxnSpPr/>
          <p:nvPr/>
        </p:nvCxnSpPr>
        <p:spPr>
          <a:xfrm rot="16200000" flipH="1">
            <a:off x="32404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2CD4704-95D9-4928-995F-A7BC17F52F2D}"/>
              </a:ext>
            </a:extLst>
          </p:cNvPr>
          <p:cNvCxnSpPr>
            <a:cxnSpLocks/>
          </p:cNvCxnSpPr>
          <p:nvPr/>
        </p:nvCxnSpPr>
        <p:spPr>
          <a:xfrm rot="5400000">
            <a:off x="80156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1166910" y="1326342"/>
            <a:ext cx="9654980" cy="4757526"/>
            <a:chOff x="1311832" y="1528784"/>
            <a:chExt cx="9568336" cy="47148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895106" y="2770578"/>
            <a:ext cx="248940" cy="340218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246514" y="4654578"/>
            <a:ext cx="248940" cy="340218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538979" y="2440406"/>
            <a:ext cx="248940" cy="340218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F095041-745A-42B4-8C07-7D481AD7105A}"/>
              </a:ext>
            </a:extLst>
          </p:cNvPr>
          <p:cNvSpPr txBox="1"/>
          <p:nvPr/>
        </p:nvSpPr>
        <p:spPr>
          <a:xfrm>
            <a:off x="2365403" y="774132"/>
            <a:ext cx="743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solidFill>
                  <a:srgbClr val="40493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b="0" dirty="0">
                <a:solidFill>
                  <a:schemeClr val="bg1"/>
                </a:solidFill>
                <a:latin typeface="+mn-lt"/>
              </a:rPr>
              <a:t>World map slide</a:t>
            </a:r>
            <a:endParaRPr lang="ko-KR" altLang="en-US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C5362AEF-AAB6-4170-924E-B3D789EE1640}"/>
              </a:ext>
            </a:extLst>
          </p:cNvPr>
          <p:cNvSpPr txBox="1"/>
          <p:nvPr/>
        </p:nvSpPr>
        <p:spPr>
          <a:xfrm>
            <a:off x="2282261" y="2811548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F27C05-7775-4D4D-BC4A-92C72A19A6BA}"/>
              </a:ext>
            </a:extLst>
          </p:cNvPr>
          <p:cNvSpPr/>
          <p:nvPr/>
        </p:nvSpPr>
        <p:spPr>
          <a:xfrm>
            <a:off x="1952061" y="2399848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01.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05B755-87FA-4563-B571-D6BBC35930B5}"/>
              </a:ext>
            </a:extLst>
          </p:cNvPr>
          <p:cNvSpPr txBox="1"/>
          <p:nvPr/>
        </p:nvSpPr>
        <p:spPr>
          <a:xfrm>
            <a:off x="7155432" y="2811548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383C05-1B5F-4D61-ABC2-993521F8A182}"/>
              </a:ext>
            </a:extLst>
          </p:cNvPr>
          <p:cNvSpPr/>
          <p:nvPr/>
        </p:nvSpPr>
        <p:spPr>
          <a:xfrm>
            <a:off x="6825232" y="2399848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03.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82983B-40B4-4EC5-9D4E-53E26588C83F}"/>
              </a:ext>
            </a:extLst>
          </p:cNvPr>
          <p:cNvSpPr txBox="1"/>
          <p:nvPr/>
        </p:nvSpPr>
        <p:spPr>
          <a:xfrm>
            <a:off x="2282261" y="4642925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2FEED9-E786-48B3-AF8F-247ED4E98FA1}"/>
              </a:ext>
            </a:extLst>
          </p:cNvPr>
          <p:cNvSpPr/>
          <p:nvPr/>
        </p:nvSpPr>
        <p:spPr>
          <a:xfrm>
            <a:off x="1952061" y="4231225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02.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35C79-4A11-429C-8FC4-DCBBD1F8A1F0}"/>
              </a:ext>
            </a:extLst>
          </p:cNvPr>
          <p:cNvSpPr txBox="1"/>
          <p:nvPr/>
        </p:nvSpPr>
        <p:spPr>
          <a:xfrm>
            <a:off x="7155432" y="4642925"/>
            <a:ext cx="308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C0FE0A-7AE0-4366-AF25-745204AC5F02}"/>
              </a:ext>
            </a:extLst>
          </p:cNvPr>
          <p:cNvSpPr/>
          <p:nvPr/>
        </p:nvSpPr>
        <p:spPr>
          <a:xfrm>
            <a:off x="6825232" y="4231225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04. 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9679F-7F04-430B-AE54-FDE7BC3F55FA}"/>
              </a:ext>
            </a:extLst>
          </p:cNvPr>
          <p:cNvSpPr txBox="1"/>
          <p:nvPr/>
        </p:nvSpPr>
        <p:spPr>
          <a:xfrm>
            <a:off x="3800065" y="1260968"/>
            <a:ext cx="460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8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4BCE742-5463-4ECC-8FB9-CA23887739F3}"/>
              </a:ext>
            </a:extLst>
          </p:cNvPr>
          <p:cNvSpPr txBox="1"/>
          <p:nvPr/>
        </p:nvSpPr>
        <p:spPr>
          <a:xfrm>
            <a:off x="1569822" y="3207891"/>
            <a:ext cx="347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Mobile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BFA88-EB1C-4AD7-8014-957A0135F9C7}"/>
              </a:ext>
            </a:extLst>
          </p:cNvPr>
          <p:cNvSpPr txBox="1"/>
          <p:nvPr/>
        </p:nvSpPr>
        <p:spPr>
          <a:xfrm>
            <a:off x="1569822" y="4285109"/>
            <a:ext cx="501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D0599D-7074-48BF-B0BB-683FC0C5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09" y="571500"/>
            <a:ext cx="3124556" cy="5943600"/>
          </a:xfrm>
          <a:prstGeom prst="rect">
            <a:avLst/>
          </a:prstGeom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274487-4B01-4FE7-9FC2-F706C2E094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7C7A64-7912-44C9-A989-35AFE2A7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99" y="840004"/>
            <a:ext cx="1223580" cy="2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F2F15F-C862-4C3E-A2D9-0B2F7A18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46" y="495300"/>
            <a:ext cx="4623711" cy="594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61D29-3B96-4321-B898-9C2BE3E9728C}"/>
              </a:ext>
            </a:extLst>
          </p:cNvPr>
          <p:cNvSpPr txBox="1"/>
          <p:nvPr/>
        </p:nvSpPr>
        <p:spPr>
          <a:xfrm>
            <a:off x="1114743" y="3429000"/>
            <a:ext cx="34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Tablet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B87A2-2A02-40EF-947A-8181474D7597}"/>
              </a:ext>
            </a:extLst>
          </p:cNvPr>
          <p:cNvSpPr txBox="1"/>
          <p:nvPr/>
        </p:nvSpPr>
        <p:spPr>
          <a:xfrm>
            <a:off x="1114743" y="4506218"/>
            <a:ext cx="501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9549A-3B9C-437A-9E5C-01D765383F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7E2E55C-CFBE-490D-AACC-CB421EEDE21E}"/>
              </a:ext>
            </a:extLst>
          </p:cNvPr>
          <p:cNvSpPr txBox="1"/>
          <p:nvPr/>
        </p:nvSpPr>
        <p:spPr>
          <a:xfrm>
            <a:off x="972946" y="1453545"/>
            <a:ext cx="339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Desktop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1FB21-58A4-46B5-B162-633BD78E5023}"/>
              </a:ext>
            </a:extLst>
          </p:cNvPr>
          <p:cNvSpPr txBox="1"/>
          <p:nvPr/>
        </p:nvSpPr>
        <p:spPr>
          <a:xfrm>
            <a:off x="972946" y="2500442"/>
            <a:ext cx="3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5A54F-1010-4A07-83EF-36864C48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99" y="1044490"/>
            <a:ext cx="7745347" cy="4769019"/>
          </a:xfrm>
          <a:prstGeom prst="rect">
            <a:avLst/>
          </a:prstGeom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7FB18-6390-49F0-A802-09DD864A7D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CEAF3965-9F8A-47F4-95FB-33DECD2364BD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306A334D-BA2F-4845-BE3D-3B3F41807462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C55ADD23-FA7C-4894-BCD2-3F51D0F83B0E}"/>
              </a:ext>
            </a:extLst>
          </p:cNvPr>
          <p:cNvSpPr txBox="1"/>
          <p:nvPr/>
        </p:nvSpPr>
        <p:spPr>
          <a:xfrm>
            <a:off x="8978001" y="3771235"/>
            <a:ext cx="26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91EC33A-65F6-47E8-BAD0-8DFD64994E3F}"/>
              </a:ext>
            </a:extLst>
          </p:cNvPr>
          <p:cNvSpPr txBox="1"/>
          <p:nvPr/>
        </p:nvSpPr>
        <p:spPr>
          <a:xfrm>
            <a:off x="9037297" y="4355212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892D03-585D-449F-815B-7EA4782DA496}"/>
              </a:ext>
            </a:extLst>
          </p:cNvPr>
          <p:cNvSpPr txBox="1"/>
          <p:nvPr/>
        </p:nvSpPr>
        <p:spPr>
          <a:xfrm>
            <a:off x="3744606" y="2652570"/>
            <a:ext cx="470271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38FFC-E3E9-4AAB-8762-E3EC3A1C85D3}"/>
              </a:ext>
            </a:extLst>
          </p:cNvPr>
          <p:cNvSpPr txBox="1"/>
          <p:nvPr/>
        </p:nvSpPr>
        <p:spPr>
          <a:xfrm>
            <a:off x="3745323" y="3682210"/>
            <a:ext cx="470207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Etiam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aliquet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eu</a:t>
            </a:r>
            <a:r>
              <a:rPr lang="en-US" altLang="ko-KR" sz="1400" dirty="0">
                <a:solidFill>
                  <a:schemeClr val="bg1"/>
                </a:solidFill>
              </a:rPr>
              <a:t> mi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lacinia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402CF53-7D8D-4385-BA6D-FC7E182FACFE}"/>
              </a:ext>
            </a:extLst>
          </p:cNvPr>
          <p:cNvCxnSpPr/>
          <p:nvPr/>
        </p:nvCxnSpPr>
        <p:spPr>
          <a:xfrm rot="5400000" flipH="1" flipV="1">
            <a:off x="32404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9321E94-F33A-4FD3-B3EB-0776DBCE3D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156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FC1C489-6BD8-4370-AA7B-8059204B58A9}"/>
              </a:ext>
            </a:extLst>
          </p:cNvPr>
          <p:cNvCxnSpPr/>
          <p:nvPr/>
        </p:nvCxnSpPr>
        <p:spPr>
          <a:xfrm rot="16200000" flipH="1">
            <a:off x="32404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065E0C3-D742-42B6-A084-FE060106EBBF}"/>
              </a:ext>
            </a:extLst>
          </p:cNvPr>
          <p:cNvCxnSpPr>
            <a:cxnSpLocks/>
          </p:cNvCxnSpPr>
          <p:nvPr/>
        </p:nvCxnSpPr>
        <p:spPr>
          <a:xfrm rot="5400000">
            <a:off x="80156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">
            <a:hlinkClick r:id="rId2"/>
            <a:extLst>
              <a:ext uri="{FF2B5EF4-FFF2-40B4-BE49-F238E27FC236}">
                <a16:creationId xmlns:a16="http://schemas.microsoft.com/office/drawing/2014/main" id="{2C20F623-B7F4-4516-9059-BEA7323B2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7"/>
          <a:stretch/>
        </p:blipFill>
        <p:spPr>
          <a:xfrm>
            <a:off x="4697448" y="3123484"/>
            <a:ext cx="2797104" cy="3077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E107921-D7BE-48F2-A9FC-54649AA48D72}"/>
              </a:ext>
            </a:extLst>
          </p:cNvPr>
          <p:cNvSpPr/>
          <p:nvPr/>
        </p:nvSpPr>
        <p:spPr>
          <a:xfrm>
            <a:off x="4048196" y="2722272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E74749D-1202-4EC7-A172-3E956D4EA7CB}"/>
              </a:ext>
            </a:extLst>
          </p:cNvPr>
          <p:cNvSpPr/>
          <p:nvPr/>
        </p:nvSpPr>
        <p:spPr>
          <a:xfrm>
            <a:off x="4508664" y="3570863"/>
            <a:ext cx="3276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http://pptmon.com/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52800B-8706-4EB5-82A4-19427B67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F5B0BB0-935C-49D2-89E4-3FED3796ABC5}"/>
              </a:ext>
            </a:extLst>
          </p:cNvPr>
          <p:cNvSpPr/>
          <p:nvPr/>
        </p:nvSpPr>
        <p:spPr>
          <a:xfrm>
            <a:off x="3889954" y="338105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Scope One Font download by </a:t>
            </a:r>
            <a:endParaRPr lang="ko-KR" alt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02D66-98C1-49B5-A437-732A4C20ACE7}"/>
              </a:ext>
            </a:extLst>
          </p:cNvPr>
          <p:cNvSpPr/>
          <p:nvPr/>
        </p:nvSpPr>
        <p:spPr>
          <a:xfrm>
            <a:off x="3889954" y="3642669"/>
            <a:ext cx="5150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https://fonts.google.com/specimen/Scope+One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EE870F0-0508-454A-949D-83A36BE7930A}"/>
              </a:ext>
            </a:extLst>
          </p:cNvPr>
          <p:cNvSpPr/>
          <p:nvPr/>
        </p:nvSpPr>
        <p:spPr>
          <a:xfrm>
            <a:off x="3889954" y="416588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Montserrat Font download by </a:t>
            </a:r>
            <a:endParaRPr lang="ko-KR" altLang="en-US" sz="11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0382FE6-E863-4D95-861E-942A7CDEF4E9}"/>
              </a:ext>
            </a:extLst>
          </p:cNvPr>
          <p:cNvSpPr/>
          <p:nvPr/>
        </p:nvSpPr>
        <p:spPr>
          <a:xfrm>
            <a:off x="3850681" y="4427499"/>
            <a:ext cx="5150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https://fonts.google.com/specimen/Montserrat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22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BD2E6-89D1-4CFF-8A19-35694E813F9D}"/>
              </a:ext>
            </a:extLst>
          </p:cNvPr>
          <p:cNvSpPr/>
          <p:nvPr/>
        </p:nvSpPr>
        <p:spPr>
          <a:xfrm>
            <a:off x="4746378" y="4328552"/>
            <a:ext cx="26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Consectetur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adipiscing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elit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35D5D8-639C-4283-9BB7-7A01BD2D7C40}"/>
              </a:ext>
            </a:extLst>
          </p:cNvPr>
          <p:cNvGrpSpPr/>
          <p:nvPr/>
        </p:nvGrpSpPr>
        <p:grpSpPr>
          <a:xfrm>
            <a:off x="5837755" y="3470476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DD62CD3-C35D-4FC9-8556-25950499179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B08A5CD-03E1-4ADC-AB9E-C46ECA0BF37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74F3764-39E0-43F5-9878-1B0D0FA8E85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9CEA0DD-773F-41E6-8B2E-90587D905449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4FDA75-1D01-4561-BE18-D6732854D2F8}"/>
              </a:ext>
            </a:extLst>
          </p:cNvPr>
          <p:cNvSpPr/>
          <p:nvPr/>
        </p:nvSpPr>
        <p:spPr>
          <a:xfrm>
            <a:off x="1601949" y="4328552"/>
            <a:ext cx="26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</a:rPr>
              <a:t>amet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51D23C-226E-4430-9D9D-185FB5A7DDA9}"/>
              </a:ext>
            </a:extLst>
          </p:cNvPr>
          <p:cNvGrpSpPr/>
          <p:nvPr/>
        </p:nvGrpSpPr>
        <p:grpSpPr>
          <a:xfrm>
            <a:off x="2748355" y="3465132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3797A77-FA4E-4DF5-9296-943F30234030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9923BE4-223F-4550-B2AE-4ABF34C9DF1C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5BF31-C68E-4C7E-BAEA-FAD666FF65A4}"/>
              </a:ext>
            </a:extLst>
          </p:cNvPr>
          <p:cNvSpPr/>
          <p:nvPr/>
        </p:nvSpPr>
        <p:spPr>
          <a:xfrm>
            <a:off x="7895664" y="4328552"/>
            <a:ext cx="26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Sed do </a:t>
            </a:r>
            <a:r>
              <a:rPr lang="en-US" altLang="ko-KR" sz="2000" dirty="0" err="1">
                <a:solidFill>
                  <a:schemeClr val="bg1"/>
                </a:solidFill>
              </a:rPr>
              <a:t>eiusmod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tempor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2E1012-4169-431A-B7F0-D9CDC3A3247C}"/>
              </a:ext>
            </a:extLst>
          </p:cNvPr>
          <p:cNvGrpSpPr/>
          <p:nvPr/>
        </p:nvGrpSpPr>
        <p:grpSpPr>
          <a:xfrm>
            <a:off x="8977299" y="3467335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700286D-BBD6-4683-A920-242DCB36EC25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3418F3D-B5B6-4537-BA1C-860A6D83CC8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2E043C9-32F1-42C0-8A52-2537B1A419E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A82FFEE-2961-413C-BEAE-4ECC6EF6B029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6701426-6F7B-4FDA-A1AA-4D179C60851E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9507A7F-E94C-456E-A324-968EDE831866}"/>
              </a:ext>
            </a:extLst>
          </p:cNvPr>
          <p:cNvSpPr txBox="1"/>
          <p:nvPr/>
        </p:nvSpPr>
        <p:spPr>
          <a:xfrm>
            <a:off x="2552701" y="1821562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0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353692-7139-45BD-B441-39D73AEC20D6}"/>
              </a:ext>
            </a:extLst>
          </p:cNvPr>
          <p:cNvSpPr/>
          <p:nvPr/>
        </p:nvSpPr>
        <p:spPr>
          <a:xfrm>
            <a:off x="3206543" y="2890391"/>
            <a:ext cx="5778914" cy="1077218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EDE9DF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Section break</a:t>
            </a:r>
          </a:p>
          <a:p>
            <a:pPr algn="ctr"/>
            <a:r>
              <a:rPr lang="en-US" altLang="ko-KR" sz="3200" dirty="0">
                <a:solidFill>
                  <a:srgbClr val="EDE9DF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slide title</a:t>
            </a:r>
            <a:endParaRPr lang="ko-KR" altLang="en-US" sz="3200" dirty="0">
              <a:solidFill>
                <a:srgbClr val="EDE9DF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1386841-79BE-4E2C-A5A2-2C59652EBFCF}"/>
              </a:ext>
            </a:extLst>
          </p:cNvPr>
          <p:cNvCxnSpPr/>
          <p:nvPr/>
        </p:nvCxnSpPr>
        <p:spPr>
          <a:xfrm rot="5400000" flipH="1" flipV="1">
            <a:off x="32404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591EB8C-C49E-4289-ABB9-7D2FEB8071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15600" y="1737079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ADEAB32-E33A-4448-B917-2758BC3FE97F}"/>
              </a:ext>
            </a:extLst>
          </p:cNvPr>
          <p:cNvCxnSpPr/>
          <p:nvPr/>
        </p:nvCxnSpPr>
        <p:spPr>
          <a:xfrm rot="16200000" flipH="1">
            <a:off x="32404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C439BC6-E12D-4CD6-9EF1-4FC3168B036F}"/>
              </a:ext>
            </a:extLst>
          </p:cNvPr>
          <p:cNvCxnSpPr>
            <a:cxnSpLocks/>
          </p:cNvCxnSpPr>
          <p:nvPr/>
        </p:nvCxnSpPr>
        <p:spPr>
          <a:xfrm rot="5400000">
            <a:off x="8015600" y="4184921"/>
            <a:ext cx="936000" cy="936000"/>
          </a:xfrm>
          <a:prstGeom prst="bentConnector3">
            <a:avLst>
              <a:gd name="adj1" fmla="val 10020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0C8BEA-5B5A-46B4-AC1E-2C7D8BBF12C4}"/>
              </a:ext>
            </a:extLst>
          </p:cNvPr>
          <p:cNvSpPr txBox="1"/>
          <p:nvPr/>
        </p:nvSpPr>
        <p:spPr>
          <a:xfrm>
            <a:off x="783679" y="1504041"/>
            <a:ext cx="3127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Section Break Slide Title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0454-250A-4103-B0A9-4D80CFEB65BB}"/>
              </a:ext>
            </a:extLst>
          </p:cNvPr>
          <p:cNvSpPr txBox="1"/>
          <p:nvPr/>
        </p:nvSpPr>
        <p:spPr>
          <a:xfrm>
            <a:off x="4787900" y="2460985"/>
            <a:ext cx="321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0ADF5-1CC1-44DA-B20C-ED9AC14543B0}"/>
              </a:ext>
            </a:extLst>
          </p:cNvPr>
          <p:cNvSpPr/>
          <p:nvPr/>
        </p:nvSpPr>
        <p:spPr>
          <a:xfrm>
            <a:off x="4787899" y="2011486"/>
            <a:ext cx="321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6AB70D-FB30-4365-86CF-BD2C7EDAEB7D}"/>
              </a:ext>
            </a:extLst>
          </p:cNvPr>
          <p:cNvSpPr/>
          <p:nvPr/>
        </p:nvSpPr>
        <p:spPr>
          <a:xfrm>
            <a:off x="4775199" y="1516741"/>
            <a:ext cx="321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CDE80-A58D-46E1-B82E-DB6B8981AD96}"/>
              </a:ext>
            </a:extLst>
          </p:cNvPr>
          <p:cNvSpPr txBox="1"/>
          <p:nvPr/>
        </p:nvSpPr>
        <p:spPr>
          <a:xfrm>
            <a:off x="8394192" y="2460985"/>
            <a:ext cx="321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86EEB1-0383-4046-89FD-419FBA89C3C2}"/>
              </a:ext>
            </a:extLst>
          </p:cNvPr>
          <p:cNvSpPr/>
          <p:nvPr/>
        </p:nvSpPr>
        <p:spPr>
          <a:xfrm>
            <a:off x="8394191" y="2011486"/>
            <a:ext cx="321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153C3-6899-47DE-B59D-7B93765876BF}"/>
              </a:ext>
            </a:extLst>
          </p:cNvPr>
          <p:cNvSpPr/>
          <p:nvPr/>
        </p:nvSpPr>
        <p:spPr>
          <a:xfrm>
            <a:off x="8381491" y="1516741"/>
            <a:ext cx="321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F1825-82E1-4FC9-8F87-9F9805029E29}"/>
              </a:ext>
            </a:extLst>
          </p:cNvPr>
          <p:cNvSpPr txBox="1"/>
          <p:nvPr/>
        </p:nvSpPr>
        <p:spPr>
          <a:xfrm>
            <a:off x="4787900" y="4809226"/>
            <a:ext cx="321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4B7A2E-E81D-4007-A352-3472490F6F3F}"/>
              </a:ext>
            </a:extLst>
          </p:cNvPr>
          <p:cNvSpPr/>
          <p:nvPr/>
        </p:nvSpPr>
        <p:spPr>
          <a:xfrm>
            <a:off x="4787899" y="4359727"/>
            <a:ext cx="321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CB6DFD-0178-4D6C-B014-4DE3204A362A}"/>
              </a:ext>
            </a:extLst>
          </p:cNvPr>
          <p:cNvSpPr/>
          <p:nvPr/>
        </p:nvSpPr>
        <p:spPr>
          <a:xfrm>
            <a:off x="4775199" y="3864982"/>
            <a:ext cx="321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84872-F9DB-4D21-8B09-4C7C80D6F00C}"/>
              </a:ext>
            </a:extLst>
          </p:cNvPr>
          <p:cNvSpPr txBox="1"/>
          <p:nvPr/>
        </p:nvSpPr>
        <p:spPr>
          <a:xfrm>
            <a:off x="8394192" y="4809226"/>
            <a:ext cx="321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adipisicing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9068-4ACF-4375-8CFA-4A4F80F9179F}"/>
              </a:ext>
            </a:extLst>
          </p:cNvPr>
          <p:cNvSpPr/>
          <p:nvPr/>
        </p:nvSpPr>
        <p:spPr>
          <a:xfrm>
            <a:off x="8394191" y="4359727"/>
            <a:ext cx="321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5EF0FC-9D1A-4CFE-9002-9CEFED3159E7}"/>
              </a:ext>
            </a:extLst>
          </p:cNvPr>
          <p:cNvSpPr/>
          <p:nvPr/>
        </p:nvSpPr>
        <p:spPr>
          <a:xfrm>
            <a:off x="8381491" y="3864982"/>
            <a:ext cx="321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04.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A0B2F9-D88D-4942-8101-7F60A0A6E206}"/>
              </a:ext>
            </a:extLst>
          </p:cNvPr>
          <p:cNvCxnSpPr>
            <a:cxnSpLocks/>
          </p:cNvCxnSpPr>
          <p:nvPr/>
        </p:nvCxnSpPr>
        <p:spPr>
          <a:xfrm>
            <a:off x="899886" y="2768599"/>
            <a:ext cx="493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D52DE26-28B3-4FCF-B495-D2C34D7CAE1A}"/>
              </a:ext>
            </a:extLst>
          </p:cNvPr>
          <p:cNvSpPr txBox="1"/>
          <p:nvPr/>
        </p:nvSpPr>
        <p:spPr>
          <a:xfrm>
            <a:off x="1158162" y="3813721"/>
            <a:ext cx="2645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3C4DE-D31D-4FB1-AF88-4F5FB59253EE}"/>
              </a:ext>
            </a:extLst>
          </p:cNvPr>
          <p:cNvSpPr txBox="1"/>
          <p:nvPr/>
        </p:nvSpPr>
        <p:spPr>
          <a:xfrm>
            <a:off x="1158162" y="3307090"/>
            <a:ext cx="1187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D0F07-37D1-40C9-9D4F-6CD6B96F304E}"/>
              </a:ext>
            </a:extLst>
          </p:cNvPr>
          <p:cNvSpPr txBox="1"/>
          <p:nvPr/>
        </p:nvSpPr>
        <p:spPr>
          <a:xfrm>
            <a:off x="4400092" y="3813721"/>
            <a:ext cx="2645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9EC26-3B62-492E-AAC6-8FBA337C044A}"/>
              </a:ext>
            </a:extLst>
          </p:cNvPr>
          <p:cNvSpPr txBox="1"/>
          <p:nvPr/>
        </p:nvSpPr>
        <p:spPr>
          <a:xfrm>
            <a:off x="4400092" y="3307090"/>
            <a:ext cx="1187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31EF0-8963-48BE-A9B6-B60C5B4B9252}"/>
              </a:ext>
            </a:extLst>
          </p:cNvPr>
          <p:cNvSpPr txBox="1"/>
          <p:nvPr/>
        </p:nvSpPr>
        <p:spPr>
          <a:xfrm>
            <a:off x="1089520" y="1874729"/>
            <a:ext cx="595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Our Company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1B400-019A-4867-972C-4EA76740B3B1}"/>
              </a:ext>
            </a:extLst>
          </p:cNvPr>
          <p:cNvSpPr txBox="1"/>
          <p:nvPr/>
        </p:nvSpPr>
        <p:spPr>
          <a:xfrm>
            <a:off x="1089520" y="2459504"/>
            <a:ext cx="595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4038C647-4F44-4FD5-A877-C4EB3C1C27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5555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26B6E58-DE75-4EC2-B785-6E12621E3BA1}"/>
              </a:ext>
            </a:extLst>
          </p:cNvPr>
          <p:cNvSpPr txBox="1"/>
          <p:nvPr/>
        </p:nvSpPr>
        <p:spPr>
          <a:xfrm>
            <a:off x="1181737" y="4055075"/>
            <a:ext cx="124396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C18C0-ED6D-45E9-953F-7BF034840451}"/>
              </a:ext>
            </a:extLst>
          </p:cNvPr>
          <p:cNvSpPr txBox="1"/>
          <p:nvPr/>
        </p:nvSpPr>
        <p:spPr>
          <a:xfrm>
            <a:off x="6499860" y="4055075"/>
            <a:ext cx="124396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5A6D2-289F-4DCB-A599-F5C59D614380}"/>
              </a:ext>
            </a:extLst>
          </p:cNvPr>
          <p:cNvSpPr/>
          <p:nvPr/>
        </p:nvSpPr>
        <p:spPr>
          <a:xfrm>
            <a:off x="1180687" y="4516742"/>
            <a:ext cx="4510402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90E3A-2E12-4984-AABF-4F4BB4D7A22D}"/>
              </a:ext>
            </a:extLst>
          </p:cNvPr>
          <p:cNvSpPr txBox="1"/>
          <p:nvPr/>
        </p:nvSpPr>
        <p:spPr>
          <a:xfrm>
            <a:off x="1181737" y="5468092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incididunt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labore</a:t>
            </a:r>
            <a:r>
              <a:rPr lang="en-US" altLang="ko-KR" dirty="0">
                <a:solidFill>
                  <a:schemeClr val="bg1"/>
                </a:solidFill>
              </a:rPr>
              <a:t> et dolore magna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D404E5-8CEA-45B6-850B-E3E75EFED8AD}"/>
              </a:ext>
            </a:extLst>
          </p:cNvPr>
          <p:cNvSpPr/>
          <p:nvPr/>
        </p:nvSpPr>
        <p:spPr>
          <a:xfrm>
            <a:off x="1180687" y="5017198"/>
            <a:ext cx="451040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Consectetur adipisicing elit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81D482-7B7F-439F-8632-C666EF564FDB}"/>
              </a:ext>
            </a:extLst>
          </p:cNvPr>
          <p:cNvSpPr/>
          <p:nvPr/>
        </p:nvSpPr>
        <p:spPr>
          <a:xfrm>
            <a:off x="6499861" y="4516742"/>
            <a:ext cx="4510402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Sed do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</a:rPr>
              <a:t>tempor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0589C-2E3F-4074-8E61-CEC9D64F765E}"/>
              </a:ext>
            </a:extLst>
          </p:cNvPr>
          <p:cNvSpPr txBox="1"/>
          <p:nvPr/>
        </p:nvSpPr>
        <p:spPr>
          <a:xfrm>
            <a:off x="6499860" y="5468092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incididunt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labore</a:t>
            </a:r>
            <a:r>
              <a:rPr lang="en-US" altLang="ko-KR" dirty="0">
                <a:solidFill>
                  <a:schemeClr val="bg1"/>
                </a:solidFill>
              </a:rPr>
              <a:t> et dolore magna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CB4E72-6428-4ECF-89D1-1C4983504DD7}"/>
              </a:ext>
            </a:extLst>
          </p:cNvPr>
          <p:cNvSpPr/>
          <p:nvPr/>
        </p:nvSpPr>
        <p:spPr>
          <a:xfrm>
            <a:off x="6499861" y="5017198"/>
            <a:ext cx="451040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Incididunt ut labore</a:t>
            </a:r>
            <a:r>
              <a:rPr lang="en-US" altLang="ko-KR" dirty="0">
                <a:solidFill>
                  <a:schemeClr val="bg1"/>
                </a:solidFill>
              </a:rPr>
              <a:t> et dolore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D5B2A-8A98-45B3-B564-A2D106F0C7BE}"/>
              </a:ext>
            </a:extLst>
          </p:cNvPr>
          <p:cNvSpPr txBox="1"/>
          <p:nvPr/>
        </p:nvSpPr>
        <p:spPr>
          <a:xfrm>
            <a:off x="1117600" y="584628"/>
            <a:ext cx="9956800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85451"/>
                </a:solidFill>
                <a:latin typeface="+mj-lt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Make Your Title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BA6FBBF-A5A7-4AD3-B894-E46FFE1B58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16F1FF5-09E7-49AE-9517-55A1071724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39D45B-A75E-41CA-BD53-F3748268AF98}"/>
              </a:ext>
            </a:extLst>
          </p:cNvPr>
          <p:cNvCxnSpPr>
            <a:cxnSpLocks/>
          </p:cNvCxnSpPr>
          <p:nvPr/>
        </p:nvCxnSpPr>
        <p:spPr>
          <a:xfrm flipH="1">
            <a:off x="995657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77F802-04D1-44A8-BE1D-DDBCA6C9A8F3}"/>
              </a:ext>
            </a:extLst>
          </p:cNvPr>
          <p:cNvCxnSpPr>
            <a:cxnSpLocks/>
          </p:cNvCxnSpPr>
          <p:nvPr/>
        </p:nvCxnSpPr>
        <p:spPr>
          <a:xfrm flipH="1">
            <a:off x="1119634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E41A2762-574A-47F7-9D6F-C496C1A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075" y="1662292"/>
            <a:ext cx="505125" cy="366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C20FA4-AB37-4F40-BAC9-CD49897532BE}"/>
              </a:ext>
            </a:extLst>
          </p:cNvPr>
          <p:cNvSpPr txBox="1"/>
          <p:nvPr/>
        </p:nvSpPr>
        <p:spPr>
          <a:xfrm>
            <a:off x="1476075" y="2211338"/>
            <a:ext cx="5851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2800" dirty="0" err="1">
                <a:solidFill>
                  <a:schemeClr val="bg1"/>
                </a:solidFill>
              </a:rPr>
              <a:t>amet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</a:rPr>
              <a:t>consectetur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adipiscing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elit</a:t>
            </a:r>
            <a:r>
              <a:rPr lang="en-US" altLang="ko-KR" sz="2800" dirty="0">
                <a:solidFill>
                  <a:schemeClr val="bg1"/>
                </a:solidFill>
              </a:rPr>
              <a:t>, sed do </a:t>
            </a:r>
            <a:r>
              <a:rPr lang="en-US" altLang="ko-KR" sz="2800" dirty="0" err="1">
                <a:solidFill>
                  <a:schemeClr val="bg1"/>
                </a:solidFill>
              </a:rPr>
              <a:t>eiusmod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tempor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incididunt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ut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labore</a:t>
            </a:r>
            <a:r>
              <a:rPr lang="en-US" altLang="ko-KR" sz="2800" dirty="0">
                <a:solidFill>
                  <a:schemeClr val="bg1"/>
                </a:solidFill>
              </a:rPr>
              <a:t> et dolore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57005-2177-43D9-8F3A-F173401EE646}"/>
              </a:ext>
            </a:extLst>
          </p:cNvPr>
          <p:cNvSpPr txBox="1"/>
          <p:nvPr/>
        </p:nvSpPr>
        <p:spPr>
          <a:xfrm>
            <a:off x="1476075" y="4391848"/>
            <a:ext cx="585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- john doe, Founder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6252AC-F4DB-4269-B1BB-3FB6DD2EF84A}"/>
              </a:ext>
            </a:extLst>
          </p:cNvPr>
          <p:cNvCxnSpPr/>
          <p:nvPr/>
        </p:nvCxnSpPr>
        <p:spPr>
          <a:xfrm>
            <a:off x="7679267" y="1794933"/>
            <a:ext cx="3048000" cy="304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3AEA5C1-66B8-480F-B285-1970869EF6DB}"/>
              </a:ext>
            </a:extLst>
          </p:cNvPr>
          <p:cNvSpPr txBox="1"/>
          <p:nvPr/>
        </p:nvSpPr>
        <p:spPr>
          <a:xfrm>
            <a:off x="1117600" y="1287497"/>
            <a:ext cx="995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Scope One" panose="02060403030504020204" pitchFamily="18" charset="0"/>
                <a:cs typeface="Scope One" panose="02060403030504020204" pitchFamily="18" charset="0"/>
              </a:rPr>
              <a:t>Our evolution</a:t>
            </a:r>
            <a:endParaRPr lang="ko-KR" altLang="en-US" sz="2800" dirty="0">
              <a:solidFill>
                <a:schemeClr val="bg1"/>
              </a:solidFill>
              <a:latin typeface="Scope One" panose="02060403030504020204" pitchFamily="18" charset="0"/>
              <a:cs typeface="Scope One" panose="0206040303050402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77AA4E-C3A3-4A76-9D5C-9F6B1859CCD1}"/>
              </a:ext>
            </a:extLst>
          </p:cNvPr>
          <p:cNvSpPr txBox="1"/>
          <p:nvPr/>
        </p:nvSpPr>
        <p:spPr>
          <a:xfrm>
            <a:off x="1117435" y="3679702"/>
            <a:ext cx="2950939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Lorem ipsum dolor </a:t>
            </a:r>
            <a:r>
              <a:rPr lang="en-US" altLang="ko-KR">
                <a:solidFill>
                  <a:schemeClr val="bg1"/>
                </a:solidFill>
              </a:rPr>
              <a:t>sit amet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/  Consectetur adipisicing eli</a:t>
            </a:r>
            <a:r>
              <a:rPr lang="en-US" altLang="ko-KR" dirty="0" err="1">
                <a:solidFill>
                  <a:schemeClr val="bg1"/>
                </a:solidFill>
              </a:rPr>
              <a:t>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B4DAF3-408A-42EB-B884-79A09D03C7BC}"/>
              </a:ext>
            </a:extLst>
          </p:cNvPr>
          <p:cNvSpPr/>
          <p:nvPr/>
        </p:nvSpPr>
        <p:spPr>
          <a:xfrm>
            <a:off x="1116550" y="2798474"/>
            <a:ext cx="2944545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+mj-lt"/>
              </a:rPr>
              <a:t>Lorem ipsum dolor sit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(20XX – 20XX)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C13A6-3A9C-4EB2-819A-011082937351}"/>
              </a:ext>
            </a:extLst>
          </p:cNvPr>
          <p:cNvSpPr txBox="1"/>
          <p:nvPr/>
        </p:nvSpPr>
        <p:spPr>
          <a:xfrm>
            <a:off x="1117435" y="4449151"/>
            <a:ext cx="2950939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</a:rPr>
              <a:t>Ut enim</a:t>
            </a:r>
            <a:r>
              <a:rPr lang="en-US" altLang="ko-KR" dirty="0">
                <a:solidFill>
                  <a:schemeClr val="bg1"/>
                </a:solidFill>
              </a:rPr>
              <a:t> ad </a:t>
            </a:r>
            <a:r>
              <a:rPr lang="en-US" altLang="ko-KR">
                <a:solidFill>
                  <a:schemeClr val="bg1"/>
                </a:solidFill>
              </a:rPr>
              <a:t>minim veniam, quis nostrud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exercitation ullamco laboris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nisi ut aliquip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ex ea commodo consequat.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FF6CB-6A58-496D-A26B-4A45DE6D15A1}"/>
              </a:ext>
            </a:extLst>
          </p:cNvPr>
          <p:cNvSpPr txBox="1"/>
          <p:nvPr/>
        </p:nvSpPr>
        <p:spPr>
          <a:xfrm>
            <a:off x="4620973" y="3679702"/>
            <a:ext cx="2950939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Lorem ipsum dolor </a:t>
            </a:r>
            <a:r>
              <a:rPr lang="en-US" altLang="ko-KR">
                <a:solidFill>
                  <a:schemeClr val="bg1"/>
                </a:solidFill>
              </a:rPr>
              <a:t>sit amet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/  Consectetur adipisicing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D8C36-D97D-4E7F-A583-9F12ABE1F954}"/>
              </a:ext>
            </a:extLst>
          </p:cNvPr>
          <p:cNvSpPr/>
          <p:nvPr/>
        </p:nvSpPr>
        <p:spPr>
          <a:xfrm>
            <a:off x="4620088" y="2798474"/>
            <a:ext cx="2944545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 dolor sit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(20XX – 20XX)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DD195-D2B4-4162-8FC7-5F27B9BA74F1}"/>
              </a:ext>
            </a:extLst>
          </p:cNvPr>
          <p:cNvSpPr txBox="1"/>
          <p:nvPr/>
        </p:nvSpPr>
        <p:spPr>
          <a:xfrm>
            <a:off x="4620973" y="4449151"/>
            <a:ext cx="2950939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Duis aute irure</a:t>
            </a:r>
            <a:r>
              <a:rPr lang="en-US" altLang="ko-KR" dirty="0">
                <a:solidFill>
                  <a:schemeClr val="bg1"/>
                </a:solidFill>
              </a:rPr>
              <a:t> dolor </a:t>
            </a:r>
            <a:r>
              <a:rPr lang="en-US" altLang="ko-KR">
                <a:solidFill>
                  <a:schemeClr val="bg1"/>
                </a:solidFill>
              </a:rPr>
              <a:t>in reprehenderit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in voluptate velit esse cillum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dolore eu fugiat nulla pariatur.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1E06EA-05BA-468A-90E6-C30CB7CF2B2A}"/>
              </a:ext>
            </a:extLst>
          </p:cNvPr>
          <p:cNvSpPr txBox="1"/>
          <p:nvPr/>
        </p:nvSpPr>
        <p:spPr>
          <a:xfrm>
            <a:off x="8123461" y="3679702"/>
            <a:ext cx="2950939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Lorem ipsum dolor </a:t>
            </a:r>
            <a:r>
              <a:rPr lang="en-US" altLang="ko-KR">
                <a:solidFill>
                  <a:schemeClr val="bg1"/>
                </a:solidFill>
              </a:rPr>
              <a:t>sit amet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/  Consectetur adipisicing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91CEDE-EE67-4B97-93D7-6EEFDEF292F6}"/>
              </a:ext>
            </a:extLst>
          </p:cNvPr>
          <p:cNvSpPr/>
          <p:nvPr/>
        </p:nvSpPr>
        <p:spPr>
          <a:xfrm>
            <a:off x="8122576" y="2798474"/>
            <a:ext cx="2944545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 dolor sit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(20XX – 20XX)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49D0EF-A449-4D64-86A9-C67F5CF0B3EC}"/>
              </a:ext>
            </a:extLst>
          </p:cNvPr>
          <p:cNvSpPr txBox="1"/>
          <p:nvPr/>
        </p:nvSpPr>
        <p:spPr>
          <a:xfrm>
            <a:off x="8123461" y="4449151"/>
            <a:ext cx="2950939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</a:rPr>
              <a:t>Ut enim</a:t>
            </a:r>
            <a:r>
              <a:rPr lang="en-US" altLang="ko-KR" dirty="0">
                <a:solidFill>
                  <a:schemeClr val="bg1"/>
                </a:solidFill>
              </a:rPr>
              <a:t> ad </a:t>
            </a:r>
            <a:r>
              <a:rPr lang="en-US" altLang="ko-KR">
                <a:solidFill>
                  <a:schemeClr val="bg1"/>
                </a:solidFill>
              </a:rPr>
              <a:t>minim veniam, quis nostrud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exercitation ullamco laboris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nisi ut aliquip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ex ea commodo consequat.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2157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Black - Montserrat Light">
      <a:majorFont>
        <a:latin typeface="Montserrat Black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latin typeface="+mj-lt"/>
          </a:defRPr>
        </a:defPPr>
      </a:lst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1103</Words>
  <Application>Microsoft Office PowerPoint</Application>
  <PresentationFormat>와이드스크린</PresentationFormat>
  <Paragraphs>137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 Unicode MS</vt:lpstr>
      <vt:lpstr>Montserrat Light</vt:lpstr>
      <vt:lpstr>맑은 고딕</vt:lpstr>
      <vt:lpstr>Arial</vt:lpstr>
      <vt:lpstr>Montserrat Black</vt:lpstr>
      <vt:lpstr>Wingdings</vt:lpstr>
      <vt:lpstr>Overpass Light</vt:lpstr>
      <vt:lpstr>Scope One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playdot</cp:lastModifiedBy>
  <cp:revision>169</cp:revision>
  <dcterms:created xsi:type="dcterms:W3CDTF">2019-04-06T05:20:47Z</dcterms:created>
  <dcterms:modified xsi:type="dcterms:W3CDTF">2021-08-23T09:13:21Z</dcterms:modified>
</cp:coreProperties>
</file>