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4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51" d="100"/>
          <a:sy n="151" d="100"/>
        </p:scale>
        <p:origin x="74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Film Strip Picture Frame – Slide Template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E3BB5-6D6D-443B-96D9-19ADDE515E84}"/>
              </a:ext>
            </a:extLst>
          </p:cNvPr>
          <p:cNvGrpSpPr/>
          <p:nvPr/>
        </p:nvGrpSpPr>
        <p:grpSpPr>
          <a:xfrm>
            <a:off x="0" y="701403"/>
            <a:ext cx="12192000" cy="3790165"/>
            <a:chOff x="6934200" y="6083299"/>
            <a:chExt cx="1658622" cy="515621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EDB425FF-00C6-4695-AB92-42A26F00172B}"/>
                </a:ext>
              </a:extLst>
            </p:cNvPr>
            <p:cNvSpPr/>
            <p:nvPr/>
          </p:nvSpPr>
          <p:spPr>
            <a:xfrm>
              <a:off x="6934200" y="6083299"/>
              <a:ext cx="1658622" cy="515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45"/>
                  </a:moveTo>
                  <a:cubicBezTo>
                    <a:pt x="21600" y="479"/>
                    <a:pt x="21600" y="266"/>
                    <a:pt x="21600" y="0"/>
                  </a:cubicBezTo>
                  <a:cubicBezTo>
                    <a:pt x="19781" y="2554"/>
                    <a:pt x="17978" y="3937"/>
                    <a:pt x="16159" y="4150"/>
                  </a:cubicBezTo>
                  <a:cubicBezTo>
                    <a:pt x="14406" y="4363"/>
                    <a:pt x="12652" y="4203"/>
                    <a:pt x="10883" y="4150"/>
                  </a:cubicBezTo>
                  <a:cubicBezTo>
                    <a:pt x="10883" y="4150"/>
                    <a:pt x="10883" y="4150"/>
                    <a:pt x="10883" y="4150"/>
                  </a:cubicBezTo>
                  <a:cubicBezTo>
                    <a:pt x="10850" y="4150"/>
                    <a:pt x="10833" y="4150"/>
                    <a:pt x="10800" y="4150"/>
                  </a:cubicBezTo>
                  <a:cubicBezTo>
                    <a:pt x="10767" y="4150"/>
                    <a:pt x="10750" y="4150"/>
                    <a:pt x="10717" y="4150"/>
                  </a:cubicBezTo>
                  <a:cubicBezTo>
                    <a:pt x="10717" y="4150"/>
                    <a:pt x="10717" y="4150"/>
                    <a:pt x="10717" y="4150"/>
                  </a:cubicBezTo>
                  <a:cubicBezTo>
                    <a:pt x="8964" y="4150"/>
                    <a:pt x="7194" y="4363"/>
                    <a:pt x="5441" y="4150"/>
                  </a:cubicBezTo>
                  <a:cubicBezTo>
                    <a:pt x="3622" y="3937"/>
                    <a:pt x="1819" y="2554"/>
                    <a:pt x="0" y="0"/>
                  </a:cubicBezTo>
                  <a:cubicBezTo>
                    <a:pt x="0" y="266"/>
                    <a:pt x="0" y="479"/>
                    <a:pt x="0" y="745"/>
                  </a:cubicBezTo>
                  <a:cubicBezTo>
                    <a:pt x="99" y="904"/>
                    <a:pt x="198" y="1117"/>
                    <a:pt x="298" y="1277"/>
                  </a:cubicBezTo>
                  <a:cubicBezTo>
                    <a:pt x="298" y="1809"/>
                    <a:pt x="298" y="2288"/>
                    <a:pt x="298" y="2820"/>
                  </a:cubicBezTo>
                  <a:cubicBezTo>
                    <a:pt x="198" y="2660"/>
                    <a:pt x="99" y="2554"/>
                    <a:pt x="0" y="2394"/>
                  </a:cubicBezTo>
                  <a:cubicBezTo>
                    <a:pt x="0" y="5214"/>
                    <a:pt x="0" y="8033"/>
                    <a:pt x="0" y="10800"/>
                  </a:cubicBezTo>
                  <a:cubicBezTo>
                    <a:pt x="0" y="13620"/>
                    <a:pt x="0" y="16386"/>
                    <a:pt x="0" y="19206"/>
                  </a:cubicBezTo>
                  <a:cubicBezTo>
                    <a:pt x="99" y="19046"/>
                    <a:pt x="198" y="18887"/>
                    <a:pt x="298" y="18780"/>
                  </a:cubicBezTo>
                  <a:cubicBezTo>
                    <a:pt x="298" y="19312"/>
                    <a:pt x="298" y="19791"/>
                    <a:pt x="298" y="20323"/>
                  </a:cubicBezTo>
                  <a:cubicBezTo>
                    <a:pt x="198" y="20483"/>
                    <a:pt x="99" y="20642"/>
                    <a:pt x="0" y="20855"/>
                  </a:cubicBezTo>
                  <a:cubicBezTo>
                    <a:pt x="0" y="21121"/>
                    <a:pt x="0" y="21334"/>
                    <a:pt x="0" y="21600"/>
                  </a:cubicBezTo>
                  <a:cubicBezTo>
                    <a:pt x="1819" y="19046"/>
                    <a:pt x="3622" y="17663"/>
                    <a:pt x="5441" y="17450"/>
                  </a:cubicBezTo>
                  <a:cubicBezTo>
                    <a:pt x="7194" y="17237"/>
                    <a:pt x="8948" y="17397"/>
                    <a:pt x="10717" y="17450"/>
                  </a:cubicBezTo>
                  <a:cubicBezTo>
                    <a:pt x="10717" y="17450"/>
                    <a:pt x="10717" y="17450"/>
                    <a:pt x="10717" y="17450"/>
                  </a:cubicBezTo>
                  <a:cubicBezTo>
                    <a:pt x="10750" y="17450"/>
                    <a:pt x="10767" y="17450"/>
                    <a:pt x="10800" y="17450"/>
                  </a:cubicBezTo>
                  <a:cubicBezTo>
                    <a:pt x="10833" y="17450"/>
                    <a:pt x="10850" y="17450"/>
                    <a:pt x="10883" y="17450"/>
                  </a:cubicBezTo>
                  <a:cubicBezTo>
                    <a:pt x="10883" y="17450"/>
                    <a:pt x="10883" y="17450"/>
                    <a:pt x="10883" y="17450"/>
                  </a:cubicBezTo>
                  <a:cubicBezTo>
                    <a:pt x="12636" y="17450"/>
                    <a:pt x="14406" y="17237"/>
                    <a:pt x="16159" y="17450"/>
                  </a:cubicBezTo>
                  <a:cubicBezTo>
                    <a:pt x="17978" y="17663"/>
                    <a:pt x="19781" y="19046"/>
                    <a:pt x="21600" y="21600"/>
                  </a:cubicBezTo>
                  <a:cubicBezTo>
                    <a:pt x="21600" y="21334"/>
                    <a:pt x="21600" y="21121"/>
                    <a:pt x="21600" y="20855"/>
                  </a:cubicBezTo>
                  <a:cubicBezTo>
                    <a:pt x="21501" y="20696"/>
                    <a:pt x="21402" y="20483"/>
                    <a:pt x="21302" y="20323"/>
                  </a:cubicBezTo>
                  <a:cubicBezTo>
                    <a:pt x="21302" y="19791"/>
                    <a:pt x="21302" y="19312"/>
                    <a:pt x="21302" y="18780"/>
                  </a:cubicBezTo>
                  <a:cubicBezTo>
                    <a:pt x="21402" y="18940"/>
                    <a:pt x="21501" y="19046"/>
                    <a:pt x="21600" y="19206"/>
                  </a:cubicBezTo>
                  <a:cubicBezTo>
                    <a:pt x="21600" y="16386"/>
                    <a:pt x="21600" y="13620"/>
                    <a:pt x="21600" y="10800"/>
                  </a:cubicBezTo>
                  <a:cubicBezTo>
                    <a:pt x="21600" y="7980"/>
                    <a:pt x="21600" y="5214"/>
                    <a:pt x="21600" y="2394"/>
                  </a:cubicBezTo>
                  <a:cubicBezTo>
                    <a:pt x="21501" y="2554"/>
                    <a:pt x="21402" y="2713"/>
                    <a:pt x="21302" y="2820"/>
                  </a:cubicBezTo>
                  <a:cubicBezTo>
                    <a:pt x="21302" y="2288"/>
                    <a:pt x="21302" y="1809"/>
                    <a:pt x="21302" y="1277"/>
                  </a:cubicBezTo>
                  <a:cubicBezTo>
                    <a:pt x="21402" y="1117"/>
                    <a:pt x="21501" y="958"/>
                    <a:pt x="21600" y="745"/>
                  </a:cubicBezTo>
                  <a:close/>
                  <a:moveTo>
                    <a:pt x="1141" y="19153"/>
                  </a:moveTo>
                  <a:cubicBezTo>
                    <a:pt x="1009" y="19312"/>
                    <a:pt x="860" y="19472"/>
                    <a:pt x="728" y="19685"/>
                  </a:cubicBezTo>
                  <a:cubicBezTo>
                    <a:pt x="728" y="19206"/>
                    <a:pt x="728" y="18727"/>
                    <a:pt x="728" y="18248"/>
                  </a:cubicBezTo>
                  <a:cubicBezTo>
                    <a:pt x="860" y="18089"/>
                    <a:pt x="1009" y="17929"/>
                    <a:pt x="1141" y="17823"/>
                  </a:cubicBezTo>
                  <a:cubicBezTo>
                    <a:pt x="1141" y="18248"/>
                    <a:pt x="1141" y="18727"/>
                    <a:pt x="1141" y="19153"/>
                  </a:cubicBezTo>
                  <a:close/>
                  <a:moveTo>
                    <a:pt x="1141" y="3777"/>
                  </a:moveTo>
                  <a:cubicBezTo>
                    <a:pt x="1009" y="3618"/>
                    <a:pt x="860" y="3511"/>
                    <a:pt x="728" y="3352"/>
                  </a:cubicBezTo>
                  <a:cubicBezTo>
                    <a:pt x="728" y="2873"/>
                    <a:pt x="728" y="2394"/>
                    <a:pt x="728" y="1915"/>
                  </a:cubicBezTo>
                  <a:cubicBezTo>
                    <a:pt x="860" y="2075"/>
                    <a:pt x="1009" y="2288"/>
                    <a:pt x="1141" y="2447"/>
                  </a:cubicBezTo>
                  <a:cubicBezTo>
                    <a:pt x="1141" y="2873"/>
                    <a:pt x="1141" y="3299"/>
                    <a:pt x="1141" y="3777"/>
                  </a:cubicBezTo>
                  <a:close/>
                  <a:moveTo>
                    <a:pt x="1968" y="18355"/>
                  </a:moveTo>
                  <a:cubicBezTo>
                    <a:pt x="1836" y="18461"/>
                    <a:pt x="1687" y="18621"/>
                    <a:pt x="1555" y="18727"/>
                  </a:cubicBezTo>
                  <a:cubicBezTo>
                    <a:pt x="1555" y="18301"/>
                    <a:pt x="1555" y="17876"/>
                    <a:pt x="1555" y="17450"/>
                  </a:cubicBezTo>
                  <a:cubicBezTo>
                    <a:pt x="1687" y="17344"/>
                    <a:pt x="1836" y="17237"/>
                    <a:pt x="1968" y="17131"/>
                  </a:cubicBezTo>
                  <a:cubicBezTo>
                    <a:pt x="1968" y="17557"/>
                    <a:pt x="1968" y="17929"/>
                    <a:pt x="1968" y="18355"/>
                  </a:cubicBezTo>
                  <a:close/>
                  <a:moveTo>
                    <a:pt x="1968" y="4469"/>
                  </a:moveTo>
                  <a:cubicBezTo>
                    <a:pt x="1836" y="4363"/>
                    <a:pt x="1687" y="4256"/>
                    <a:pt x="1555" y="4150"/>
                  </a:cubicBezTo>
                  <a:cubicBezTo>
                    <a:pt x="1555" y="3724"/>
                    <a:pt x="1555" y="3299"/>
                    <a:pt x="1555" y="2873"/>
                  </a:cubicBezTo>
                  <a:cubicBezTo>
                    <a:pt x="1687" y="2979"/>
                    <a:pt x="1836" y="3139"/>
                    <a:pt x="1968" y="3245"/>
                  </a:cubicBezTo>
                  <a:cubicBezTo>
                    <a:pt x="1968" y="3618"/>
                    <a:pt x="1968" y="4043"/>
                    <a:pt x="1968" y="4469"/>
                  </a:cubicBezTo>
                  <a:close/>
                  <a:moveTo>
                    <a:pt x="2779" y="17769"/>
                  </a:moveTo>
                  <a:cubicBezTo>
                    <a:pt x="2646" y="17876"/>
                    <a:pt x="2497" y="17929"/>
                    <a:pt x="2365" y="18035"/>
                  </a:cubicBezTo>
                  <a:cubicBezTo>
                    <a:pt x="2365" y="17663"/>
                    <a:pt x="2365" y="17237"/>
                    <a:pt x="2365" y="16865"/>
                  </a:cubicBezTo>
                  <a:cubicBezTo>
                    <a:pt x="2497" y="16812"/>
                    <a:pt x="2646" y="16705"/>
                    <a:pt x="2779" y="16652"/>
                  </a:cubicBezTo>
                  <a:cubicBezTo>
                    <a:pt x="2779" y="17025"/>
                    <a:pt x="2779" y="17397"/>
                    <a:pt x="2779" y="17769"/>
                  </a:cubicBezTo>
                  <a:close/>
                  <a:moveTo>
                    <a:pt x="2779" y="4948"/>
                  </a:moveTo>
                  <a:cubicBezTo>
                    <a:pt x="2646" y="4895"/>
                    <a:pt x="2497" y="4788"/>
                    <a:pt x="2365" y="4735"/>
                  </a:cubicBezTo>
                  <a:cubicBezTo>
                    <a:pt x="2365" y="4363"/>
                    <a:pt x="2365" y="3937"/>
                    <a:pt x="2365" y="3565"/>
                  </a:cubicBezTo>
                  <a:cubicBezTo>
                    <a:pt x="2497" y="3671"/>
                    <a:pt x="2646" y="3724"/>
                    <a:pt x="2779" y="3831"/>
                  </a:cubicBezTo>
                  <a:cubicBezTo>
                    <a:pt x="2779" y="4203"/>
                    <a:pt x="2779" y="4575"/>
                    <a:pt x="2779" y="4948"/>
                  </a:cubicBezTo>
                  <a:close/>
                  <a:moveTo>
                    <a:pt x="3606" y="17344"/>
                  </a:moveTo>
                  <a:cubicBezTo>
                    <a:pt x="3473" y="17397"/>
                    <a:pt x="3324" y="17450"/>
                    <a:pt x="3192" y="17503"/>
                  </a:cubicBezTo>
                  <a:cubicBezTo>
                    <a:pt x="3192" y="17131"/>
                    <a:pt x="3192" y="16759"/>
                    <a:pt x="3192" y="16439"/>
                  </a:cubicBezTo>
                  <a:cubicBezTo>
                    <a:pt x="3324" y="16386"/>
                    <a:pt x="3473" y="16333"/>
                    <a:pt x="3606" y="16280"/>
                  </a:cubicBezTo>
                  <a:cubicBezTo>
                    <a:pt x="3606" y="16652"/>
                    <a:pt x="3606" y="17025"/>
                    <a:pt x="3606" y="17344"/>
                  </a:cubicBezTo>
                  <a:close/>
                  <a:moveTo>
                    <a:pt x="3606" y="5267"/>
                  </a:moveTo>
                  <a:cubicBezTo>
                    <a:pt x="3473" y="5214"/>
                    <a:pt x="3324" y="5161"/>
                    <a:pt x="3192" y="5107"/>
                  </a:cubicBezTo>
                  <a:cubicBezTo>
                    <a:pt x="3192" y="4735"/>
                    <a:pt x="3192" y="4363"/>
                    <a:pt x="3192" y="4043"/>
                  </a:cubicBezTo>
                  <a:cubicBezTo>
                    <a:pt x="3324" y="4097"/>
                    <a:pt x="3473" y="4150"/>
                    <a:pt x="3606" y="4203"/>
                  </a:cubicBezTo>
                  <a:cubicBezTo>
                    <a:pt x="3606" y="4575"/>
                    <a:pt x="3606" y="4948"/>
                    <a:pt x="3606" y="5267"/>
                  </a:cubicBezTo>
                  <a:close/>
                  <a:moveTo>
                    <a:pt x="4432" y="17131"/>
                  </a:moveTo>
                  <a:cubicBezTo>
                    <a:pt x="4300" y="17184"/>
                    <a:pt x="4151" y="17184"/>
                    <a:pt x="4019" y="17237"/>
                  </a:cubicBezTo>
                  <a:cubicBezTo>
                    <a:pt x="4019" y="16918"/>
                    <a:pt x="4019" y="16546"/>
                    <a:pt x="4019" y="16227"/>
                  </a:cubicBezTo>
                  <a:cubicBezTo>
                    <a:pt x="4151" y="16173"/>
                    <a:pt x="4300" y="16173"/>
                    <a:pt x="4432" y="16120"/>
                  </a:cubicBezTo>
                  <a:cubicBezTo>
                    <a:pt x="4432" y="16439"/>
                    <a:pt x="4432" y="16759"/>
                    <a:pt x="4432" y="17131"/>
                  </a:cubicBezTo>
                  <a:close/>
                  <a:moveTo>
                    <a:pt x="4432" y="5480"/>
                  </a:moveTo>
                  <a:cubicBezTo>
                    <a:pt x="4300" y="5427"/>
                    <a:pt x="4151" y="5427"/>
                    <a:pt x="4019" y="5373"/>
                  </a:cubicBezTo>
                  <a:cubicBezTo>
                    <a:pt x="4019" y="5054"/>
                    <a:pt x="4019" y="4682"/>
                    <a:pt x="4019" y="4363"/>
                  </a:cubicBezTo>
                  <a:cubicBezTo>
                    <a:pt x="4151" y="4416"/>
                    <a:pt x="4300" y="4416"/>
                    <a:pt x="4432" y="4469"/>
                  </a:cubicBezTo>
                  <a:cubicBezTo>
                    <a:pt x="4432" y="4841"/>
                    <a:pt x="4432" y="5161"/>
                    <a:pt x="4432" y="5480"/>
                  </a:cubicBezTo>
                  <a:close/>
                  <a:moveTo>
                    <a:pt x="5259" y="16971"/>
                  </a:moveTo>
                  <a:cubicBezTo>
                    <a:pt x="5127" y="16971"/>
                    <a:pt x="4978" y="17025"/>
                    <a:pt x="4846" y="17025"/>
                  </a:cubicBezTo>
                  <a:cubicBezTo>
                    <a:pt x="4846" y="16705"/>
                    <a:pt x="4846" y="16333"/>
                    <a:pt x="4846" y="16014"/>
                  </a:cubicBezTo>
                  <a:cubicBezTo>
                    <a:pt x="4978" y="16014"/>
                    <a:pt x="5127" y="15961"/>
                    <a:pt x="5259" y="15961"/>
                  </a:cubicBezTo>
                  <a:cubicBezTo>
                    <a:pt x="5259" y="16333"/>
                    <a:pt x="5259" y="16652"/>
                    <a:pt x="5259" y="16971"/>
                  </a:cubicBezTo>
                  <a:close/>
                  <a:moveTo>
                    <a:pt x="5259" y="5586"/>
                  </a:moveTo>
                  <a:cubicBezTo>
                    <a:pt x="5127" y="5586"/>
                    <a:pt x="4978" y="5586"/>
                    <a:pt x="4846" y="5533"/>
                  </a:cubicBezTo>
                  <a:cubicBezTo>
                    <a:pt x="4846" y="5214"/>
                    <a:pt x="4846" y="4841"/>
                    <a:pt x="4846" y="4522"/>
                  </a:cubicBezTo>
                  <a:cubicBezTo>
                    <a:pt x="4978" y="4522"/>
                    <a:pt x="5127" y="4575"/>
                    <a:pt x="5259" y="4575"/>
                  </a:cubicBezTo>
                  <a:cubicBezTo>
                    <a:pt x="5259" y="4948"/>
                    <a:pt x="5259" y="5267"/>
                    <a:pt x="5259" y="5586"/>
                  </a:cubicBezTo>
                  <a:close/>
                  <a:moveTo>
                    <a:pt x="6070" y="16971"/>
                  </a:moveTo>
                  <a:cubicBezTo>
                    <a:pt x="5938" y="16971"/>
                    <a:pt x="5789" y="16971"/>
                    <a:pt x="5656" y="16971"/>
                  </a:cubicBezTo>
                  <a:cubicBezTo>
                    <a:pt x="5656" y="16652"/>
                    <a:pt x="5656" y="16333"/>
                    <a:pt x="5656" y="15961"/>
                  </a:cubicBezTo>
                  <a:cubicBezTo>
                    <a:pt x="5789" y="15961"/>
                    <a:pt x="5938" y="15961"/>
                    <a:pt x="6070" y="15961"/>
                  </a:cubicBezTo>
                  <a:cubicBezTo>
                    <a:pt x="6070" y="16280"/>
                    <a:pt x="6070" y="16599"/>
                    <a:pt x="6070" y="16971"/>
                  </a:cubicBezTo>
                  <a:close/>
                  <a:moveTo>
                    <a:pt x="6070" y="5639"/>
                  </a:moveTo>
                  <a:cubicBezTo>
                    <a:pt x="5938" y="5639"/>
                    <a:pt x="5789" y="5639"/>
                    <a:pt x="5656" y="5639"/>
                  </a:cubicBezTo>
                  <a:cubicBezTo>
                    <a:pt x="5656" y="5320"/>
                    <a:pt x="5656" y="5001"/>
                    <a:pt x="5656" y="4629"/>
                  </a:cubicBezTo>
                  <a:cubicBezTo>
                    <a:pt x="5789" y="4629"/>
                    <a:pt x="5938" y="4629"/>
                    <a:pt x="6070" y="4629"/>
                  </a:cubicBezTo>
                  <a:cubicBezTo>
                    <a:pt x="6070" y="4948"/>
                    <a:pt x="6070" y="5320"/>
                    <a:pt x="6070" y="5639"/>
                  </a:cubicBezTo>
                  <a:close/>
                  <a:moveTo>
                    <a:pt x="6897" y="16971"/>
                  </a:moveTo>
                  <a:cubicBezTo>
                    <a:pt x="6764" y="16971"/>
                    <a:pt x="6616" y="16971"/>
                    <a:pt x="6483" y="16971"/>
                  </a:cubicBezTo>
                  <a:cubicBezTo>
                    <a:pt x="6483" y="16652"/>
                    <a:pt x="6483" y="16333"/>
                    <a:pt x="6483" y="15961"/>
                  </a:cubicBezTo>
                  <a:cubicBezTo>
                    <a:pt x="6616" y="15961"/>
                    <a:pt x="6764" y="15961"/>
                    <a:pt x="6897" y="15961"/>
                  </a:cubicBezTo>
                  <a:cubicBezTo>
                    <a:pt x="6897" y="16280"/>
                    <a:pt x="6897" y="16599"/>
                    <a:pt x="6897" y="16971"/>
                  </a:cubicBezTo>
                  <a:close/>
                  <a:moveTo>
                    <a:pt x="6897" y="5639"/>
                  </a:moveTo>
                  <a:cubicBezTo>
                    <a:pt x="6764" y="5639"/>
                    <a:pt x="6616" y="5639"/>
                    <a:pt x="6483" y="5639"/>
                  </a:cubicBezTo>
                  <a:cubicBezTo>
                    <a:pt x="6483" y="5320"/>
                    <a:pt x="6483" y="5001"/>
                    <a:pt x="6483" y="4629"/>
                  </a:cubicBezTo>
                  <a:cubicBezTo>
                    <a:pt x="6616" y="4629"/>
                    <a:pt x="6764" y="4629"/>
                    <a:pt x="6897" y="4629"/>
                  </a:cubicBezTo>
                  <a:cubicBezTo>
                    <a:pt x="6897" y="4948"/>
                    <a:pt x="6897" y="5320"/>
                    <a:pt x="6897" y="5639"/>
                  </a:cubicBezTo>
                  <a:close/>
                  <a:moveTo>
                    <a:pt x="7724" y="16971"/>
                  </a:moveTo>
                  <a:cubicBezTo>
                    <a:pt x="7591" y="16971"/>
                    <a:pt x="7443" y="16971"/>
                    <a:pt x="7310" y="16971"/>
                  </a:cubicBezTo>
                  <a:cubicBezTo>
                    <a:pt x="7310" y="16652"/>
                    <a:pt x="7310" y="16333"/>
                    <a:pt x="7310" y="15961"/>
                  </a:cubicBezTo>
                  <a:cubicBezTo>
                    <a:pt x="7443" y="15961"/>
                    <a:pt x="7591" y="15961"/>
                    <a:pt x="7724" y="15961"/>
                  </a:cubicBezTo>
                  <a:cubicBezTo>
                    <a:pt x="7724" y="16280"/>
                    <a:pt x="7724" y="16599"/>
                    <a:pt x="7724" y="16971"/>
                  </a:cubicBezTo>
                  <a:close/>
                  <a:moveTo>
                    <a:pt x="7724" y="5639"/>
                  </a:moveTo>
                  <a:cubicBezTo>
                    <a:pt x="7591" y="5639"/>
                    <a:pt x="7443" y="5639"/>
                    <a:pt x="7310" y="5639"/>
                  </a:cubicBezTo>
                  <a:cubicBezTo>
                    <a:pt x="7310" y="5320"/>
                    <a:pt x="7310" y="5001"/>
                    <a:pt x="7310" y="4629"/>
                  </a:cubicBezTo>
                  <a:cubicBezTo>
                    <a:pt x="7443" y="4629"/>
                    <a:pt x="7591" y="4629"/>
                    <a:pt x="7724" y="4629"/>
                  </a:cubicBezTo>
                  <a:cubicBezTo>
                    <a:pt x="7724" y="4948"/>
                    <a:pt x="7724" y="5320"/>
                    <a:pt x="7724" y="5639"/>
                  </a:cubicBezTo>
                  <a:close/>
                  <a:moveTo>
                    <a:pt x="8534" y="16971"/>
                  </a:moveTo>
                  <a:cubicBezTo>
                    <a:pt x="8402" y="16971"/>
                    <a:pt x="8253" y="16971"/>
                    <a:pt x="8121" y="16971"/>
                  </a:cubicBezTo>
                  <a:cubicBezTo>
                    <a:pt x="8121" y="16652"/>
                    <a:pt x="8121" y="16333"/>
                    <a:pt x="8121" y="15961"/>
                  </a:cubicBezTo>
                  <a:cubicBezTo>
                    <a:pt x="8253" y="15961"/>
                    <a:pt x="8402" y="15961"/>
                    <a:pt x="8534" y="15961"/>
                  </a:cubicBezTo>
                  <a:cubicBezTo>
                    <a:pt x="8534" y="16280"/>
                    <a:pt x="8534" y="16599"/>
                    <a:pt x="8534" y="16971"/>
                  </a:cubicBezTo>
                  <a:close/>
                  <a:moveTo>
                    <a:pt x="8534" y="5639"/>
                  </a:moveTo>
                  <a:cubicBezTo>
                    <a:pt x="8402" y="5639"/>
                    <a:pt x="8253" y="5639"/>
                    <a:pt x="8121" y="5639"/>
                  </a:cubicBezTo>
                  <a:cubicBezTo>
                    <a:pt x="8121" y="5320"/>
                    <a:pt x="8121" y="5001"/>
                    <a:pt x="8121" y="4629"/>
                  </a:cubicBezTo>
                  <a:cubicBezTo>
                    <a:pt x="8253" y="4629"/>
                    <a:pt x="8402" y="4629"/>
                    <a:pt x="8534" y="4629"/>
                  </a:cubicBezTo>
                  <a:cubicBezTo>
                    <a:pt x="8534" y="4948"/>
                    <a:pt x="8534" y="5320"/>
                    <a:pt x="8534" y="5639"/>
                  </a:cubicBezTo>
                  <a:close/>
                  <a:moveTo>
                    <a:pt x="9361" y="16971"/>
                  </a:moveTo>
                  <a:cubicBezTo>
                    <a:pt x="9229" y="16971"/>
                    <a:pt x="9080" y="16971"/>
                    <a:pt x="8948" y="16971"/>
                  </a:cubicBezTo>
                  <a:cubicBezTo>
                    <a:pt x="8948" y="16652"/>
                    <a:pt x="8948" y="16333"/>
                    <a:pt x="8948" y="15961"/>
                  </a:cubicBezTo>
                  <a:cubicBezTo>
                    <a:pt x="9080" y="15961"/>
                    <a:pt x="9229" y="15961"/>
                    <a:pt x="9361" y="15961"/>
                  </a:cubicBezTo>
                  <a:cubicBezTo>
                    <a:pt x="9361" y="16280"/>
                    <a:pt x="9361" y="16599"/>
                    <a:pt x="9361" y="16971"/>
                  </a:cubicBezTo>
                  <a:close/>
                  <a:moveTo>
                    <a:pt x="9361" y="5639"/>
                  </a:moveTo>
                  <a:cubicBezTo>
                    <a:pt x="9229" y="5639"/>
                    <a:pt x="9080" y="5639"/>
                    <a:pt x="8948" y="5639"/>
                  </a:cubicBezTo>
                  <a:cubicBezTo>
                    <a:pt x="8948" y="5320"/>
                    <a:pt x="8948" y="5001"/>
                    <a:pt x="8948" y="4629"/>
                  </a:cubicBezTo>
                  <a:cubicBezTo>
                    <a:pt x="9080" y="4629"/>
                    <a:pt x="9229" y="4629"/>
                    <a:pt x="9361" y="4629"/>
                  </a:cubicBezTo>
                  <a:cubicBezTo>
                    <a:pt x="9361" y="4948"/>
                    <a:pt x="9361" y="5320"/>
                    <a:pt x="9361" y="5639"/>
                  </a:cubicBezTo>
                  <a:close/>
                  <a:moveTo>
                    <a:pt x="10188" y="16971"/>
                  </a:moveTo>
                  <a:cubicBezTo>
                    <a:pt x="10056" y="16971"/>
                    <a:pt x="9907" y="16971"/>
                    <a:pt x="9775" y="16971"/>
                  </a:cubicBezTo>
                  <a:cubicBezTo>
                    <a:pt x="9775" y="16652"/>
                    <a:pt x="9775" y="16333"/>
                    <a:pt x="9775" y="15961"/>
                  </a:cubicBezTo>
                  <a:cubicBezTo>
                    <a:pt x="9907" y="15961"/>
                    <a:pt x="10056" y="15961"/>
                    <a:pt x="10188" y="15961"/>
                  </a:cubicBezTo>
                  <a:cubicBezTo>
                    <a:pt x="10188" y="16280"/>
                    <a:pt x="10188" y="16599"/>
                    <a:pt x="10188" y="16971"/>
                  </a:cubicBezTo>
                  <a:close/>
                  <a:moveTo>
                    <a:pt x="10188" y="5639"/>
                  </a:moveTo>
                  <a:cubicBezTo>
                    <a:pt x="10056" y="5639"/>
                    <a:pt x="9907" y="5639"/>
                    <a:pt x="9775" y="5639"/>
                  </a:cubicBezTo>
                  <a:cubicBezTo>
                    <a:pt x="9775" y="5320"/>
                    <a:pt x="9775" y="5001"/>
                    <a:pt x="9775" y="4629"/>
                  </a:cubicBezTo>
                  <a:cubicBezTo>
                    <a:pt x="9907" y="4629"/>
                    <a:pt x="10056" y="4629"/>
                    <a:pt x="10188" y="4629"/>
                  </a:cubicBezTo>
                  <a:cubicBezTo>
                    <a:pt x="10188" y="4948"/>
                    <a:pt x="10188" y="5320"/>
                    <a:pt x="10188" y="5639"/>
                  </a:cubicBezTo>
                  <a:close/>
                  <a:moveTo>
                    <a:pt x="11032" y="16971"/>
                  </a:moveTo>
                  <a:cubicBezTo>
                    <a:pt x="10982" y="16971"/>
                    <a:pt x="10949" y="16971"/>
                    <a:pt x="10899" y="16971"/>
                  </a:cubicBezTo>
                  <a:cubicBezTo>
                    <a:pt x="10850" y="16971"/>
                    <a:pt x="10783" y="16971"/>
                    <a:pt x="10734" y="16971"/>
                  </a:cubicBezTo>
                  <a:cubicBezTo>
                    <a:pt x="10684" y="16971"/>
                    <a:pt x="10651" y="16971"/>
                    <a:pt x="10602" y="16971"/>
                  </a:cubicBezTo>
                  <a:cubicBezTo>
                    <a:pt x="10602" y="16652"/>
                    <a:pt x="10602" y="16333"/>
                    <a:pt x="10602" y="15961"/>
                  </a:cubicBezTo>
                  <a:cubicBezTo>
                    <a:pt x="10651" y="15961"/>
                    <a:pt x="10684" y="15961"/>
                    <a:pt x="10734" y="15961"/>
                  </a:cubicBezTo>
                  <a:cubicBezTo>
                    <a:pt x="10783" y="15961"/>
                    <a:pt x="10850" y="15961"/>
                    <a:pt x="10899" y="15961"/>
                  </a:cubicBezTo>
                  <a:cubicBezTo>
                    <a:pt x="10949" y="15961"/>
                    <a:pt x="10982" y="15961"/>
                    <a:pt x="11032" y="15961"/>
                  </a:cubicBezTo>
                  <a:cubicBezTo>
                    <a:pt x="11032" y="16280"/>
                    <a:pt x="11032" y="16599"/>
                    <a:pt x="11032" y="16971"/>
                  </a:cubicBezTo>
                  <a:close/>
                  <a:moveTo>
                    <a:pt x="11032" y="5639"/>
                  </a:moveTo>
                  <a:cubicBezTo>
                    <a:pt x="10982" y="5639"/>
                    <a:pt x="10949" y="5639"/>
                    <a:pt x="10899" y="5639"/>
                  </a:cubicBezTo>
                  <a:cubicBezTo>
                    <a:pt x="10850" y="5639"/>
                    <a:pt x="10783" y="5639"/>
                    <a:pt x="10734" y="5639"/>
                  </a:cubicBezTo>
                  <a:cubicBezTo>
                    <a:pt x="10684" y="5639"/>
                    <a:pt x="10651" y="5639"/>
                    <a:pt x="10602" y="5639"/>
                  </a:cubicBezTo>
                  <a:cubicBezTo>
                    <a:pt x="10602" y="5320"/>
                    <a:pt x="10602" y="5001"/>
                    <a:pt x="10602" y="4629"/>
                  </a:cubicBezTo>
                  <a:cubicBezTo>
                    <a:pt x="10651" y="4629"/>
                    <a:pt x="10684" y="4629"/>
                    <a:pt x="10734" y="4629"/>
                  </a:cubicBezTo>
                  <a:cubicBezTo>
                    <a:pt x="10783" y="4629"/>
                    <a:pt x="10850" y="4629"/>
                    <a:pt x="10899" y="4629"/>
                  </a:cubicBezTo>
                  <a:cubicBezTo>
                    <a:pt x="10949" y="4629"/>
                    <a:pt x="10982" y="4629"/>
                    <a:pt x="11032" y="4629"/>
                  </a:cubicBezTo>
                  <a:cubicBezTo>
                    <a:pt x="11032" y="4948"/>
                    <a:pt x="11032" y="5320"/>
                    <a:pt x="11032" y="5639"/>
                  </a:cubicBezTo>
                  <a:close/>
                  <a:moveTo>
                    <a:pt x="11842" y="16971"/>
                  </a:moveTo>
                  <a:cubicBezTo>
                    <a:pt x="11710" y="16971"/>
                    <a:pt x="11561" y="16971"/>
                    <a:pt x="11428" y="16971"/>
                  </a:cubicBezTo>
                  <a:cubicBezTo>
                    <a:pt x="11428" y="16652"/>
                    <a:pt x="11428" y="16333"/>
                    <a:pt x="11428" y="15961"/>
                  </a:cubicBezTo>
                  <a:cubicBezTo>
                    <a:pt x="11561" y="15961"/>
                    <a:pt x="11710" y="15961"/>
                    <a:pt x="11842" y="15961"/>
                  </a:cubicBezTo>
                  <a:cubicBezTo>
                    <a:pt x="11842" y="16280"/>
                    <a:pt x="11842" y="16599"/>
                    <a:pt x="11842" y="16971"/>
                  </a:cubicBezTo>
                  <a:close/>
                  <a:moveTo>
                    <a:pt x="11842" y="5639"/>
                  </a:moveTo>
                  <a:cubicBezTo>
                    <a:pt x="11710" y="5639"/>
                    <a:pt x="11561" y="5639"/>
                    <a:pt x="11428" y="5639"/>
                  </a:cubicBezTo>
                  <a:cubicBezTo>
                    <a:pt x="11428" y="5320"/>
                    <a:pt x="11428" y="5001"/>
                    <a:pt x="11428" y="4629"/>
                  </a:cubicBezTo>
                  <a:cubicBezTo>
                    <a:pt x="11561" y="4629"/>
                    <a:pt x="11710" y="4629"/>
                    <a:pt x="11842" y="4629"/>
                  </a:cubicBezTo>
                  <a:cubicBezTo>
                    <a:pt x="11842" y="4948"/>
                    <a:pt x="11842" y="5320"/>
                    <a:pt x="11842" y="5639"/>
                  </a:cubicBezTo>
                  <a:close/>
                  <a:moveTo>
                    <a:pt x="12669" y="16971"/>
                  </a:moveTo>
                  <a:cubicBezTo>
                    <a:pt x="12537" y="16971"/>
                    <a:pt x="12388" y="16971"/>
                    <a:pt x="12255" y="16971"/>
                  </a:cubicBezTo>
                  <a:cubicBezTo>
                    <a:pt x="12255" y="16652"/>
                    <a:pt x="12255" y="16333"/>
                    <a:pt x="12255" y="15961"/>
                  </a:cubicBezTo>
                  <a:cubicBezTo>
                    <a:pt x="12388" y="15961"/>
                    <a:pt x="12537" y="15961"/>
                    <a:pt x="12669" y="15961"/>
                  </a:cubicBezTo>
                  <a:cubicBezTo>
                    <a:pt x="12669" y="16280"/>
                    <a:pt x="12669" y="16599"/>
                    <a:pt x="12669" y="16971"/>
                  </a:cubicBezTo>
                  <a:close/>
                  <a:moveTo>
                    <a:pt x="12669" y="5639"/>
                  </a:moveTo>
                  <a:cubicBezTo>
                    <a:pt x="12537" y="5639"/>
                    <a:pt x="12388" y="5639"/>
                    <a:pt x="12255" y="5639"/>
                  </a:cubicBezTo>
                  <a:cubicBezTo>
                    <a:pt x="12255" y="5320"/>
                    <a:pt x="12255" y="5001"/>
                    <a:pt x="12255" y="4629"/>
                  </a:cubicBezTo>
                  <a:cubicBezTo>
                    <a:pt x="12388" y="4629"/>
                    <a:pt x="12537" y="4629"/>
                    <a:pt x="12669" y="4629"/>
                  </a:cubicBezTo>
                  <a:cubicBezTo>
                    <a:pt x="12669" y="4948"/>
                    <a:pt x="12669" y="5320"/>
                    <a:pt x="12669" y="5639"/>
                  </a:cubicBezTo>
                  <a:close/>
                  <a:moveTo>
                    <a:pt x="13496" y="16971"/>
                  </a:moveTo>
                  <a:cubicBezTo>
                    <a:pt x="13364" y="16971"/>
                    <a:pt x="13215" y="16971"/>
                    <a:pt x="13082" y="16971"/>
                  </a:cubicBezTo>
                  <a:cubicBezTo>
                    <a:pt x="13082" y="16652"/>
                    <a:pt x="13082" y="16333"/>
                    <a:pt x="13082" y="15961"/>
                  </a:cubicBezTo>
                  <a:cubicBezTo>
                    <a:pt x="13215" y="15961"/>
                    <a:pt x="13364" y="15961"/>
                    <a:pt x="13496" y="15961"/>
                  </a:cubicBezTo>
                  <a:cubicBezTo>
                    <a:pt x="13496" y="16280"/>
                    <a:pt x="13496" y="16599"/>
                    <a:pt x="13496" y="16971"/>
                  </a:cubicBezTo>
                  <a:close/>
                  <a:moveTo>
                    <a:pt x="13496" y="5639"/>
                  </a:moveTo>
                  <a:cubicBezTo>
                    <a:pt x="13364" y="5639"/>
                    <a:pt x="13215" y="5639"/>
                    <a:pt x="13082" y="5639"/>
                  </a:cubicBezTo>
                  <a:cubicBezTo>
                    <a:pt x="13082" y="5320"/>
                    <a:pt x="13082" y="5001"/>
                    <a:pt x="13082" y="4629"/>
                  </a:cubicBezTo>
                  <a:cubicBezTo>
                    <a:pt x="13215" y="4629"/>
                    <a:pt x="13364" y="4629"/>
                    <a:pt x="13496" y="4629"/>
                  </a:cubicBezTo>
                  <a:cubicBezTo>
                    <a:pt x="13496" y="4948"/>
                    <a:pt x="13496" y="5320"/>
                    <a:pt x="13496" y="5639"/>
                  </a:cubicBezTo>
                  <a:close/>
                  <a:moveTo>
                    <a:pt x="14323" y="16971"/>
                  </a:moveTo>
                  <a:cubicBezTo>
                    <a:pt x="14191" y="16971"/>
                    <a:pt x="14042" y="16971"/>
                    <a:pt x="13909" y="16971"/>
                  </a:cubicBezTo>
                  <a:cubicBezTo>
                    <a:pt x="13909" y="16652"/>
                    <a:pt x="13909" y="16333"/>
                    <a:pt x="13909" y="15961"/>
                  </a:cubicBezTo>
                  <a:cubicBezTo>
                    <a:pt x="14042" y="15961"/>
                    <a:pt x="14191" y="15961"/>
                    <a:pt x="14323" y="15961"/>
                  </a:cubicBezTo>
                  <a:cubicBezTo>
                    <a:pt x="14323" y="16280"/>
                    <a:pt x="14323" y="16599"/>
                    <a:pt x="14323" y="16971"/>
                  </a:cubicBezTo>
                  <a:close/>
                  <a:moveTo>
                    <a:pt x="14323" y="5639"/>
                  </a:moveTo>
                  <a:cubicBezTo>
                    <a:pt x="14191" y="5639"/>
                    <a:pt x="14042" y="5639"/>
                    <a:pt x="13909" y="5639"/>
                  </a:cubicBezTo>
                  <a:cubicBezTo>
                    <a:pt x="13909" y="5320"/>
                    <a:pt x="13909" y="5001"/>
                    <a:pt x="13909" y="4629"/>
                  </a:cubicBezTo>
                  <a:cubicBezTo>
                    <a:pt x="14042" y="4629"/>
                    <a:pt x="14191" y="4629"/>
                    <a:pt x="14323" y="4629"/>
                  </a:cubicBezTo>
                  <a:cubicBezTo>
                    <a:pt x="14323" y="4948"/>
                    <a:pt x="14323" y="5320"/>
                    <a:pt x="14323" y="5639"/>
                  </a:cubicBezTo>
                  <a:close/>
                  <a:moveTo>
                    <a:pt x="15133" y="16971"/>
                  </a:moveTo>
                  <a:cubicBezTo>
                    <a:pt x="15001" y="16971"/>
                    <a:pt x="14852" y="16971"/>
                    <a:pt x="14720" y="16971"/>
                  </a:cubicBezTo>
                  <a:cubicBezTo>
                    <a:pt x="14720" y="16652"/>
                    <a:pt x="14720" y="16333"/>
                    <a:pt x="14720" y="15961"/>
                  </a:cubicBezTo>
                  <a:cubicBezTo>
                    <a:pt x="14852" y="15961"/>
                    <a:pt x="15001" y="15961"/>
                    <a:pt x="15133" y="15961"/>
                  </a:cubicBezTo>
                  <a:cubicBezTo>
                    <a:pt x="15133" y="16280"/>
                    <a:pt x="15133" y="16599"/>
                    <a:pt x="15133" y="16971"/>
                  </a:cubicBezTo>
                  <a:close/>
                  <a:moveTo>
                    <a:pt x="15133" y="5639"/>
                  </a:moveTo>
                  <a:cubicBezTo>
                    <a:pt x="15001" y="5639"/>
                    <a:pt x="14852" y="5639"/>
                    <a:pt x="14720" y="5639"/>
                  </a:cubicBezTo>
                  <a:cubicBezTo>
                    <a:pt x="14720" y="5320"/>
                    <a:pt x="14720" y="5001"/>
                    <a:pt x="14720" y="4629"/>
                  </a:cubicBezTo>
                  <a:cubicBezTo>
                    <a:pt x="14852" y="4629"/>
                    <a:pt x="15001" y="4629"/>
                    <a:pt x="15133" y="4629"/>
                  </a:cubicBezTo>
                  <a:cubicBezTo>
                    <a:pt x="15133" y="4948"/>
                    <a:pt x="15133" y="5320"/>
                    <a:pt x="15133" y="5639"/>
                  </a:cubicBezTo>
                  <a:close/>
                  <a:moveTo>
                    <a:pt x="15960" y="16971"/>
                  </a:moveTo>
                  <a:cubicBezTo>
                    <a:pt x="15828" y="16971"/>
                    <a:pt x="15679" y="16971"/>
                    <a:pt x="15547" y="16971"/>
                  </a:cubicBezTo>
                  <a:cubicBezTo>
                    <a:pt x="15547" y="16652"/>
                    <a:pt x="15547" y="16333"/>
                    <a:pt x="15547" y="15961"/>
                  </a:cubicBezTo>
                  <a:cubicBezTo>
                    <a:pt x="15679" y="15961"/>
                    <a:pt x="15828" y="15961"/>
                    <a:pt x="15960" y="15961"/>
                  </a:cubicBezTo>
                  <a:cubicBezTo>
                    <a:pt x="15960" y="16280"/>
                    <a:pt x="15960" y="16599"/>
                    <a:pt x="15960" y="16971"/>
                  </a:cubicBezTo>
                  <a:close/>
                  <a:moveTo>
                    <a:pt x="15960" y="5639"/>
                  </a:moveTo>
                  <a:cubicBezTo>
                    <a:pt x="15828" y="5639"/>
                    <a:pt x="15679" y="5639"/>
                    <a:pt x="15547" y="5639"/>
                  </a:cubicBezTo>
                  <a:cubicBezTo>
                    <a:pt x="15547" y="5320"/>
                    <a:pt x="15547" y="5001"/>
                    <a:pt x="15547" y="4629"/>
                  </a:cubicBezTo>
                  <a:cubicBezTo>
                    <a:pt x="15679" y="4629"/>
                    <a:pt x="15828" y="4629"/>
                    <a:pt x="15960" y="4629"/>
                  </a:cubicBezTo>
                  <a:cubicBezTo>
                    <a:pt x="15960" y="4948"/>
                    <a:pt x="15960" y="5320"/>
                    <a:pt x="15960" y="5639"/>
                  </a:cubicBezTo>
                  <a:close/>
                  <a:moveTo>
                    <a:pt x="16787" y="17025"/>
                  </a:moveTo>
                  <a:cubicBezTo>
                    <a:pt x="16655" y="17025"/>
                    <a:pt x="16506" y="16971"/>
                    <a:pt x="16374" y="16971"/>
                  </a:cubicBezTo>
                  <a:cubicBezTo>
                    <a:pt x="16374" y="16652"/>
                    <a:pt x="16374" y="16333"/>
                    <a:pt x="16374" y="15961"/>
                  </a:cubicBezTo>
                  <a:cubicBezTo>
                    <a:pt x="16506" y="15961"/>
                    <a:pt x="16655" y="15961"/>
                    <a:pt x="16787" y="16014"/>
                  </a:cubicBezTo>
                  <a:cubicBezTo>
                    <a:pt x="16787" y="16386"/>
                    <a:pt x="16787" y="16705"/>
                    <a:pt x="16787" y="17025"/>
                  </a:cubicBezTo>
                  <a:close/>
                  <a:moveTo>
                    <a:pt x="16787" y="5586"/>
                  </a:moveTo>
                  <a:cubicBezTo>
                    <a:pt x="16655" y="5586"/>
                    <a:pt x="16506" y="5639"/>
                    <a:pt x="16374" y="5639"/>
                  </a:cubicBezTo>
                  <a:cubicBezTo>
                    <a:pt x="16374" y="5320"/>
                    <a:pt x="16374" y="5001"/>
                    <a:pt x="16374" y="4629"/>
                  </a:cubicBezTo>
                  <a:cubicBezTo>
                    <a:pt x="16506" y="4629"/>
                    <a:pt x="16655" y="4575"/>
                    <a:pt x="16787" y="4575"/>
                  </a:cubicBezTo>
                  <a:cubicBezTo>
                    <a:pt x="16787" y="4895"/>
                    <a:pt x="16787" y="5214"/>
                    <a:pt x="16787" y="5586"/>
                  </a:cubicBezTo>
                  <a:close/>
                  <a:moveTo>
                    <a:pt x="17598" y="17237"/>
                  </a:moveTo>
                  <a:cubicBezTo>
                    <a:pt x="17465" y="17184"/>
                    <a:pt x="17316" y="17184"/>
                    <a:pt x="17184" y="17131"/>
                  </a:cubicBezTo>
                  <a:cubicBezTo>
                    <a:pt x="17184" y="16812"/>
                    <a:pt x="17184" y="16439"/>
                    <a:pt x="17184" y="16120"/>
                  </a:cubicBezTo>
                  <a:cubicBezTo>
                    <a:pt x="17316" y="16173"/>
                    <a:pt x="17465" y="16173"/>
                    <a:pt x="17598" y="16227"/>
                  </a:cubicBezTo>
                  <a:cubicBezTo>
                    <a:pt x="17598" y="16546"/>
                    <a:pt x="17598" y="16865"/>
                    <a:pt x="17598" y="17237"/>
                  </a:cubicBezTo>
                  <a:close/>
                  <a:moveTo>
                    <a:pt x="17598" y="5427"/>
                  </a:moveTo>
                  <a:cubicBezTo>
                    <a:pt x="17465" y="5480"/>
                    <a:pt x="17316" y="5480"/>
                    <a:pt x="17184" y="5533"/>
                  </a:cubicBezTo>
                  <a:cubicBezTo>
                    <a:pt x="17184" y="5214"/>
                    <a:pt x="17184" y="4841"/>
                    <a:pt x="17184" y="4522"/>
                  </a:cubicBezTo>
                  <a:cubicBezTo>
                    <a:pt x="17316" y="4469"/>
                    <a:pt x="17465" y="4469"/>
                    <a:pt x="17598" y="4416"/>
                  </a:cubicBezTo>
                  <a:cubicBezTo>
                    <a:pt x="17598" y="4735"/>
                    <a:pt x="17598" y="5054"/>
                    <a:pt x="17598" y="5427"/>
                  </a:cubicBezTo>
                  <a:close/>
                  <a:moveTo>
                    <a:pt x="18425" y="17557"/>
                  </a:moveTo>
                  <a:cubicBezTo>
                    <a:pt x="18292" y="17503"/>
                    <a:pt x="18143" y="17450"/>
                    <a:pt x="18011" y="17397"/>
                  </a:cubicBezTo>
                  <a:cubicBezTo>
                    <a:pt x="18011" y="17025"/>
                    <a:pt x="18011" y="16705"/>
                    <a:pt x="18011" y="16333"/>
                  </a:cubicBezTo>
                  <a:cubicBezTo>
                    <a:pt x="18143" y="16386"/>
                    <a:pt x="18292" y="16439"/>
                    <a:pt x="18425" y="16493"/>
                  </a:cubicBezTo>
                  <a:cubicBezTo>
                    <a:pt x="18425" y="16812"/>
                    <a:pt x="18425" y="17184"/>
                    <a:pt x="18425" y="17557"/>
                  </a:cubicBezTo>
                  <a:close/>
                  <a:moveTo>
                    <a:pt x="18425" y="5107"/>
                  </a:moveTo>
                  <a:cubicBezTo>
                    <a:pt x="18292" y="5161"/>
                    <a:pt x="18143" y="5214"/>
                    <a:pt x="18011" y="5267"/>
                  </a:cubicBezTo>
                  <a:cubicBezTo>
                    <a:pt x="18011" y="4895"/>
                    <a:pt x="18011" y="4575"/>
                    <a:pt x="18011" y="4203"/>
                  </a:cubicBezTo>
                  <a:cubicBezTo>
                    <a:pt x="18143" y="4150"/>
                    <a:pt x="18292" y="4097"/>
                    <a:pt x="18425" y="4043"/>
                  </a:cubicBezTo>
                  <a:cubicBezTo>
                    <a:pt x="18425" y="4416"/>
                    <a:pt x="18425" y="4788"/>
                    <a:pt x="18425" y="5107"/>
                  </a:cubicBezTo>
                  <a:close/>
                  <a:moveTo>
                    <a:pt x="19251" y="18035"/>
                  </a:moveTo>
                  <a:cubicBezTo>
                    <a:pt x="19119" y="17929"/>
                    <a:pt x="18970" y="17876"/>
                    <a:pt x="18838" y="17769"/>
                  </a:cubicBezTo>
                  <a:cubicBezTo>
                    <a:pt x="18838" y="17397"/>
                    <a:pt x="18838" y="17025"/>
                    <a:pt x="18838" y="16652"/>
                  </a:cubicBezTo>
                  <a:cubicBezTo>
                    <a:pt x="18970" y="16705"/>
                    <a:pt x="19119" y="16812"/>
                    <a:pt x="19251" y="16865"/>
                  </a:cubicBezTo>
                  <a:cubicBezTo>
                    <a:pt x="19251" y="17237"/>
                    <a:pt x="19251" y="17663"/>
                    <a:pt x="19251" y="18035"/>
                  </a:cubicBezTo>
                  <a:close/>
                  <a:moveTo>
                    <a:pt x="19251" y="4735"/>
                  </a:moveTo>
                  <a:cubicBezTo>
                    <a:pt x="19119" y="4841"/>
                    <a:pt x="18970" y="4895"/>
                    <a:pt x="18838" y="4948"/>
                  </a:cubicBezTo>
                  <a:cubicBezTo>
                    <a:pt x="18838" y="4575"/>
                    <a:pt x="18838" y="4203"/>
                    <a:pt x="18838" y="3831"/>
                  </a:cubicBezTo>
                  <a:cubicBezTo>
                    <a:pt x="18970" y="3724"/>
                    <a:pt x="19119" y="3671"/>
                    <a:pt x="19251" y="3565"/>
                  </a:cubicBezTo>
                  <a:cubicBezTo>
                    <a:pt x="19251" y="3937"/>
                    <a:pt x="19251" y="4309"/>
                    <a:pt x="19251" y="4735"/>
                  </a:cubicBezTo>
                  <a:close/>
                  <a:moveTo>
                    <a:pt x="20062" y="18727"/>
                  </a:moveTo>
                  <a:cubicBezTo>
                    <a:pt x="19930" y="18621"/>
                    <a:pt x="19781" y="18461"/>
                    <a:pt x="19648" y="18355"/>
                  </a:cubicBezTo>
                  <a:cubicBezTo>
                    <a:pt x="19648" y="17929"/>
                    <a:pt x="19648" y="17557"/>
                    <a:pt x="19648" y="17131"/>
                  </a:cubicBezTo>
                  <a:cubicBezTo>
                    <a:pt x="19781" y="17237"/>
                    <a:pt x="19930" y="17344"/>
                    <a:pt x="20062" y="17450"/>
                  </a:cubicBezTo>
                  <a:cubicBezTo>
                    <a:pt x="20062" y="17876"/>
                    <a:pt x="20062" y="18301"/>
                    <a:pt x="20062" y="18727"/>
                  </a:cubicBezTo>
                  <a:close/>
                  <a:moveTo>
                    <a:pt x="20062" y="4150"/>
                  </a:moveTo>
                  <a:cubicBezTo>
                    <a:pt x="19930" y="4256"/>
                    <a:pt x="19781" y="4363"/>
                    <a:pt x="19648" y="4469"/>
                  </a:cubicBezTo>
                  <a:cubicBezTo>
                    <a:pt x="19648" y="4043"/>
                    <a:pt x="19648" y="3671"/>
                    <a:pt x="19648" y="3245"/>
                  </a:cubicBezTo>
                  <a:cubicBezTo>
                    <a:pt x="19781" y="3139"/>
                    <a:pt x="19930" y="2979"/>
                    <a:pt x="20062" y="2873"/>
                  </a:cubicBezTo>
                  <a:cubicBezTo>
                    <a:pt x="20062" y="3299"/>
                    <a:pt x="20062" y="3724"/>
                    <a:pt x="20062" y="4150"/>
                  </a:cubicBezTo>
                  <a:close/>
                  <a:moveTo>
                    <a:pt x="20889" y="19685"/>
                  </a:moveTo>
                  <a:cubicBezTo>
                    <a:pt x="20757" y="19525"/>
                    <a:pt x="20608" y="19312"/>
                    <a:pt x="20475" y="19153"/>
                  </a:cubicBezTo>
                  <a:cubicBezTo>
                    <a:pt x="20475" y="18727"/>
                    <a:pt x="20475" y="18248"/>
                    <a:pt x="20475" y="17823"/>
                  </a:cubicBezTo>
                  <a:cubicBezTo>
                    <a:pt x="20608" y="17982"/>
                    <a:pt x="20757" y="18089"/>
                    <a:pt x="20889" y="18248"/>
                  </a:cubicBezTo>
                  <a:cubicBezTo>
                    <a:pt x="20889" y="18727"/>
                    <a:pt x="20889" y="19206"/>
                    <a:pt x="20889" y="19685"/>
                  </a:cubicBezTo>
                  <a:close/>
                  <a:moveTo>
                    <a:pt x="20889" y="3352"/>
                  </a:moveTo>
                  <a:cubicBezTo>
                    <a:pt x="20757" y="3511"/>
                    <a:pt x="20608" y="3671"/>
                    <a:pt x="20475" y="3777"/>
                  </a:cubicBezTo>
                  <a:cubicBezTo>
                    <a:pt x="20475" y="3352"/>
                    <a:pt x="20475" y="2873"/>
                    <a:pt x="20475" y="2447"/>
                  </a:cubicBezTo>
                  <a:cubicBezTo>
                    <a:pt x="20608" y="2288"/>
                    <a:pt x="20757" y="2128"/>
                    <a:pt x="20889" y="1915"/>
                  </a:cubicBezTo>
                  <a:cubicBezTo>
                    <a:pt x="20889" y="2394"/>
                    <a:pt x="20889" y="2873"/>
                    <a:pt x="20889" y="3352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7E30EBE-7C42-4687-B690-C0C660B31E95}"/>
                </a:ext>
              </a:extLst>
            </p:cNvPr>
            <p:cNvSpPr/>
            <p:nvPr/>
          </p:nvSpPr>
          <p:spPr>
            <a:xfrm>
              <a:off x="8327645" y="6163054"/>
              <a:ext cx="256541" cy="35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964" y="926"/>
                    <a:pt x="14436" y="1774"/>
                    <a:pt x="10800" y="2314"/>
                  </a:cubicBezTo>
                  <a:cubicBezTo>
                    <a:pt x="7164" y="2854"/>
                    <a:pt x="3636" y="3163"/>
                    <a:pt x="0" y="3471"/>
                  </a:cubicBezTo>
                  <a:cubicBezTo>
                    <a:pt x="0" y="5940"/>
                    <a:pt x="0" y="8331"/>
                    <a:pt x="0" y="10800"/>
                  </a:cubicBezTo>
                  <a:cubicBezTo>
                    <a:pt x="0" y="13269"/>
                    <a:pt x="0" y="15660"/>
                    <a:pt x="0" y="18129"/>
                  </a:cubicBezTo>
                  <a:cubicBezTo>
                    <a:pt x="3636" y="18437"/>
                    <a:pt x="7271" y="18746"/>
                    <a:pt x="10800" y="19286"/>
                  </a:cubicBezTo>
                  <a:cubicBezTo>
                    <a:pt x="14436" y="19826"/>
                    <a:pt x="17964" y="20674"/>
                    <a:pt x="21600" y="21600"/>
                  </a:cubicBezTo>
                  <a:cubicBezTo>
                    <a:pt x="21600" y="18051"/>
                    <a:pt x="21600" y="14426"/>
                    <a:pt x="21600" y="10877"/>
                  </a:cubicBezTo>
                  <a:cubicBezTo>
                    <a:pt x="21600" y="7097"/>
                    <a:pt x="21600" y="3549"/>
                    <a:pt x="216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5600B4E4-D25A-49B1-83F5-5DACCBA7850C}"/>
                </a:ext>
              </a:extLst>
            </p:cNvPr>
            <p:cNvSpPr/>
            <p:nvPr/>
          </p:nvSpPr>
          <p:spPr>
            <a:xfrm>
              <a:off x="8051800" y="6224184"/>
              <a:ext cx="256541" cy="236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964" y="232"/>
                    <a:pt x="14436" y="465"/>
                    <a:pt x="10800" y="581"/>
                  </a:cubicBezTo>
                  <a:cubicBezTo>
                    <a:pt x="7164" y="581"/>
                    <a:pt x="3636" y="581"/>
                    <a:pt x="0" y="581"/>
                  </a:cubicBezTo>
                  <a:cubicBezTo>
                    <a:pt x="0" y="3948"/>
                    <a:pt x="0" y="7432"/>
                    <a:pt x="0" y="10800"/>
                  </a:cubicBezTo>
                  <a:cubicBezTo>
                    <a:pt x="0" y="14168"/>
                    <a:pt x="0" y="17652"/>
                    <a:pt x="0" y="21019"/>
                  </a:cubicBezTo>
                  <a:cubicBezTo>
                    <a:pt x="3636" y="21019"/>
                    <a:pt x="7164" y="21019"/>
                    <a:pt x="10800" y="21019"/>
                  </a:cubicBezTo>
                  <a:cubicBezTo>
                    <a:pt x="14436" y="21135"/>
                    <a:pt x="17964" y="21252"/>
                    <a:pt x="21600" y="21600"/>
                  </a:cubicBezTo>
                  <a:cubicBezTo>
                    <a:pt x="21600" y="18000"/>
                    <a:pt x="21600" y="14400"/>
                    <a:pt x="21600" y="10800"/>
                  </a:cubicBezTo>
                  <a:cubicBezTo>
                    <a:pt x="21600" y="7200"/>
                    <a:pt x="21600" y="3600"/>
                    <a:pt x="216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D379DB9C-7D24-40AB-99C7-3C483CC4778A}"/>
                </a:ext>
              </a:extLst>
            </p:cNvPr>
            <p:cNvSpPr/>
            <p:nvPr/>
          </p:nvSpPr>
          <p:spPr>
            <a:xfrm>
              <a:off x="7775955" y="6228925"/>
              <a:ext cx="256541" cy="223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964" y="0"/>
                    <a:pt x="14436" y="0"/>
                    <a:pt x="10800" y="0"/>
                  </a:cubicBezTo>
                  <a:cubicBezTo>
                    <a:pt x="7164" y="0"/>
                    <a:pt x="3636" y="0"/>
                    <a:pt x="0" y="0"/>
                  </a:cubicBezTo>
                  <a:cubicBezTo>
                    <a:pt x="0" y="3559"/>
                    <a:pt x="0" y="7241"/>
                    <a:pt x="0" y="10800"/>
                  </a:cubicBezTo>
                  <a:cubicBezTo>
                    <a:pt x="0" y="14359"/>
                    <a:pt x="0" y="18041"/>
                    <a:pt x="0" y="21600"/>
                  </a:cubicBezTo>
                  <a:cubicBezTo>
                    <a:pt x="3636" y="21600"/>
                    <a:pt x="7164" y="21600"/>
                    <a:pt x="10800" y="21600"/>
                  </a:cubicBezTo>
                  <a:cubicBezTo>
                    <a:pt x="14436" y="21600"/>
                    <a:pt x="17964" y="21600"/>
                    <a:pt x="21600" y="21600"/>
                  </a:cubicBezTo>
                  <a:cubicBezTo>
                    <a:pt x="21600" y="18041"/>
                    <a:pt x="21600" y="14359"/>
                    <a:pt x="21600" y="10800"/>
                  </a:cubicBezTo>
                  <a:cubicBezTo>
                    <a:pt x="21600" y="7118"/>
                    <a:pt x="21600" y="3559"/>
                    <a:pt x="216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72313F32-D477-4425-8AB7-C34120D0C7D1}"/>
                </a:ext>
              </a:extLst>
            </p:cNvPr>
            <p:cNvSpPr/>
            <p:nvPr/>
          </p:nvSpPr>
          <p:spPr>
            <a:xfrm>
              <a:off x="6945715" y="6161869"/>
              <a:ext cx="256541" cy="35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36" y="926"/>
                    <a:pt x="7164" y="1774"/>
                    <a:pt x="10800" y="2314"/>
                  </a:cubicBezTo>
                  <a:cubicBezTo>
                    <a:pt x="14436" y="2854"/>
                    <a:pt x="17964" y="3163"/>
                    <a:pt x="21600" y="3471"/>
                  </a:cubicBezTo>
                  <a:cubicBezTo>
                    <a:pt x="21600" y="5940"/>
                    <a:pt x="21600" y="8331"/>
                    <a:pt x="21600" y="10800"/>
                  </a:cubicBezTo>
                  <a:cubicBezTo>
                    <a:pt x="21600" y="13269"/>
                    <a:pt x="21600" y="15660"/>
                    <a:pt x="21600" y="18129"/>
                  </a:cubicBezTo>
                  <a:cubicBezTo>
                    <a:pt x="17964" y="18437"/>
                    <a:pt x="14329" y="18746"/>
                    <a:pt x="10800" y="19286"/>
                  </a:cubicBezTo>
                  <a:cubicBezTo>
                    <a:pt x="7164" y="19826"/>
                    <a:pt x="3636" y="20674"/>
                    <a:pt x="0" y="21600"/>
                  </a:cubicBezTo>
                  <a:cubicBezTo>
                    <a:pt x="0" y="18051"/>
                    <a:pt x="0" y="14426"/>
                    <a:pt x="0" y="10877"/>
                  </a:cubicBezTo>
                  <a:cubicBezTo>
                    <a:pt x="0" y="7097"/>
                    <a:pt x="0" y="354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E26D9714-FFC5-4402-A341-74DCA24870F9}"/>
                </a:ext>
              </a:extLst>
            </p:cNvPr>
            <p:cNvSpPr/>
            <p:nvPr/>
          </p:nvSpPr>
          <p:spPr>
            <a:xfrm>
              <a:off x="7225115" y="6222999"/>
              <a:ext cx="256541" cy="236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36" y="232"/>
                    <a:pt x="7164" y="465"/>
                    <a:pt x="10800" y="581"/>
                  </a:cubicBezTo>
                  <a:cubicBezTo>
                    <a:pt x="14436" y="581"/>
                    <a:pt x="17964" y="581"/>
                    <a:pt x="21600" y="581"/>
                  </a:cubicBezTo>
                  <a:cubicBezTo>
                    <a:pt x="21600" y="3948"/>
                    <a:pt x="21600" y="7432"/>
                    <a:pt x="21600" y="10800"/>
                  </a:cubicBezTo>
                  <a:cubicBezTo>
                    <a:pt x="21600" y="14168"/>
                    <a:pt x="21600" y="17652"/>
                    <a:pt x="21600" y="21019"/>
                  </a:cubicBezTo>
                  <a:cubicBezTo>
                    <a:pt x="17964" y="21019"/>
                    <a:pt x="14436" y="21019"/>
                    <a:pt x="10800" y="21019"/>
                  </a:cubicBezTo>
                  <a:cubicBezTo>
                    <a:pt x="7164" y="21135"/>
                    <a:pt x="3636" y="21252"/>
                    <a:pt x="0" y="21600"/>
                  </a:cubicBezTo>
                  <a:cubicBezTo>
                    <a:pt x="0" y="18000"/>
                    <a:pt x="0" y="14400"/>
                    <a:pt x="0" y="10800"/>
                  </a:cubicBezTo>
                  <a:cubicBezTo>
                    <a:pt x="0" y="7200"/>
                    <a:pt x="0" y="360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8472B4A4-7E70-41E1-BCF1-D652428D7E75}"/>
                </a:ext>
              </a:extLst>
            </p:cNvPr>
            <p:cNvSpPr/>
            <p:nvPr/>
          </p:nvSpPr>
          <p:spPr>
            <a:xfrm>
              <a:off x="7502145" y="6228925"/>
              <a:ext cx="256541" cy="223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36" y="0"/>
                    <a:pt x="7164" y="0"/>
                    <a:pt x="10800" y="0"/>
                  </a:cubicBezTo>
                  <a:cubicBezTo>
                    <a:pt x="14436" y="0"/>
                    <a:pt x="17964" y="0"/>
                    <a:pt x="21600" y="0"/>
                  </a:cubicBezTo>
                  <a:cubicBezTo>
                    <a:pt x="21600" y="3559"/>
                    <a:pt x="21600" y="7241"/>
                    <a:pt x="21600" y="10800"/>
                  </a:cubicBezTo>
                  <a:cubicBezTo>
                    <a:pt x="21600" y="14359"/>
                    <a:pt x="21600" y="18041"/>
                    <a:pt x="21600" y="21600"/>
                  </a:cubicBezTo>
                  <a:cubicBezTo>
                    <a:pt x="17964" y="21600"/>
                    <a:pt x="14436" y="21600"/>
                    <a:pt x="10800" y="21600"/>
                  </a:cubicBezTo>
                  <a:cubicBezTo>
                    <a:pt x="7164" y="21600"/>
                    <a:pt x="3636" y="21600"/>
                    <a:pt x="0" y="21600"/>
                  </a:cubicBezTo>
                  <a:cubicBezTo>
                    <a:pt x="0" y="18041"/>
                    <a:pt x="0" y="14359"/>
                    <a:pt x="0" y="10800"/>
                  </a:cubicBezTo>
                  <a:cubicBezTo>
                    <a:pt x="0" y="7118"/>
                    <a:pt x="0" y="355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7C43C-CFAC-433D-85D0-3B2692CC3D87}"/>
              </a:ext>
            </a:extLst>
          </p:cNvPr>
          <p:cNvGrpSpPr/>
          <p:nvPr/>
        </p:nvGrpSpPr>
        <p:grpSpPr>
          <a:xfrm>
            <a:off x="4534118" y="4039884"/>
            <a:ext cx="1389714" cy="2013427"/>
            <a:chOff x="8921977" y="974283"/>
            <a:chExt cx="2926080" cy="20134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FCBEC0-CBA8-40A0-972C-E436957C07B0}"/>
                </a:ext>
              </a:extLst>
            </p:cNvPr>
            <p:cNvSpPr txBox="1"/>
            <p:nvPr/>
          </p:nvSpPr>
          <p:spPr>
            <a:xfrm>
              <a:off x="8921977" y="974283"/>
              <a:ext cx="2514525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/>
                <a:t>Lorem Ipsum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3099B-FC72-4FD0-B151-5B46A085EEF5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618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9C9C63-62D5-4466-A9AF-AC7F34A97D33}"/>
              </a:ext>
            </a:extLst>
          </p:cNvPr>
          <p:cNvGrpSpPr/>
          <p:nvPr/>
        </p:nvGrpSpPr>
        <p:grpSpPr>
          <a:xfrm>
            <a:off x="6547786" y="4039884"/>
            <a:ext cx="1389714" cy="2013427"/>
            <a:chOff x="8921977" y="974283"/>
            <a:chExt cx="2926080" cy="20134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77E21-9E64-446E-A412-1E2940B16097}"/>
                </a:ext>
              </a:extLst>
            </p:cNvPr>
            <p:cNvSpPr txBox="1"/>
            <p:nvPr/>
          </p:nvSpPr>
          <p:spPr>
            <a:xfrm>
              <a:off x="8921977" y="974283"/>
              <a:ext cx="2514525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/>
                <a:t>Lorem Ipsum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55A8CC-B2C9-4B35-BBBA-A51B882AD925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618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645733-5FBD-4E3B-B84D-805B25DF74BF}"/>
              </a:ext>
            </a:extLst>
          </p:cNvPr>
          <p:cNvGrpSpPr/>
          <p:nvPr/>
        </p:nvGrpSpPr>
        <p:grpSpPr>
          <a:xfrm>
            <a:off x="8561454" y="4039884"/>
            <a:ext cx="1389714" cy="2013427"/>
            <a:chOff x="8921977" y="974283"/>
            <a:chExt cx="2926080" cy="20134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525903-DEE8-46A6-9051-9A108ED5990D}"/>
                </a:ext>
              </a:extLst>
            </p:cNvPr>
            <p:cNvSpPr txBox="1"/>
            <p:nvPr/>
          </p:nvSpPr>
          <p:spPr>
            <a:xfrm>
              <a:off x="8921977" y="974283"/>
              <a:ext cx="2514525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/>
                <a:t>Lorem Ipsum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00014F-7BC9-4792-B722-5AC19B937784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618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cras.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4314AF-648D-4CC6-9FB9-1DDEE1DD6F26}"/>
              </a:ext>
            </a:extLst>
          </p:cNvPr>
          <p:cNvGrpSpPr/>
          <p:nvPr/>
        </p:nvGrpSpPr>
        <p:grpSpPr>
          <a:xfrm>
            <a:off x="2520450" y="4039884"/>
            <a:ext cx="1389714" cy="2013427"/>
            <a:chOff x="8921977" y="974283"/>
            <a:chExt cx="2926080" cy="20134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3260CE-2F7E-416C-864C-5D25E6D1FF97}"/>
                </a:ext>
              </a:extLst>
            </p:cNvPr>
            <p:cNvSpPr txBox="1"/>
            <p:nvPr/>
          </p:nvSpPr>
          <p:spPr>
            <a:xfrm>
              <a:off x="8921977" y="974283"/>
              <a:ext cx="2514525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/>
                <a:t>Lorem Ipsum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6874EE-2660-46B0-922B-C9B827B44AF8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618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0D3064-FF95-44CD-9F0F-83F7F156D991}"/>
              </a:ext>
            </a:extLst>
          </p:cNvPr>
          <p:cNvGrpSpPr/>
          <p:nvPr/>
        </p:nvGrpSpPr>
        <p:grpSpPr>
          <a:xfrm>
            <a:off x="506782" y="4363049"/>
            <a:ext cx="1389714" cy="1690262"/>
            <a:chOff x="8921977" y="974283"/>
            <a:chExt cx="2926080" cy="16902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949A34-D274-4E73-BC86-A55CBA9D8282}"/>
                </a:ext>
              </a:extLst>
            </p:cNvPr>
            <p:cNvSpPr txBox="1"/>
            <p:nvPr/>
          </p:nvSpPr>
          <p:spPr>
            <a:xfrm>
              <a:off x="8921977" y="974283"/>
              <a:ext cx="2514525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/>
                <a:t>Lorem Ipsum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7066A5-FAB4-429D-B46E-15C80D5E4C6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01A6A1-B762-48DA-B419-A923A1C815C5}"/>
              </a:ext>
            </a:extLst>
          </p:cNvPr>
          <p:cNvGrpSpPr/>
          <p:nvPr/>
        </p:nvGrpSpPr>
        <p:grpSpPr>
          <a:xfrm>
            <a:off x="10575121" y="4363049"/>
            <a:ext cx="1389714" cy="1690262"/>
            <a:chOff x="8921977" y="974283"/>
            <a:chExt cx="2926080" cy="16902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C406A-74F6-4229-89E1-52E8C0D30012}"/>
                </a:ext>
              </a:extLst>
            </p:cNvPr>
            <p:cNvSpPr txBox="1"/>
            <p:nvPr/>
          </p:nvSpPr>
          <p:spPr>
            <a:xfrm>
              <a:off x="8921977" y="974283"/>
              <a:ext cx="2514525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/>
                <a:t>Lorem Ipsum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9E1220-2D25-4912-BA6E-412F5BC24A7D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14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Film Strip Picture Frame – Slide Template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E3BB5-6D6D-443B-96D9-19ADDE515E84}"/>
              </a:ext>
            </a:extLst>
          </p:cNvPr>
          <p:cNvGrpSpPr/>
          <p:nvPr/>
        </p:nvGrpSpPr>
        <p:grpSpPr>
          <a:xfrm>
            <a:off x="0" y="701403"/>
            <a:ext cx="12192000" cy="3790165"/>
            <a:chOff x="6934200" y="6083299"/>
            <a:chExt cx="1658622" cy="515621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EDB425FF-00C6-4695-AB92-42A26F00172B}"/>
                </a:ext>
              </a:extLst>
            </p:cNvPr>
            <p:cNvSpPr/>
            <p:nvPr/>
          </p:nvSpPr>
          <p:spPr>
            <a:xfrm>
              <a:off x="6934200" y="6083299"/>
              <a:ext cx="1658622" cy="515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45"/>
                  </a:moveTo>
                  <a:cubicBezTo>
                    <a:pt x="21600" y="479"/>
                    <a:pt x="21600" y="266"/>
                    <a:pt x="21600" y="0"/>
                  </a:cubicBezTo>
                  <a:cubicBezTo>
                    <a:pt x="19781" y="2554"/>
                    <a:pt x="17978" y="3937"/>
                    <a:pt x="16159" y="4150"/>
                  </a:cubicBezTo>
                  <a:cubicBezTo>
                    <a:pt x="14406" y="4363"/>
                    <a:pt x="12652" y="4203"/>
                    <a:pt x="10883" y="4150"/>
                  </a:cubicBezTo>
                  <a:cubicBezTo>
                    <a:pt x="10883" y="4150"/>
                    <a:pt x="10883" y="4150"/>
                    <a:pt x="10883" y="4150"/>
                  </a:cubicBezTo>
                  <a:cubicBezTo>
                    <a:pt x="10850" y="4150"/>
                    <a:pt x="10833" y="4150"/>
                    <a:pt x="10800" y="4150"/>
                  </a:cubicBezTo>
                  <a:cubicBezTo>
                    <a:pt x="10767" y="4150"/>
                    <a:pt x="10750" y="4150"/>
                    <a:pt x="10717" y="4150"/>
                  </a:cubicBezTo>
                  <a:cubicBezTo>
                    <a:pt x="10717" y="4150"/>
                    <a:pt x="10717" y="4150"/>
                    <a:pt x="10717" y="4150"/>
                  </a:cubicBezTo>
                  <a:cubicBezTo>
                    <a:pt x="8964" y="4150"/>
                    <a:pt x="7194" y="4363"/>
                    <a:pt x="5441" y="4150"/>
                  </a:cubicBezTo>
                  <a:cubicBezTo>
                    <a:pt x="3622" y="3937"/>
                    <a:pt x="1819" y="2554"/>
                    <a:pt x="0" y="0"/>
                  </a:cubicBezTo>
                  <a:cubicBezTo>
                    <a:pt x="0" y="266"/>
                    <a:pt x="0" y="479"/>
                    <a:pt x="0" y="745"/>
                  </a:cubicBezTo>
                  <a:cubicBezTo>
                    <a:pt x="99" y="904"/>
                    <a:pt x="198" y="1117"/>
                    <a:pt x="298" y="1277"/>
                  </a:cubicBezTo>
                  <a:cubicBezTo>
                    <a:pt x="298" y="1809"/>
                    <a:pt x="298" y="2288"/>
                    <a:pt x="298" y="2820"/>
                  </a:cubicBezTo>
                  <a:cubicBezTo>
                    <a:pt x="198" y="2660"/>
                    <a:pt x="99" y="2554"/>
                    <a:pt x="0" y="2394"/>
                  </a:cubicBezTo>
                  <a:cubicBezTo>
                    <a:pt x="0" y="5214"/>
                    <a:pt x="0" y="8033"/>
                    <a:pt x="0" y="10800"/>
                  </a:cubicBezTo>
                  <a:cubicBezTo>
                    <a:pt x="0" y="13620"/>
                    <a:pt x="0" y="16386"/>
                    <a:pt x="0" y="19206"/>
                  </a:cubicBezTo>
                  <a:cubicBezTo>
                    <a:pt x="99" y="19046"/>
                    <a:pt x="198" y="18887"/>
                    <a:pt x="298" y="18780"/>
                  </a:cubicBezTo>
                  <a:cubicBezTo>
                    <a:pt x="298" y="19312"/>
                    <a:pt x="298" y="19791"/>
                    <a:pt x="298" y="20323"/>
                  </a:cubicBezTo>
                  <a:cubicBezTo>
                    <a:pt x="198" y="20483"/>
                    <a:pt x="99" y="20642"/>
                    <a:pt x="0" y="20855"/>
                  </a:cubicBezTo>
                  <a:cubicBezTo>
                    <a:pt x="0" y="21121"/>
                    <a:pt x="0" y="21334"/>
                    <a:pt x="0" y="21600"/>
                  </a:cubicBezTo>
                  <a:cubicBezTo>
                    <a:pt x="1819" y="19046"/>
                    <a:pt x="3622" y="17663"/>
                    <a:pt x="5441" y="17450"/>
                  </a:cubicBezTo>
                  <a:cubicBezTo>
                    <a:pt x="7194" y="17237"/>
                    <a:pt x="8948" y="17397"/>
                    <a:pt x="10717" y="17450"/>
                  </a:cubicBezTo>
                  <a:cubicBezTo>
                    <a:pt x="10717" y="17450"/>
                    <a:pt x="10717" y="17450"/>
                    <a:pt x="10717" y="17450"/>
                  </a:cubicBezTo>
                  <a:cubicBezTo>
                    <a:pt x="10750" y="17450"/>
                    <a:pt x="10767" y="17450"/>
                    <a:pt x="10800" y="17450"/>
                  </a:cubicBezTo>
                  <a:cubicBezTo>
                    <a:pt x="10833" y="17450"/>
                    <a:pt x="10850" y="17450"/>
                    <a:pt x="10883" y="17450"/>
                  </a:cubicBezTo>
                  <a:cubicBezTo>
                    <a:pt x="10883" y="17450"/>
                    <a:pt x="10883" y="17450"/>
                    <a:pt x="10883" y="17450"/>
                  </a:cubicBezTo>
                  <a:cubicBezTo>
                    <a:pt x="12636" y="17450"/>
                    <a:pt x="14406" y="17237"/>
                    <a:pt x="16159" y="17450"/>
                  </a:cubicBezTo>
                  <a:cubicBezTo>
                    <a:pt x="17978" y="17663"/>
                    <a:pt x="19781" y="19046"/>
                    <a:pt x="21600" y="21600"/>
                  </a:cubicBezTo>
                  <a:cubicBezTo>
                    <a:pt x="21600" y="21334"/>
                    <a:pt x="21600" y="21121"/>
                    <a:pt x="21600" y="20855"/>
                  </a:cubicBezTo>
                  <a:cubicBezTo>
                    <a:pt x="21501" y="20696"/>
                    <a:pt x="21402" y="20483"/>
                    <a:pt x="21302" y="20323"/>
                  </a:cubicBezTo>
                  <a:cubicBezTo>
                    <a:pt x="21302" y="19791"/>
                    <a:pt x="21302" y="19312"/>
                    <a:pt x="21302" y="18780"/>
                  </a:cubicBezTo>
                  <a:cubicBezTo>
                    <a:pt x="21402" y="18940"/>
                    <a:pt x="21501" y="19046"/>
                    <a:pt x="21600" y="19206"/>
                  </a:cubicBezTo>
                  <a:cubicBezTo>
                    <a:pt x="21600" y="16386"/>
                    <a:pt x="21600" y="13620"/>
                    <a:pt x="21600" y="10800"/>
                  </a:cubicBezTo>
                  <a:cubicBezTo>
                    <a:pt x="21600" y="7980"/>
                    <a:pt x="21600" y="5214"/>
                    <a:pt x="21600" y="2394"/>
                  </a:cubicBezTo>
                  <a:cubicBezTo>
                    <a:pt x="21501" y="2554"/>
                    <a:pt x="21402" y="2713"/>
                    <a:pt x="21302" y="2820"/>
                  </a:cubicBezTo>
                  <a:cubicBezTo>
                    <a:pt x="21302" y="2288"/>
                    <a:pt x="21302" y="1809"/>
                    <a:pt x="21302" y="1277"/>
                  </a:cubicBezTo>
                  <a:cubicBezTo>
                    <a:pt x="21402" y="1117"/>
                    <a:pt x="21501" y="958"/>
                    <a:pt x="21600" y="745"/>
                  </a:cubicBezTo>
                  <a:close/>
                  <a:moveTo>
                    <a:pt x="1141" y="19153"/>
                  </a:moveTo>
                  <a:cubicBezTo>
                    <a:pt x="1009" y="19312"/>
                    <a:pt x="860" y="19472"/>
                    <a:pt x="728" y="19685"/>
                  </a:cubicBezTo>
                  <a:cubicBezTo>
                    <a:pt x="728" y="19206"/>
                    <a:pt x="728" y="18727"/>
                    <a:pt x="728" y="18248"/>
                  </a:cubicBezTo>
                  <a:cubicBezTo>
                    <a:pt x="860" y="18089"/>
                    <a:pt x="1009" y="17929"/>
                    <a:pt x="1141" y="17823"/>
                  </a:cubicBezTo>
                  <a:cubicBezTo>
                    <a:pt x="1141" y="18248"/>
                    <a:pt x="1141" y="18727"/>
                    <a:pt x="1141" y="19153"/>
                  </a:cubicBezTo>
                  <a:close/>
                  <a:moveTo>
                    <a:pt x="1141" y="3777"/>
                  </a:moveTo>
                  <a:cubicBezTo>
                    <a:pt x="1009" y="3618"/>
                    <a:pt x="860" y="3511"/>
                    <a:pt x="728" y="3352"/>
                  </a:cubicBezTo>
                  <a:cubicBezTo>
                    <a:pt x="728" y="2873"/>
                    <a:pt x="728" y="2394"/>
                    <a:pt x="728" y="1915"/>
                  </a:cubicBezTo>
                  <a:cubicBezTo>
                    <a:pt x="860" y="2075"/>
                    <a:pt x="1009" y="2288"/>
                    <a:pt x="1141" y="2447"/>
                  </a:cubicBezTo>
                  <a:cubicBezTo>
                    <a:pt x="1141" y="2873"/>
                    <a:pt x="1141" y="3299"/>
                    <a:pt x="1141" y="3777"/>
                  </a:cubicBezTo>
                  <a:close/>
                  <a:moveTo>
                    <a:pt x="1968" y="18355"/>
                  </a:moveTo>
                  <a:cubicBezTo>
                    <a:pt x="1836" y="18461"/>
                    <a:pt x="1687" y="18621"/>
                    <a:pt x="1555" y="18727"/>
                  </a:cubicBezTo>
                  <a:cubicBezTo>
                    <a:pt x="1555" y="18301"/>
                    <a:pt x="1555" y="17876"/>
                    <a:pt x="1555" y="17450"/>
                  </a:cubicBezTo>
                  <a:cubicBezTo>
                    <a:pt x="1687" y="17344"/>
                    <a:pt x="1836" y="17237"/>
                    <a:pt x="1968" y="17131"/>
                  </a:cubicBezTo>
                  <a:cubicBezTo>
                    <a:pt x="1968" y="17557"/>
                    <a:pt x="1968" y="17929"/>
                    <a:pt x="1968" y="18355"/>
                  </a:cubicBezTo>
                  <a:close/>
                  <a:moveTo>
                    <a:pt x="1968" y="4469"/>
                  </a:moveTo>
                  <a:cubicBezTo>
                    <a:pt x="1836" y="4363"/>
                    <a:pt x="1687" y="4256"/>
                    <a:pt x="1555" y="4150"/>
                  </a:cubicBezTo>
                  <a:cubicBezTo>
                    <a:pt x="1555" y="3724"/>
                    <a:pt x="1555" y="3299"/>
                    <a:pt x="1555" y="2873"/>
                  </a:cubicBezTo>
                  <a:cubicBezTo>
                    <a:pt x="1687" y="2979"/>
                    <a:pt x="1836" y="3139"/>
                    <a:pt x="1968" y="3245"/>
                  </a:cubicBezTo>
                  <a:cubicBezTo>
                    <a:pt x="1968" y="3618"/>
                    <a:pt x="1968" y="4043"/>
                    <a:pt x="1968" y="4469"/>
                  </a:cubicBezTo>
                  <a:close/>
                  <a:moveTo>
                    <a:pt x="2779" y="17769"/>
                  </a:moveTo>
                  <a:cubicBezTo>
                    <a:pt x="2646" y="17876"/>
                    <a:pt x="2497" y="17929"/>
                    <a:pt x="2365" y="18035"/>
                  </a:cubicBezTo>
                  <a:cubicBezTo>
                    <a:pt x="2365" y="17663"/>
                    <a:pt x="2365" y="17237"/>
                    <a:pt x="2365" y="16865"/>
                  </a:cubicBezTo>
                  <a:cubicBezTo>
                    <a:pt x="2497" y="16812"/>
                    <a:pt x="2646" y="16705"/>
                    <a:pt x="2779" y="16652"/>
                  </a:cubicBezTo>
                  <a:cubicBezTo>
                    <a:pt x="2779" y="17025"/>
                    <a:pt x="2779" y="17397"/>
                    <a:pt x="2779" y="17769"/>
                  </a:cubicBezTo>
                  <a:close/>
                  <a:moveTo>
                    <a:pt x="2779" y="4948"/>
                  </a:moveTo>
                  <a:cubicBezTo>
                    <a:pt x="2646" y="4895"/>
                    <a:pt x="2497" y="4788"/>
                    <a:pt x="2365" y="4735"/>
                  </a:cubicBezTo>
                  <a:cubicBezTo>
                    <a:pt x="2365" y="4363"/>
                    <a:pt x="2365" y="3937"/>
                    <a:pt x="2365" y="3565"/>
                  </a:cubicBezTo>
                  <a:cubicBezTo>
                    <a:pt x="2497" y="3671"/>
                    <a:pt x="2646" y="3724"/>
                    <a:pt x="2779" y="3831"/>
                  </a:cubicBezTo>
                  <a:cubicBezTo>
                    <a:pt x="2779" y="4203"/>
                    <a:pt x="2779" y="4575"/>
                    <a:pt x="2779" y="4948"/>
                  </a:cubicBezTo>
                  <a:close/>
                  <a:moveTo>
                    <a:pt x="3606" y="17344"/>
                  </a:moveTo>
                  <a:cubicBezTo>
                    <a:pt x="3473" y="17397"/>
                    <a:pt x="3324" y="17450"/>
                    <a:pt x="3192" y="17503"/>
                  </a:cubicBezTo>
                  <a:cubicBezTo>
                    <a:pt x="3192" y="17131"/>
                    <a:pt x="3192" y="16759"/>
                    <a:pt x="3192" y="16439"/>
                  </a:cubicBezTo>
                  <a:cubicBezTo>
                    <a:pt x="3324" y="16386"/>
                    <a:pt x="3473" y="16333"/>
                    <a:pt x="3606" y="16280"/>
                  </a:cubicBezTo>
                  <a:cubicBezTo>
                    <a:pt x="3606" y="16652"/>
                    <a:pt x="3606" y="17025"/>
                    <a:pt x="3606" y="17344"/>
                  </a:cubicBezTo>
                  <a:close/>
                  <a:moveTo>
                    <a:pt x="3606" y="5267"/>
                  </a:moveTo>
                  <a:cubicBezTo>
                    <a:pt x="3473" y="5214"/>
                    <a:pt x="3324" y="5161"/>
                    <a:pt x="3192" y="5107"/>
                  </a:cubicBezTo>
                  <a:cubicBezTo>
                    <a:pt x="3192" y="4735"/>
                    <a:pt x="3192" y="4363"/>
                    <a:pt x="3192" y="4043"/>
                  </a:cubicBezTo>
                  <a:cubicBezTo>
                    <a:pt x="3324" y="4097"/>
                    <a:pt x="3473" y="4150"/>
                    <a:pt x="3606" y="4203"/>
                  </a:cubicBezTo>
                  <a:cubicBezTo>
                    <a:pt x="3606" y="4575"/>
                    <a:pt x="3606" y="4948"/>
                    <a:pt x="3606" y="5267"/>
                  </a:cubicBezTo>
                  <a:close/>
                  <a:moveTo>
                    <a:pt x="4432" y="17131"/>
                  </a:moveTo>
                  <a:cubicBezTo>
                    <a:pt x="4300" y="17184"/>
                    <a:pt x="4151" y="17184"/>
                    <a:pt x="4019" y="17237"/>
                  </a:cubicBezTo>
                  <a:cubicBezTo>
                    <a:pt x="4019" y="16918"/>
                    <a:pt x="4019" y="16546"/>
                    <a:pt x="4019" y="16227"/>
                  </a:cubicBezTo>
                  <a:cubicBezTo>
                    <a:pt x="4151" y="16173"/>
                    <a:pt x="4300" y="16173"/>
                    <a:pt x="4432" y="16120"/>
                  </a:cubicBezTo>
                  <a:cubicBezTo>
                    <a:pt x="4432" y="16439"/>
                    <a:pt x="4432" y="16759"/>
                    <a:pt x="4432" y="17131"/>
                  </a:cubicBezTo>
                  <a:close/>
                  <a:moveTo>
                    <a:pt x="4432" y="5480"/>
                  </a:moveTo>
                  <a:cubicBezTo>
                    <a:pt x="4300" y="5427"/>
                    <a:pt x="4151" y="5427"/>
                    <a:pt x="4019" y="5373"/>
                  </a:cubicBezTo>
                  <a:cubicBezTo>
                    <a:pt x="4019" y="5054"/>
                    <a:pt x="4019" y="4682"/>
                    <a:pt x="4019" y="4363"/>
                  </a:cubicBezTo>
                  <a:cubicBezTo>
                    <a:pt x="4151" y="4416"/>
                    <a:pt x="4300" y="4416"/>
                    <a:pt x="4432" y="4469"/>
                  </a:cubicBezTo>
                  <a:cubicBezTo>
                    <a:pt x="4432" y="4841"/>
                    <a:pt x="4432" y="5161"/>
                    <a:pt x="4432" y="5480"/>
                  </a:cubicBezTo>
                  <a:close/>
                  <a:moveTo>
                    <a:pt x="5259" y="16971"/>
                  </a:moveTo>
                  <a:cubicBezTo>
                    <a:pt x="5127" y="16971"/>
                    <a:pt x="4978" y="17025"/>
                    <a:pt x="4846" y="17025"/>
                  </a:cubicBezTo>
                  <a:cubicBezTo>
                    <a:pt x="4846" y="16705"/>
                    <a:pt x="4846" y="16333"/>
                    <a:pt x="4846" y="16014"/>
                  </a:cubicBezTo>
                  <a:cubicBezTo>
                    <a:pt x="4978" y="16014"/>
                    <a:pt x="5127" y="15961"/>
                    <a:pt x="5259" y="15961"/>
                  </a:cubicBezTo>
                  <a:cubicBezTo>
                    <a:pt x="5259" y="16333"/>
                    <a:pt x="5259" y="16652"/>
                    <a:pt x="5259" y="16971"/>
                  </a:cubicBezTo>
                  <a:close/>
                  <a:moveTo>
                    <a:pt x="5259" y="5586"/>
                  </a:moveTo>
                  <a:cubicBezTo>
                    <a:pt x="5127" y="5586"/>
                    <a:pt x="4978" y="5586"/>
                    <a:pt x="4846" y="5533"/>
                  </a:cubicBezTo>
                  <a:cubicBezTo>
                    <a:pt x="4846" y="5214"/>
                    <a:pt x="4846" y="4841"/>
                    <a:pt x="4846" y="4522"/>
                  </a:cubicBezTo>
                  <a:cubicBezTo>
                    <a:pt x="4978" y="4522"/>
                    <a:pt x="5127" y="4575"/>
                    <a:pt x="5259" y="4575"/>
                  </a:cubicBezTo>
                  <a:cubicBezTo>
                    <a:pt x="5259" y="4948"/>
                    <a:pt x="5259" y="5267"/>
                    <a:pt x="5259" y="5586"/>
                  </a:cubicBezTo>
                  <a:close/>
                  <a:moveTo>
                    <a:pt x="6070" y="16971"/>
                  </a:moveTo>
                  <a:cubicBezTo>
                    <a:pt x="5938" y="16971"/>
                    <a:pt x="5789" y="16971"/>
                    <a:pt x="5656" y="16971"/>
                  </a:cubicBezTo>
                  <a:cubicBezTo>
                    <a:pt x="5656" y="16652"/>
                    <a:pt x="5656" y="16333"/>
                    <a:pt x="5656" y="15961"/>
                  </a:cubicBezTo>
                  <a:cubicBezTo>
                    <a:pt x="5789" y="15961"/>
                    <a:pt x="5938" y="15961"/>
                    <a:pt x="6070" y="15961"/>
                  </a:cubicBezTo>
                  <a:cubicBezTo>
                    <a:pt x="6070" y="16280"/>
                    <a:pt x="6070" y="16599"/>
                    <a:pt x="6070" y="16971"/>
                  </a:cubicBezTo>
                  <a:close/>
                  <a:moveTo>
                    <a:pt x="6070" y="5639"/>
                  </a:moveTo>
                  <a:cubicBezTo>
                    <a:pt x="5938" y="5639"/>
                    <a:pt x="5789" y="5639"/>
                    <a:pt x="5656" y="5639"/>
                  </a:cubicBezTo>
                  <a:cubicBezTo>
                    <a:pt x="5656" y="5320"/>
                    <a:pt x="5656" y="5001"/>
                    <a:pt x="5656" y="4629"/>
                  </a:cubicBezTo>
                  <a:cubicBezTo>
                    <a:pt x="5789" y="4629"/>
                    <a:pt x="5938" y="4629"/>
                    <a:pt x="6070" y="4629"/>
                  </a:cubicBezTo>
                  <a:cubicBezTo>
                    <a:pt x="6070" y="4948"/>
                    <a:pt x="6070" y="5320"/>
                    <a:pt x="6070" y="5639"/>
                  </a:cubicBezTo>
                  <a:close/>
                  <a:moveTo>
                    <a:pt x="6897" y="16971"/>
                  </a:moveTo>
                  <a:cubicBezTo>
                    <a:pt x="6764" y="16971"/>
                    <a:pt x="6616" y="16971"/>
                    <a:pt x="6483" y="16971"/>
                  </a:cubicBezTo>
                  <a:cubicBezTo>
                    <a:pt x="6483" y="16652"/>
                    <a:pt x="6483" y="16333"/>
                    <a:pt x="6483" y="15961"/>
                  </a:cubicBezTo>
                  <a:cubicBezTo>
                    <a:pt x="6616" y="15961"/>
                    <a:pt x="6764" y="15961"/>
                    <a:pt x="6897" y="15961"/>
                  </a:cubicBezTo>
                  <a:cubicBezTo>
                    <a:pt x="6897" y="16280"/>
                    <a:pt x="6897" y="16599"/>
                    <a:pt x="6897" y="16971"/>
                  </a:cubicBezTo>
                  <a:close/>
                  <a:moveTo>
                    <a:pt x="6897" y="5639"/>
                  </a:moveTo>
                  <a:cubicBezTo>
                    <a:pt x="6764" y="5639"/>
                    <a:pt x="6616" y="5639"/>
                    <a:pt x="6483" y="5639"/>
                  </a:cubicBezTo>
                  <a:cubicBezTo>
                    <a:pt x="6483" y="5320"/>
                    <a:pt x="6483" y="5001"/>
                    <a:pt x="6483" y="4629"/>
                  </a:cubicBezTo>
                  <a:cubicBezTo>
                    <a:pt x="6616" y="4629"/>
                    <a:pt x="6764" y="4629"/>
                    <a:pt x="6897" y="4629"/>
                  </a:cubicBezTo>
                  <a:cubicBezTo>
                    <a:pt x="6897" y="4948"/>
                    <a:pt x="6897" y="5320"/>
                    <a:pt x="6897" y="5639"/>
                  </a:cubicBezTo>
                  <a:close/>
                  <a:moveTo>
                    <a:pt x="7724" y="16971"/>
                  </a:moveTo>
                  <a:cubicBezTo>
                    <a:pt x="7591" y="16971"/>
                    <a:pt x="7443" y="16971"/>
                    <a:pt x="7310" y="16971"/>
                  </a:cubicBezTo>
                  <a:cubicBezTo>
                    <a:pt x="7310" y="16652"/>
                    <a:pt x="7310" y="16333"/>
                    <a:pt x="7310" y="15961"/>
                  </a:cubicBezTo>
                  <a:cubicBezTo>
                    <a:pt x="7443" y="15961"/>
                    <a:pt x="7591" y="15961"/>
                    <a:pt x="7724" y="15961"/>
                  </a:cubicBezTo>
                  <a:cubicBezTo>
                    <a:pt x="7724" y="16280"/>
                    <a:pt x="7724" y="16599"/>
                    <a:pt x="7724" y="16971"/>
                  </a:cubicBezTo>
                  <a:close/>
                  <a:moveTo>
                    <a:pt x="7724" y="5639"/>
                  </a:moveTo>
                  <a:cubicBezTo>
                    <a:pt x="7591" y="5639"/>
                    <a:pt x="7443" y="5639"/>
                    <a:pt x="7310" y="5639"/>
                  </a:cubicBezTo>
                  <a:cubicBezTo>
                    <a:pt x="7310" y="5320"/>
                    <a:pt x="7310" y="5001"/>
                    <a:pt x="7310" y="4629"/>
                  </a:cubicBezTo>
                  <a:cubicBezTo>
                    <a:pt x="7443" y="4629"/>
                    <a:pt x="7591" y="4629"/>
                    <a:pt x="7724" y="4629"/>
                  </a:cubicBezTo>
                  <a:cubicBezTo>
                    <a:pt x="7724" y="4948"/>
                    <a:pt x="7724" y="5320"/>
                    <a:pt x="7724" y="5639"/>
                  </a:cubicBezTo>
                  <a:close/>
                  <a:moveTo>
                    <a:pt x="8534" y="16971"/>
                  </a:moveTo>
                  <a:cubicBezTo>
                    <a:pt x="8402" y="16971"/>
                    <a:pt x="8253" y="16971"/>
                    <a:pt x="8121" y="16971"/>
                  </a:cubicBezTo>
                  <a:cubicBezTo>
                    <a:pt x="8121" y="16652"/>
                    <a:pt x="8121" y="16333"/>
                    <a:pt x="8121" y="15961"/>
                  </a:cubicBezTo>
                  <a:cubicBezTo>
                    <a:pt x="8253" y="15961"/>
                    <a:pt x="8402" y="15961"/>
                    <a:pt x="8534" y="15961"/>
                  </a:cubicBezTo>
                  <a:cubicBezTo>
                    <a:pt x="8534" y="16280"/>
                    <a:pt x="8534" y="16599"/>
                    <a:pt x="8534" y="16971"/>
                  </a:cubicBezTo>
                  <a:close/>
                  <a:moveTo>
                    <a:pt x="8534" y="5639"/>
                  </a:moveTo>
                  <a:cubicBezTo>
                    <a:pt x="8402" y="5639"/>
                    <a:pt x="8253" y="5639"/>
                    <a:pt x="8121" y="5639"/>
                  </a:cubicBezTo>
                  <a:cubicBezTo>
                    <a:pt x="8121" y="5320"/>
                    <a:pt x="8121" y="5001"/>
                    <a:pt x="8121" y="4629"/>
                  </a:cubicBezTo>
                  <a:cubicBezTo>
                    <a:pt x="8253" y="4629"/>
                    <a:pt x="8402" y="4629"/>
                    <a:pt x="8534" y="4629"/>
                  </a:cubicBezTo>
                  <a:cubicBezTo>
                    <a:pt x="8534" y="4948"/>
                    <a:pt x="8534" y="5320"/>
                    <a:pt x="8534" y="5639"/>
                  </a:cubicBezTo>
                  <a:close/>
                  <a:moveTo>
                    <a:pt x="9361" y="16971"/>
                  </a:moveTo>
                  <a:cubicBezTo>
                    <a:pt x="9229" y="16971"/>
                    <a:pt x="9080" y="16971"/>
                    <a:pt x="8948" y="16971"/>
                  </a:cubicBezTo>
                  <a:cubicBezTo>
                    <a:pt x="8948" y="16652"/>
                    <a:pt x="8948" y="16333"/>
                    <a:pt x="8948" y="15961"/>
                  </a:cubicBezTo>
                  <a:cubicBezTo>
                    <a:pt x="9080" y="15961"/>
                    <a:pt x="9229" y="15961"/>
                    <a:pt x="9361" y="15961"/>
                  </a:cubicBezTo>
                  <a:cubicBezTo>
                    <a:pt x="9361" y="16280"/>
                    <a:pt x="9361" y="16599"/>
                    <a:pt x="9361" y="16971"/>
                  </a:cubicBezTo>
                  <a:close/>
                  <a:moveTo>
                    <a:pt x="9361" y="5639"/>
                  </a:moveTo>
                  <a:cubicBezTo>
                    <a:pt x="9229" y="5639"/>
                    <a:pt x="9080" y="5639"/>
                    <a:pt x="8948" y="5639"/>
                  </a:cubicBezTo>
                  <a:cubicBezTo>
                    <a:pt x="8948" y="5320"/>
                    <a:pt x="8948" y="5001"/>
                    <a:pt x="8948" y="4629"/>
                  </a:cubicBezTo>
                  <a:cubicBezTo>
                    <a:pt x="9080" y="4629"/>
                    <a:pt x="9229" y="4629"/>
                    <a:pt x="9361" y="4629"/>
                  </a:cubicBezTo>
                  <a:cubicBezTo>
                    <a:pt x="9361" y="4948"/>
                    <a:pt x="9361" y="5320"/>
                    <a:pt x="9361" y="5639"/>
                  </a:cubicBezTo>
                  <a:close/>
                  <a:moveTo>
                    <a:pt x="10188" y="16971"/>
                  </a:moveTo>
                  <a:cubicBezTo>
                    <a:pt x="10056" y="16971"/>
                    <a:pt x="9907" y="16971"/>
                    <a:pt x="9775" y="16971"/>
                  </a:cubicBezTo>
                  <a:cubicBezTo>
                    <a:pt x="9775" y="16652"/>
                    <a:pt x="9775" y="16333"/>
                    <a:pt x="9775" y="15961"/>
                  </a:cubicBezTo>
                  <a:cubicBezTo>
                    <a:pt x="9907" y="15961"/>
                    <a:pt x="10056" y="15961"/>
                    <a:pt x="10188" y="15961"/>
                  </a:cubicBezTo>
                  <a:cubicBezTo>
                    <a:pt x="10188" y="16280"/>
                    <a:pt x="10188" y="16599"/>
                    <a:pt x="10188" y="16971"/>
                  </a:cubicBezTo>
                  <a:close/>
                  <a:moveTo>
                    <a:pt x="10188" y="5639"/>
                  </a:moveTo>
                  <a:cubicBezTo>
                    <a:pt x="10056" y="5639"/>
                    <a:pt x="9907" y="5639"/>
                    <a:pt x="9775" y="5639"/>
                  </a:cubicBezTo>
                  <a:cubicBezTo>
                    <a:pt x="9775" y="5320"/>
                    <a:pt x="9775" y="5001"/>
                    <a:pt x="9775" y="4629"/>
                  </a:cubicBezTo>
                  <a:cubicBezTo>
                    <a:pt x="9907" y="4629"/>
                    <a:pt x="10056" y="4629"/>
                    <a:pt x="10188" y="4629"/>
                  </a:cubicBezTo>
                  <a:cubicBezTo>
                    <a:pt x="10188" y="4948"/>
                    <a:pt x="10188" y="5320"/>
                    <a:pt x="10188" y="5639"/>
                  </a:cubicBezTo>
                  <a:close/>
                  <a:moveTo>
                    <a:pt x="11032" y="16971"/>
                  </a:moveTo>
                  <a:cubicBezTo>
                    <a:pt x="10982" y="16971"/>
                    <a:pt x="10949" y="16971"/>
                    <a:pt x="10899" y="16971"/>
                  </a:cubicBezTo>
                  <a:cubicBezTo>
                    <a:pt x="10850" y="16971"/>
                    <a:pt x="10783" y="16971"/>
                    <a:pt x="10734" y="16971"/>
                  </a:cubicBezTo>
                  <a:cubicBezTo>
                    <a:pt x="10684" y="16971"/>
                    <a:pt x="10651" y="16971"/>
                    <a:pt x="10602" y="16971"/>
                  </a:cubicBezTo>
                  <a:cubicBezTo>
                    <a:pt x="10602" y="16652"/>
                    <a:pt x="10602" y="16333"/>
                    <a:pt x="10602" y="15961"/>
                  </a:cubicBezTo>
                  <a:cubicBezTo>
                    <a:pt x="10651" y="15961"/>
                    <a:pt x="10684" y="15961"/>
                    <a:pt x="10734" y="15961"/>
                  </a:cubicBezTo>
                  <a:cubicBezTo>
                    <a:pt x="10783" y="15961"/>
                    <a:pt x="10850" y="15961"/>
                    <a:pt x="10899" y="15961"/>
                  </a:cubicBezTo>
                  <a:cubicBezTo>
                    <a:pt x="10949" y="15961"/>
                    <a:pt x="10982" y="15961"/>
                    <a:pt x="11032" y="15961"/>
                  </a:cubicBezTo>
                  <a:cubicBezTo>
                    <a:pt x="11032" y="16280"/>
                    <a:pt x="11032" y="16599"/>
                    <a:pt x="11032" y="16971"/>
                  </a:cubicBezTo>
                  <a:close/>
                  <a:moveTo>
                    <a:pt x="11032" y="5639"/>
                  </a:moveTo>
                  <a:cubicBezTo>
                    <a:pt x="10982" y="5639"/>
                    <a:pt x="10949" y="5639"/>
                    <a:pt x="10899" y="5639"/>
                  </a:cubicBezTo>
                  <a:cubicBezTo>
                    <a:pt x="10850" y="5639"/>
                    <a:pt x="10783" y="5639"/>
                    <a:pt x="10734" y="5639"/>
                  </a:cubicBezTo>
                  <a:cubicBezTo>
                    <a:pt x="10684" y="5639"/>
                    <a:pt x="10651" y="5639"/>
                    <a:pt x="10602" y="5639"/>
                  </a:cubicBezTo>
                  <a:cubicBezTo>
                    <a:pt x="10602" y="5320"/>
                    <a:pt x="10602" y="5001"/>
                    <a:pt x="10602" y="4629"/>
                  </a:cubicBezTo>
                  <a:cubicBezTo>
                    <a:pt x="10651" y="4629"/>
                    <a:pt x="10684" y="4629"/>
                    <a:pt x="10734" y="4629"/>
                  </a:cubicBezTo>
                  <a:cubicBezTo>
                    <a:pt x="10783" y="4629"/>
                    <a:pt x="10850" y="4629"/>
                    <a:pt x="10899" y="4629"/>
                  </a:cubicBezTo>
                  <a:cubicBezTo>
                    <a:pt x="10949" y="4629"/>
                    <a:pt x="10982" y="4629"/>
                    <a:pt x="11032" y="4629"/>
                  </a:cubicBezTo>
                  <a:cubicBezTo>
                    <a:pt x="11032" y="4948"/>
                    <a:pt x="11032" y="5320"/>
                    <a:pt x="11032" y="5639"/>
                  </a:cubicBezTo>
                  <a:close/>
                  <a:moveTo>
                    <a:pt x="11842" y="16971"/>
                  </a:moveTo>
                  <a:cubicBezTo>
                    <a:pt x="11710" y="16971"/>
                    <a:pt x="11561" y="16971"/>
                    <a:pt x="11428" y="16971"/>
                  </a:cubicBezTo>
                  <a:cubicBezTo>
                    <a:pt x="11428" y="16652"/>
                    <a:pt x="11428" y="16333"/>
                    <a:pt x="11428" y="15961"/>
                  </a:cubicBezTo>
                  <a:cubicBezTo>
                    <a:pt x="11561" y="15961"/>
                    <a:pt x="11710" y="15961"/>
                    <a:pt x="11842" y="15961"/>
                  </a:cubicBezTo>
                  <a:cubicBezTo>
                    <a:pt x="11842" y="16280"/>
                    <a:pt x="11842" y="16599"/>
                    <a:pt x="11842" y="16971"/>
                  </a:cubicBezTo>
                  <a:close/>
                  <a:moveTo>
                    <a:pt x="11842" y="5639"/>
                  </a:moveTo>
                  <a:cubicBezTo>
                    <a:pt x="11710" y="5639"/>
                    <a:pt x="11561" y="5639"/>
                    <a:pt x="11428" y="5639"/>
                  </a:cubicBezTo>
                  <a:cubicBezTo>
                    <a:pt x="11428" y="5320"/>
                    <a:pt x="11428" y="5001"/>
                    <a:pt x="11428" y="4629"/>
                  </a:cubicBezTo>
                  <a:cubicBezTo>
                    <a:pt x="11561" y="4629"/>
                    <a:pt x="11710" y="4629"/>
                    <a:pt x="11842" y="4629"/>
                  </a:cubicBezTo>
                  <a:cubicBezTo>
                    <a:pt x="11842" y="4948"/>
                    <a:pt x="11842" y="5320"/>
                    <a:pt x="11842" y="5639"/>
                  </a:cubicBezTo>
                  <a:close/>
                  <a:moveTo>
                    <a:pt x="12669" y="16971"/>
                  </a:moveTo>
                  <a:cubicBezTo>
                    <a:pt x="12537" y="16971"/>
                    <a:pt x="12388" y="16971"/>
                    <a:pt x="12255" y="16971"/>
                  </a:cubicBezTo>
                  <a:cubicBezTo>
                    <a:pt x="12255" y="16652"/>
                    <a:pt x="12255" y="16333"/>
                    <a:pt x="12255" y="15961"/>
                  </a:cubicBezTo>
                  <a:cubicBezTo>
                    <a:pt x="12388" y="15961"/>
                    <a:pt x="12537" y="15961"/>
                    <a:pt x="12669" y="15961"/>
                  </a:cubicBezTo>
                  <a:cubicBezTo>
                    <a:pt x="12669" y="16280"/>
                    <a:pt x="12669" y="16599"/>
                    <a:pt x="12669" y="16971"/>
                  </a:cubicBezTo>
                  <a:close/>
                  <a:moveTo>
                    <a:pt x="12669" y="5639"/>
                  </a:moveTo>
                  <a:cubicBezTo>
                    <a:pt x="12537" y="5639"/>
                    <a:pt x="12388" y="5639"/>
                    <a:pt x="12255" y="5639"/>
                  </a:cubicBezTo>
                  <a:cubicBezTo>
                    <a:pt x="12255" y="5320"/>
                    <a:pt x="12255" y="5001"/>
                    <a:pt x="12255" y="4629"/>
                  </a:cubicBezTo>
                  <a:cubicBezTo>
                    <a:pt x="12388" y="4629"/>
                    <a:pt x="12537" y="4629"/>
                    <a:pt x="12669" y="4629"/>
                  </a:cubicBezTo>
                  <a:cubicBezTo>
                    <a:pt x="12669" y="4948"/>
                    <a:pt x="12669" y="5320"/>
                    <a:pt x="12669" y="5639"/>
                  </a:cubicBezTo>
                  <a:close/>
                  <a:moveTo>
                    <a:pt x="13496" y="16971"/>
                  </a:moveTo>
                  <a:cubicBezTo>
                    <a:pt x="13364" y="16971"/>
                    <a:pt x="13215" y="16971"/>
                    <a:pt x="13082" y="16971"/>
                  </a:cubicBezTo>
                  <a:cubicBezTo>
                    <a:pt x="13082" y="16652"/>
                    <a:pt x="13082" y="16333"/>
                    <a:pt x="13082" y="15961"/>
                  </a:cubicBezTo>
                  <a:cubicBezTo>
                    <a:pt x="13215" y="15961"/>
                    <a:pt x="13364" y="15961"/>
                    <a:pt x="13496" y="15961"/>
                  </a:cubicBezTo>
                  <a:cubicBezTo>
                    <a:pt x="13496" y="16280"/>
                    <a:pt x="13496" y="16599"/>
                    <a:pt x="13496" y="16971"/>
                  </a:cubicBezTo>
                  <a:close/>
                  <a:moveTo>
                    <a:pt x="13496" y="5639"/>
                  </a:moveTo>
                  <a:cubicBezTo>
                    <a:pt x="13364" y="5639"/>
                    <a:pt x="13215" y="5639"/>
                    <a:pt x="13082" y="5639"/>
                  </a:cubicBezTo>
                  <a:cubicBezTo>
                    <a:pt x="13082" y="5320"/>
                    <a:pt x="13082" y="5001"/>
                    <a:pt x="13082" y="4629"/>
                  </a:cubicBezTo>
                  <a:cubicBezTo>
                    <a:pt x="13215" y="4629"/>
                    <a:pt x="13364" y="4629"/>
                    <a:pt x="13496" y="4629"/>
                  </a:cubicBezTo>
                  <a:cubicBezTo>
                    <a:pt x="13496" y="4948"/>
                    <a:pt x="13496" y="5320"/>
                    <a:pt x="13496" y="5639"/>
                  </a:cubicBezTo>
                  <a:close/>
                  <a:moveTo>
                    <a:pt x="14323" y="16971"/>
                  </a:moveTo>
                  <a:cubicBezTo>
                    <a:pt x="14191" y="16971"/>
                    <a:pt x="14042" y="16971"/>
                    <a:pt x="13909" y="16971"/>
                  </a:cubicBezTo>
                  <a:cubicBezTo>
                    <a:pt x="13909" y="16652"/>
                    <a:pt x="13909" y="16333"/>
                    <a:pt x="13909" y="15961"/>
                  </a:cubicBezTo>
                  <a:cubicBezTo>
                    <a:pt x="14042" y="15961"/>
                    <a:pt x="14191" y="15961"/>
                    <a:pt x="14323" y="15961"/>
                  </a:cubicBezTo>
                  <a:cubicBezTo>
                    <a:pt x="14323" y="16280"/>
                    <a:pt x="14323" y="16599"/>
                    <a:pt x="14323" y="16971"/>
                  </a:cubicBezTo>
                  <a:close/>
                  <a:moveTo>
                    <a:pt x="14323" y="5639"/>
                  </a:moveTo>
                  <a:cubicBezTo>
                    <a:pt x="14191" y="5639"/>
                    <a:pt x="14042" y="5639"/>
                    <a:pt x="13909" y="5639"/>
                  </a:cubicBezTo>
                  <a:cubicBezTo>
                    <a:pt x="13909" y="5320"/>
                    <a:pt x="13909" y="5001"/>
                    <a:pt x="13909" y="4629"/>
                  </a:cubicBezTo>
                  <a:cubicBezTo>
                    <a:pt x="14042" y="4629"/>
                    <a:pt x="14191" y="4629"/>
                    <a:pt x="14323" y="4629"/>
                  </a:cubicBezTo>
                  <a:cubicBezTo>
                    <a:pt x="14323" y="4948"/>
                    <a:pt x="14323" y="5320"/>
                    <a:pt x="14323" y="5639"/>
                  </a:cubicBezTo>
                  <a:close/>
                  <a:moveTo>
                    <a:pt x="15133" y="16971"/>
                  </a:moveTo>
                  <a:cubicBezTo>
                    <a:pt x="15001" y="16971"/>
                    <a:pt x="14852" y="16971"/>
                    <a:pt x="14720" y="16971"/>
                  </a:cubicBezTo>
                  <a:cubicBezTo>
                    <a:pt x="14720" y="16652"/>
                    <a:pt x="14720" y="16333"/>
                    <a:pt x="14720" y="15961"/>
                  </a:cubicBezTo>
                  <a:cubicBezTo>
                    <a:pt x="14852" y="15961"/>
                    <a:pt x="15001" y="15961"/>
                    <a:pt x="15133" y="15961"/>
                  </a:cubicBezTo>
                  <a:cubicBezTo>
                    <a:pt x="15133" y="16280"/>
                    <a:pt x="15133" y="16599"/>
                    <a:pt x="15133" y="16971"/>
                  </a:cubicBezTo>
                  <a:close/>
                  <a:moveTo>
                    <a:pt x="15133" y="5639"/>
                  </a:moveTo>
                  <a:cubicBezTo>
                    <a:pt x="15001" y="5639"/>
                    <a:pt x="14852" y="5639"/>
                    <a:pt x="14720" y="5639"/>
                  </a:cubicBezTo>
                  <a:cubicBezTo>
                    <a:pt x="14720" y="5320"/>
                    <a:pt x="14720" y="5001"/>
                    <a:pt x="14720" y="4629"/>
                  </a:cubicBezTo>
                  <a:cubicBezTo>
                    <a:pt x="14852" y="4629"/>
                    <a:pt x="15001" y="4629"/>
                    <a:pt x="15133" y="4629"/>
                  </a:cubicBezTo>
                  <a:cubicBezTo>
                    <a:pt x="15133" y="4948"/>
                    <a:pt x="15133" y="5320"/>
                    <a:pt x="15133" y="5639"/>
                  </a:cubicBezTo>
                  <a:close/>
                  <a:moveTo>
                    <a:pt x="15960" y="16971"/>
                  </a:moveTo>
                  <a:cubicBezTo>
                    <a:pt x="15828" y="16971"/>
                    <a:pt x="15679" y="16971"/>
                    <a:pt x="15547" y="16971"/>
                  </a:cubicBezTo>
                  <a:cubicBezTo>
                    <a:pt x="15547" y="16652"/>
                    <a:pt x="15547" y="16333"/>
                    <a:pt x="15547" y="15961"/>
                  </a:cubicBezTo>
                  <a:cubicBezTo>
                    <a:pt x="15679" y="15961"/>
                    <a:pt x="15828" y="15961"/>
                    <a:pt x="15960" y="15961"/>
                  </a:cubicBezTo>
                  <a:cubicBezTo>
                    <a:pt x="15960" y="16280"/>
                    <a:pt x="15960" y="16599"/>
                    <a:pt x="15960" y="16971"/>
                  </a:cubicBezTo>
                  <a:close/>
                  <a:moveTo>
                    <a:pt x="15960" y="5639"/>
                  </a:moveTo>
                  <a:cubicBezTo>
                    <a:pt x="15828" y="5639"/>
                    <a:pt x="15679" y="5639"/>
                    <a:pt x="15547" y="5639"/>
                  </a:cubicBezTo>
                  <a:cubicBezTo>
                    <a:pt x="15547" y="5320"/>
                    <a:pt x="15547" y="5001"/>
                    <a:pt x="15547" y="4629"/>
                  </a:cubicBezTo>
                  <a:cubicBezTo>
                    <a:pt x="15679" y="4629"/>
                    <a:pt x="15828" y="4629"/>
                    <a:pt x="15960" y="4629"/>
                  </a:cubicBezTo>
                  <a:cubicBezTo>
                    <a:pt x="15960" y="4948"/>
                    <a:pt x="15960" y="5320"/>
                    <a:pt x="15960" y="5639"/>
                  </a:cubicBezTo>
                  <a:close/>
                  <a:moveTo>
                    <a:pt x="16787" y="17025"/>
                  </a:moveTo>
                  <a:cubicBezTo>
                    <a:pt x="16655" y="17025"/>
                    <a:pt x="16506" y="16971"/>
                    <a:pt x="16374" y="16971"/>
                  </a:cubicBezTo>
                  <a:cubicBezTo>
                    <a:pt x="16374" y="16652"/>
                    <a:pt x="16374" y="16333"/>
                    <a:pt x="16374" y="15961"/>
                  </a:cubicBezTo>
                  <a:cubicBezTo>
                    <a:pt x="16506" y="15961"/>
                    <a:pt x="16655" y="15961"/>
                    <a:pt x="16787" y="16014"/>
                  </a:cubicBezTo>
                  <a:cubicBezTo>
                    <a:pt x="16787" y="16386"/>
                    <a:pt x="16787" y="16705"/>
                    <a:pt x="16787" y="17025"/>
                  </a:cubicBezTo>
                  <a:close/>
                  <a:moveTo>
                    <a:pt x="16787" y="5586"/>
                  </a:moveTo>
                  <a:cubicBezTo>
                    <a:pt x="16655" y="5586"/>
                    <a:pt x="16506" y="5639"/>
                    <a:pt x="16374" y="5639"/>
                  </a:cubicBezTo>
                  <a:cubicBezTo>
                    <a:pt x="16374" y="5320"/>
                    <a:pt x="16374" y="5001"/>
                    <a:pt x="16374" y="4629"/>
                  </a:cubicBezTo>
                  <a:cubicBezTo>
                    <a:pt x="16506" y="4629"/>
                    <a:pt x="16655" y="4575"/>
                    <a:pt x="16787" y="4575"/>
                  </a:cubicBezTo>
                  <a:cubicBezTo>
                    <a:pt x="16787" y="4895"/>
                    <a:pt x="16787" y="5214"/>
                    <a:pt x="16787" y="5586"/>
                  </a:cubicBezTo>
                  <a:close/>
                  <a:moveTo>
                    <a:pt x="17598" y="17237"/>
                  </a:moveTo>
                  <a:cubicBezTo>
                    <a:pt x="17465" y="17184"/>
                    <a:pt x="17316" y="17184"/>
                    <a:pt x="17184" y="17131"/>
                  </a:cubicBezTo>
                  <a:cubicBezTo>
                    <a:pt x="17184" y="16812"/>
                    <a:pt x="17184" y="16439"/>
                    <a:pt x="17184" y="16120"/>
                  </a:cubicBezTo>
                  <a:cubicBezTo>
                    <a:pt x="17316" y="16173"/>
                    <a:pt x="17465" y="16173"/>
                    <a:pt x="17598" y="16227"/>
                  </a:cubicBezTo>
                  <a:cubicBezTo>
                    <a:pt x="17598" y="16546"/>
                    <a:pt x="17598" y="16865"/>
                    <a:pt x="17598" y="17237"/>
                  </a:cubicBezTo>
                  <a:close/>
                  <a:moveTo>
                    <a:pt x="17598" y="5427"/>
                  </a:moveTo>
                  <a:cubicBezTo>
                    <a:pt x="17465" y="5480"/>
                    <a:pt x="17316" y="5480"/>
                    <a:pt x="17184" y="5533"/>
                  </a:cubicBezTo>
                  <a:cubicBezTo>
                    <a:pt x="17184" y="5214"/>
                    <a:pt x="17184" y="4841"/>
                    <a:pt x="17184" y="4522"/>
                  </a:cubicBezTo>
                  <a:cubicBezTo>
                    <a:pt x="17316" y="4469"/>
                    <a:pt x="17465" y="4469"/>
                    <a:pt x="17598" y="4416"/>
                  </a:cubicBezTo>
                  <a:cubicBezTo>
                    <a:pt x="17598" y="4735"/>
                    <a:pt x="17598" y="5054"/>
                    <a:pt x="17598" y="5427"/>
                  </a:cubicBezTo>
                  <a:close/>
                  <a:moveTo>
                    <a:pt x="18425" y="17557"/>
                  </a:moveTo>
                  <a:cubicBezTo>
                    <a:pt x="18292" y="17503"/>
                    <a:pt x="18143" y="17450"/>
                    <a:pt x="18011" y="17397"/>
                  </a:cubicBezTo>
                  <a:cubicBezTo>
                    <a:pt x="18011" y="17025"/>
                    <a:pt x="18011" y="16705"/>
                    <a:pt x="18011" y="16333"/>
                  </a:cubicBezTo>
                  <a:cubicBezTo>
                    <a:pt x="18143" y="16386"/>
                    <a:pt x="18292" y="16439"/>
                    <a:pt x="18425" y="16493"/>
                  </a:cubicBezTo>
                  <a:cubicBezTo>
                    <a:pt x="18425" y="16812"/>
                    <a:pt x="18425" y="17184"/>
                    <a:pt x="18425" y="17557"/>
                  </a:cubicBezTo>
                  <a:close/>
                  <a:moveTo>
                    <a:pt x="18425" y="5107"/>
                  </a:moveTo>
                  <a:cubicBezTo>
                    <a:pt x="18292" y="5161"/>
                    <a:pt x="18143" y="5214"/>
                    <a:pt x="18011" y="5267"/>
                  </a:cubicBezTo>
                  <a:cubicBezTo>
                    <a:pt x="18011" y="4895"/>
                    <a:pt x="18011" y="4575"/>
                    <a:pt x="18011" y="4203"/>
                  </a:cubicBezTo>
                  <a:cubicBezTo>
                    <a:pt x="18143" y="4150"/>
                    <a:pt x="18292" y="4097"/>
                    <a:pt x="18425" y="4043"/>
                  </a:cubicBezTo>
                  <a:cubicBezTo>
                    <a:pt x="18425" y="4416"/>
                    <a:pt x="18425" y="4788"/>
                    <a:pt x="18425" y="5107"/>
                  </a:cubicBezTo>
                  <a:close/>
                  <a:moveTo>
                    <a:pt x="19251" y="18035"/>
                  </a:moveTo>
                  <a:cubicBezTo>
                    <a:pt x="19119" y="17929"/>
                    <a:pt x="18970" y="17876"/>
                    <a:pt x="18838" y="17769"/>
                  </a:cubicBezTo>
                  <a:cubicBezTo>
                    <a:pt x="18838" y="17397"/>
                    <a:pt x="18838" y="17025"/>
                    <a:pt x="18838" y="16652"/>
                  </a:cubicBezTo>
                  <a:cubicBezTo>
                    <a:pt x="18970" y="16705"/>
                    <a:pt x="19119" y="16812"/>
                    <a:pt x="19251" y="16865"/>
                  </a:cubicBezTo>
                  <a:cubicBezTo>
                    <a:pt x="19251" y="17237"/>
                    <a:pt x="19251" y="17663"/>
                    <a:pt x="19251" y="18035"/>
                  </a:cubicBezTo>
                  <a:close/>
                  <a:moveTo>
                    <a:pt x="19251" y="4735"/>
                  </a:moveTo>
                  <a:cubicBezTo>
                    <a:pt x="19119" y="4841"/>
                    <a:pt x="18970" y="4895"/>
                    <a:pt x="18838" y="4948"/>
                  </a:cubicBezTo>
                  <a:cubicBezTo>
                    <a:pt x="18838" y="4575"/>
                    <a:pt x="18838" y="4203"/>
                    <a:pt x="18838" y="3831"/>
                  </a:cubicBezTo>
                  <a:cubicBezTo>
                    <a:pt x="18970" y="3724"/>
                    <a:pt x="19119" y="3671"/>
                    <a:pt x="19251" y="3565"/>
                  </a:cubicBezTo>
                  <a:cubicBezTo>
                    <a:pt x="19251" y="3937"/>
                    <a:pt x="19251" y="4309"/>
                    <a:pt x="19251" y="4735"/>
                  </a:cubicBezTo>
                  <a:close/>
                  <a:moveTo>
                    <a:pt x="20062" y="18727"/>
                  </a:moveTo>
                  <a:cubicBezTo>
                    <a:pt x="19930" y="18621"/>
                    <a:pt x="19781" y="18461"/>
                    <a:pt x="19648" y="18355"/>
                  </a:cubicBezTo>
                  <a:cubicBezTo>
                    <a:pt x="19648" y="17929"/>
                    <a:pt x="19648" y="17557"/>
                    <a:pt x="19648" y="17131"/>
                  </a:cubicBezTo>
                  <a:cubicBezTo>
                    <a:pt x="19781" y="17237"/>
                    <a:pt x="19930" y="17344"/>
                    <a:pt x="20062" y="17450"/>
                  </a:cubicBezTo>
                  <a:cubicBezTo>
                    <a:pt x="20062" y="17876"/>
                    <a:pt x="20062" y="18301"/>
                    <a:pt x="20062" y="18727"/>
                  </a:cubicBezTo>
                  <a:close/>
                  <a:moveTo>
                    <a:pt x="20062" y="4150"/>
                  </a:moveTo>
                  <a:cubicBezTo>
                    <a:pt x="19930" y="4256"/>
                    <a:pt x="19781" y="4363"/>
                    <a:pt x="19648" y="4469"/>
                  </a:cubicBezTo>
                  <a:cubicBezTo>
                    <a:pt x="19648" y="4043"/>
                    <a:pt x="19648" y="3671"/>
                    <a:pt x="19648" y="3245"/>
                  </a:cubicBezTo>
                  <a:cubicBezTo>
                    <a:pt x="19781" y="3139"/>
                    <a:pt x="19930" y="2979"/>
                    <a:pt x="20062" y="2873"/>
                  </a:cubicBezTo>
                  <a:cubicBezTo>
                    <a:pt x="20062" y="3299"/>
                    <a:pt x="20062" y="3724"/>
                    <a:pt x="20062" y="4150"/>
                  </a:cubicBezTo>
                  <a:close/>
                  <a:moveTo>
                    <a:pt x="20889" y="19685"/>
                  </a:moveTo>
                  <a:cubicBezTo>
                    <a:pt x="20757" y="19525"/>
                    <a:pt x="20608" y="19312"/>
                    <a:pt x="20475" y="19153"/>
                  </a:cubicBezTo>
                  <a:cubicBezTo>
                    <a:pt x="20475" y="18727"/>
                    <a:pt x="20475" y="18248"/>
                    <a:pt x="20475" y="17823"/>
                  </a:cubicBezTo>
                  <a:cubicBezTo>
                    <a:pt x="20608" y="17982"/>
                    <a:pt x="20757" y="18089"/>
                    <a:pt x="20889" y="18248"/>
                  </a:cubicBezTo>
                  <a:cubicBezTo>
                    <a:pt x="20889" y="18727"/>
                    <a:pt x="20889" y="19206"/>
                    <a:pt x="20889" y="19685"/>
                  </a:cubicBezTo>
                  <a:close/>
                  <a:moveTo>
                    <a:pt x="20889" y="3352"/>
                  </a:moveTo>
                  <a:cubicBezTo>
                    <a:pt x="20757" y="3511"/>
                    <a:pt x="20608" y="3671"/>
                    <a:pt x="20475" y="3777"/>
                  </a:cubicBezTo>
                  <a:cubicBezTo>
                    <a:pt x="20475" y="3352"/>
                    <a:pt x="20475" y="2873"/>
                    <a:pt x="20475" y="2447"/>
                  </a:cubicBezTo>
                  <a:cubicBezTo>
                    <a:pt x="20608" y="2288"/>
                    <a:pt x="20757" y="2128"/>
                    <a:pt x="20889" y="1915"/>
                  </a:cubicBezTo>
                  <a:cubicBezTo>
                    <a:pt x="20889" y="2394"/>
                    <a:pt x="20889" y="2873"/>
                    <a:pt x="20889" y="335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7E30EBE-7C42-4687-B690-C0C660B31E95}"/>
                </a:ext>
              </a:extLst>
            </p:cNvPr>
            <p:cNvSpPr/>
            <p:nvPr/>
          </p:nvSpPr>
          <p:spPr>
            <a:xfrm>
              <a:off x="8327645" y="6163054"/>
              <a:ext cx="256541" cy="35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964" y="926"/>
                    <a:pt x="14436" y="1774"/>
                    <a:pt x="10800" y="2314"/>
                  </a:cubicBezTo>
                  <a:cubicBezTo>
                    <a:pt x="7164" y="2854"/>
                    <a:pt x="3636" y="3163"/>
                    <a:pt x="0" y="3471"/>
                  </a:cubicBezTo>
                  <a:cubicBezTo>
                    <a:pt x="0" y="5940"/>
                    <a:pt x="0" y="8331"/>
                    <a:pt x="0" y="10800"/>
                  </a:cubicBezTo>
                  <a:cubicBezTo>
                    <a:pt x="0" y="13269"/>
                    <a:pt x="0" y="15660"/>
                    <a:pt x="0" y="18129"/>
                  </a:cubicBezTo>
                  <a:cubicBezTo>
                    <a:pt x="3636" y="18437"/>
                    <a:pt x="7271" y="18746"/>
                    <a:pt x="10800" y="19286"/>
                  </a:cubicBezTo>
                  <a:cubicBezTo>
                    <a:pt x="14436" y="19826"/>
                    <a:pt x="17964" y="20674"/>
                    <a:pt x="21600" y="21600"/>
                  </a:cubicBezTo>
                  <a:cubicBezTo>
                    <a:pt x="21600" y="18051"/>
                    <a:pt x="21600" y="14426"/>
                    <a:pt x="21600" y="10877"/>
                  </a:cubicBezTo>
                  <a:cubicBezTo>
                    <a:pt x="21600" y="7097"/>
                    <a:pt x="21600" y="3549"/>
                    <a:pt x="2160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5600B4E4-D25A-49B1-83F5-5DACCBA7850C}"/>
                </a:ext>
              </a:extLst>
            </p:cNvPr>
            <p:cNvSpPr/>
            <p:nvPr/>
          </p:nvSpPr>
          <p:spPr>
            <a:xfrm>
              <a:off x="8051800" y="6224184"/>
              <a:ext cx="256541" cy="236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964" y="232"/>
                    <a:pt x="14436" y="465"/>
                    <a:pt x="10800" y="581"/>
                  </a:cubicBezTo>
                  <a:cubicBezTo>
                    <a:pt x="7164" y="581"/>
                    <a:pt x="3636" y="581"/>
                    <a:pt x="0" y="581"/>
                  </a:cubicBezTo>
                  <a:cubicBezTo>
                    <a:pt x="0" y="3948"/>
                    <a:pt x="0" y="7432"/>
                    <a:pt x="0" y="10800"/>
                  </a:cubicBezTo>
                  <a:cubicBezTo>
                    <a:pt x="0" y="14168"/>
                    <a:pt x="0" y="17652"/>
                    <a:pt x="0" y="21019"/>
                  </a:cubicBezTo>
                  <a:cubicBezTo>
                    <a:pt x="3636" y="21019"/>
                    <a:pt x="7164" y="21019"/>
                    <a:pt x="10800" y="21019"/>
                  </a:cubicBezTo>
                  <a:cubicBezTo>
                    <a:pt x="14436" y="21135"/>
                    <a:pt x="17964" y="21252"/>
                    <a:pt x="21600" y="21600"/>
                  </a:cubicBezTo>
                  <a:cubicBezTo>
                    <a:pt x="21600" y="18000"/>
                    <a:pt x="21600" y="14400"/>
                    <a:pt x="21600" y="10800"/>
                  </a:cubicBezTo>
                  <a:cubicBezTo>
                    <a:pt x="21600" y="7200"/>
                    <a:pt x="21600" y="3600"/>
                    <a:pt x="2160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D379DB9C-7D24-40AB-99C7-3C483CC4778A}"/>
                </a:ext>
              </a:extLst>
            </p:cNvPr>
            <p:cNvSpPr/>
            <p:nvPr/>
          </p:nvSpPr>
          <p:spPr>
            <a:xfrm>
              <a:off x="7775955" y="6228925"/>
              <a:ext cx="256541" cy="223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964" y="0"/>
                    <a:pt x="14436" y="0"/>
                    <a:pt x="10800" y="0"/>
                  </a:cubicBezTo>
                  <a:cubicBezTo>
                    <a:pt x="7164" y="0"/>
                    <a:pt x="3636" y="0"/>
                    <a:pt x="0" y="0"/>
                  </a:cubicBezTo>
                  <a:cubicBezTo>
                    <a:pt x="0" y="3559"/>
                    <a:pt x="0" y="7241"/>
                    <a:pt x="0" y="10800"/>
                  </a:cubicBezTo>
                  <a:cubicBezTo>
                    <a:pt x="0" y="14359"/>
                    <a:pt x="0" y="18041"/>
                    <a:pt x="0" y="21600"/>
                  </a:cubicBezTo>
                  <a:cubicBezTo>
                    <a:pt x="3636" y="21600"/>
                    <a:pt x="7164" y="21600"/>
                    <a:pt x="10800" y="21600"/>
                  </a:cubicBezTo>
                  <a:cubicBezTo>
                    <a:pt x="14436" y="21600"/>
                    <a:pt x="17964" y="21600"/>
                    <a:pt x="21600" y="21600"/>
                  </a:cubicBezTo>
                  <a:cubicBezTo>
                    <a:pt x="21600" y="18041"/>
                    <a:pt x="21600" y="14359"/>
                    <a:pt x="21600" y="10800"/>
                  </a:cubicBezTo>
                  <a:cubicBezTo>
                    <a:pt x="21600" y="7118"/>
                    <a:pt x="21600" y="3559"/>
                    <a:pt x="2160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72313F32-D477-4425-8AB7-C34120D0C7D1}"/>
                </a:ext>
              </a:extLst>
            </p:cNvPr>
            <p:cNvSpPr/>
            <p:nvPr/>
          </p:nvSpPr>
          <p:spPr>
            <a:xfrm>
              <a:off x="6945715" y="6161869"/>
              <a:ext cx="256541" cy="35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36" y="926"/>
                    <a:pt x="7164" y="1774"/>
                    <a:pt x="10800" y="2314"/>
                  </a:cubicBezTo>
                  <a:cubicBezTo>
                    <a:pt x="14436" y="2854"/>
                    <a:pt x="17964" y="3163"/>
                    <a:pt x="21600" y="3471"/>
                  </a:cubicBezTo>
                  <a:cubicBezTo>
                    <a:pt x="21600" y="5940"/>
                    <a:pt x="21600" y="8331"/>
                    <a:pt x="21600" y="10800"/>
                  </a:cubicBezTo>
                  <a:cubicBezTo>
                    <a:pt x="21600" y="13269"/>
                    <a:pt x="21600" y="15660"/>
                    <a:pt x="21600" y="18129"/>
                  </a:cubicBezTo>
                  <a:cubicBezTo>
                    <a:pt x="17964" y="18437"/>
                    <a:pt x="14329" y="18746"/>
                    <a:pt x="10800" y="19286"/>
                  </a:cubicBezTo>
                  <a:cubicBezTo>
                    <a:pt x="7164" y="19826"/>
                    <a:pt x="3636" y="20674"/>
                    <a:pt x="0" y="21600"/>
                  </a:cubicBezTo>
                  <a:cubicBezTo>
                    <a:pt x="0" y="18051"/>
                    <a:pt x="0" y="14426"/>
                    <a:pt x="0" y="10877"/>
                  </a:cubicBezTo>
                  <a:cubicBezTo>
                    <a:pt x="0" y="7097"/>
                    <a:pt x="0" y="3549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E26D9714-FFC5-4402-A341-74DCA24870F9}"/>
                </a:ext>
              </a:extLst>
            </p:cNvPr>
            <p:cNvSpPr/>
            <p:nvPr/>
          </p:nvSpPr>
          <p:spPr>
            <a:xfrm>
              <a:off x="7225115" y="6222999"/>
              <a:ext cx="256541" cy="236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36" y="232"/>
                    <a:pt x="7164" y="465"/>
                    <a:pt x="10800" y="581"/>
                  </a:cubicBezTo>
                  <a:cubicBezTo>
                    <a:pt x="14436" y="581"/>
                    <a:pt x="17964" y="581"/>
                    <a:pt x="21600" y="581"/>
                  </a:cubicBezTo>
                  <a:cubicBezTo>
                    <a:pt x="21600" y="3948"/>
                    <a:pt x="21600" y="7432"/>
                    <a:pt x="21600" y="10800"/>
                  </a:cubicBezTo>
                  <a:cubicBezTo>
                    <a:pt x="21600" y="14168"/>
                    <a:pt x="21600" y="17652"/>
                    <a:pt x="21600" y="21019"/>
                  </a:cubicBezTo>
                  <a:cubicBezTo>
                    <a:pt x="17964" y="21019"/>
                    <a:pt x="14436" y="21019"/>
                    <a:pt x="10800" y="21019"/>
                  </a:cubicBezTo>
                  <a:cubicBezTo>
                    <a:pt x="7164" y="21135"/>
                    <a:pt x="3636" y="21252"/>
                    <a:pt x="0" y="21600"/>
                  </a:cubicBezTo>
                  <a:cubicBezTo>
                    <a:pt x="0" y="18000"/>
                    <a:pt x="0" y="14400"/>
                    <a:pt x="0" y="10800"/>
                  </a:cubicBezTo>
                  <a:cubicBezTo>
                    <a:pt x="0" y="7200"/>
                    <a:pt x="0" y="360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8472B4A4-7E70-41E1-BCF1-D652428D7E75}"/>
                </a:ext>
              </a:extLst>
            </p:cNvPr>
            <p:cNvSpPr/>
            <p:nvPr/>
          </p:nvSpPr>
          <p:spPr>
            <a:xfrm>
              <a:off x="7502145" y="6228925"/>
              <a:ext cx="256541" cy="223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36" y="0"/>
                    <a:pt x="7164" y="0"/>
                    <a:pt x="10800" y="0"/>
                  </a:cubicBezTo>
                  <a:cubicBezTo>
                    <a:pt x="14436" y="0"/>
                    <a:pt x="17964" y="0"/>
                    <a:pt x="21600" y="0"/>
                  </a:cubicBezTo>
                  <a:cubicBezTo>
                    <a:pt x="21600" y="3559"/>
                    <a:pt x="21600" y="7241"/>
                    <a:pt x="21600" y="10800"/>
                  </a:cubicBezTo>
                  <a:cubicBezTo>
                    <a:pt x="21600" y="14359"/>
                    <a:pt x="21600" y="18041"/>
                    <a:pt x="21600" y="21600"/>
                  </a:cubicBezTo>
                  <a:cubicBezTo>
                    <a:pt x="17964" y="21600"/>
                    <a:pt x="14436" y="21600"/>
                    <a:pt x="10800" y="21600"/>
                  </a:cubicBezTo>
                  <a:cubicBezTo>
                    <a:pt x="7164" y="21600"/>
                    <a:pt x="3636" y="21600"/>
                    <a:pt x="0" y="21600"/>
                  </a:cubicBezTo>
                  <a:cubicBezTo>
                    <a:pt x="0" y="18041"/>
                    <a:pt x="0" y="14359"/>
                    <a:pt x="0" y="10800"/>
                  </a:cubicBezTo>
                  <a:cubicBezTo>
                    <a:pt x="0" y="7118"/>
                    <a:pt x="0" y="3559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7C43C-CFAC-433D-85D0-3B2692CC3D87}"/>
              </a:ext>
            </a:extLst>
          </p:cNvPr>
          <p:cNvGrpSpPr/>
          <p:nvPr/>
        </p:nvGrpSpPr>
        <p:grpSpPr>
          <a:xfrm>
            <a:off x="4534118" y="4039884"/>
            <a:ext cx="1389714" cy="2013427"/>
            <a:chOff x="8921977" y="974283"/>
            <a:chExt cx="2926080" cy="20134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FCBEC0-CBA8-40A0-972C-E436957C07B0}"/>
                </a:ext>
              </a:extLst>
            </p:cNvPr>
            <p:cNvSpPr txBox="1"/>
            <p:nvPr/>
          </p:nvSpPr>
          <p:spPr>
            <a:xfrm>
              <a:off x="8921977" y="974283"/>
              <a:ext cx="2514525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3099B-FC72-4FD0-B151-5B46A085EEF5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618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9C9C63-62D5-4466-A9AF-AC7F34A97D33}"/>
              </a:ext>
            </a:extLst>
          </p:cNvPr>
          <p:cNvGrpSpPr/>
          <p:nvPr/>
        </p:nvGrpSpPr>
        <p:grpSpPr>
          <a:xfrm>
            <a:off x="6547786" y="4039884"/>
            <a:ext cx="1389714" cy="2013427"/>
            <a:chOff x="8921977" y="974283"/>
            <a:chExt cx="2926080" cy="20134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77E21-9E64-446E-A412-1E2940B16097}"/>
                </a:ext>
              </a:extLst>
            </p:cNvPr>
            <p:cNvSpPr txBox="1"/>
            <p:nvPr/>
          </p:nvSpPr>
          <p:spPr>
            <a:xfrm>
              <a:off x="8921977" y="974283"/>
              <a:ext cx="2514525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55A8CC-B2C9-4B35-BBBA-A51B882AD925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618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645733-5FBD-4E3B-B84D-805B25DF74BF}"/>
              </a:ext>
            </a:extLst>
          </p:cNvPr>
          <p:cNvGrpSpPr/>
          <p:nvPr/>
        </p:nvGrpSpPr>
        <p:grpSpPr>
          <a:xfrm>
            <a:off x="8561454" y="4039884"/>
            <a:ext cx="1389714" cy="2013427"/>
            <a:chOff x="8921977" y="974283"/>
            <a:chExt cx="2926080" cy="20134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525903-DEE8-46A6-9051-9A108ED5990D}"/>
                </a:ext>
              </a:extLst>
            </p:cNvPr>
            <p:cNvSpPr txBox="1"/>
            <p:nvPr/>
          </p:nvSpPr>
          <p:spPr>
            <a:xfrm>
              <a:off x="8921977" y="974283"/>
              <a:ext cx="2514525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00014F-7BC9-4792-B722-5AC19B937784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618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cras.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4314AF-648D-4CC6-9FB9-1DDEE1DD6F26}"/>
              </a:ext>
            </a:extLst>
          </p:cNvPr>
          <p:cNvGrpSpPr/>
          <p:nvPr/>
        </p:nvGrpSpPr>
        <p:grpSpPr>
          <a:xfrm>
            <a:off x="2520450" y="4039884"/>
            <a:ext cx="1389714" cy="2013427"/>
            <a:chOff x="8921977" y="974283"/>
            <a:chExt cx="2926080" cy="20134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3260CE-2F7E-416C-864C-5D25E6D1FF97}"/>
                </a:ext>
              </a:extLst>
            </p:cNvPr>
            <p:cNvSpPr txBox="1"/>
            <p:nvPr/>
          </p:nvSpPr>
          <p:spPr>
            <a:xfrm>
              <a:off x="8921977" y="974283"/>
              <a:ext cx="2514525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6874EE-2660-46B0-922B-C9B827B44AF8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618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0D3064-FF95-44CD-9F0F-83F7F156D991}"/>
              </a:ext>
            </a:extLst>
          </p:cNvPr>
          <p:cNvGrpSpPr/>
          <p:nvPr/>
        </p:nvGrpSpPr>
        <p:grpSpPr>
          <a:xfrm>
            <a:off x="506782" y="4363049"/>
            <a:ext cx="1389714" cy="1690262"/>
            <a:chOff x="8921977" y="974283"/>
            <a:chExt cx="2926080" cy="16902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949A34-D274-4E73-BC86-A55CBA9D8282}"/>
                </a:ext>
              </a:extLst>
            </p:cNvPr>
            <p:cNvSpPr txBox="1"/>
            <p:nvPr/>
          </p:nvSpPr>
          <p:spPr>
            <a:xfrm>
              <a:off x="8921977" y="974283"/>
              <a:ext cx="2514525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7066A5-FAB4-429D-B46E-15C80D5E4C6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01A6A1-B762-48DA-B419-A923A1C815C5}"/>
              </a:ext>
            </a:extLst>
          </p:cNvPr>
          <p:cNvGrpSpPr/>
          <p:nvPr/>
        </p:nvGrpSpPr>
        <p:grpSpPr>
          <a:xfrm>
            <a:off x="10575121" y="4363049"/>
            <a:ext cx="1389714" cy="1690262"/>
            <a:chOff x="8921977" y="974283"/>
            <a:chExt cx="2926080" cy="16902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C406A-74F6-4229-89E1-52E8C0D30012}"/>
                </a:ext>
              </a:extLst>
            </p:cNvPr>
            <p:cNvSpPr txBox="1"/>
            <p:nvPr/>
          </p:nvSpPr>
          <p:spPr>
            <a:xfrm>
              <a:off x="8921977" y="974283"/>
              <a:ext cx="2514525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9E1220-2D25-4912-BA6E-412F5BC24A7D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4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8498</TotalTime>
  <Words>391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Film Strip Picture Frame – Slide Template</vt:lpstr>
      <vt:lpstr>Film Strip Picture Frame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Strip Picture Frame</dc:title>
  <dc:creator>PresentationGO.com</dc:creator>
  <dc:description>© Copyright PresentationGO.com</dc:description>
  <dcterms:created xsi:type="dcterms:W3CDTF">2014-11-26T05:14:11Z</dcterms:created>
  <dcterms:modified xsi:type="dcterms:W3CDTF">2021-01-05T17:10:12Z</dcterms:modified>
  <cp:category>Charts &amp; Diagrams</cp:category>
</cp:coreProperties>
</file>