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20420233504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38100"/>
            <a:ext cx="7229475" cy="6781800"/>
          </a:xfrm>
          <a:prstGeom prst="rect">
            <a:avLst/>
          </a:prstGeom>
        </p:spPr>
      </p:pic>
      <p:sp>
        <p:nvSpPr>
          <p:cNvPr id="2" name="矩形 1"/>
          <p:cNvSpPr>
            <a:spLocks noChangeAspect="1"/>
          </p:cNvSpPr>
          <p:nvPr/>
        </p:nvSpPr>
        <p:spPr>
          <a:xfrm>
            <a:off x="6612255" y="72263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R1</a:t>
            </a:r>
            <a:endParaRPr lang="en-US" altLang="zh-CN" sz="2000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809615" y="290703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R1</a:t>
            </a:r>
            <a:endParaRPr lang="en-US" altLang="zh-CN" sz="2000"/>
          </a:p>
        </p:txBody>
      </p:sp>
      <p:sp>
        <p:nvSpPr>
          <p:cNvPr id="5" name="矩形 4"/>
          <p:cNvSpPr/>
          <p:nvPr/>
        </p:nvSpPr>
        <p:spPr>
          <a:xfrm>
            <a:off x="4998085" y="3627120"/>
            <a:ext cx="1171575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st R1, T1</a:t>
            </a:r>
            <a:endParaRPr lang="en-US" altLang="zh-CN" sz="2000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8420735" y="38366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R2</a:t>
            </a:r>
            <a:endParaRPr lang="en-US" altLang="zh-CN" sz="2000"/>
          </a:p>
        </p:txBody>
      </p:sp>
      <p:sp>
        <p:nvSpPr>
          <p:cNvPr id="7" name="矩形 6"/>
          <p:cNvSpPr/>
          <p:nvPr/>
        </p:nvSpPr>
        <p:spPr>
          <a:xfrm>
            <a:off x="7609205" y="3479800"/>
            <a:ext cx="1171575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ld R2, T1</a:t>
            </a:r>
            <a:endParaRPr lang="en-US" altLang="zh-CN" sz="200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7110095" y="60210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R2</a:t>
            </a:r>
            <a:endParaRPr lang="en-US" altLang="zh-CN" sz="2000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8148320" y="35433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not live</a:t>
            </a:r>
            <a:endParaRPr lang="en-US" altLang="zh-CN"/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8148320" y="13423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R1</a:t>
            </a:r>
            <a:endParaRPr lang="en-US" altLang="zh-CN"/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2255520" y="220345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R1</a:t>
            </a:r>
            <a:endParaRPr lang="en-US" altLang="zh-CN"/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2255520" y="43014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mem</a:t>
            </a:r>
            <a:endParaRPr lang="en-US" altLang="zh-CN"/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9711055" y="220345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mem</a:t>
            </a:r>
            <a:endParaRPr lang="en-US" altLang="zh-CN"/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9711055" y="44538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R2</a:t>
            </a:r>
            <a:endParaRPr lang="en-US" altLang="zh-CN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749040" y="515493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T1 in R2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704330" y="1769110"/>
            <a:ext cx="1171575" cy="284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st R1, T1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4838700" y="4596130"/>
            <a:ext cx="1171575" cy="284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ld R2, T1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  <p:bldP spid="6" grpId="0" bldLvl="0" animBg="1"/>
      <p:bldP spid="6" grpId="1" animBg="1"/>
      <p:bldP spid="8" grpId="0" bldLvl="0" animBg="1"/>
      <p:bldP spid="8" grpId="1" animBg="1"/>
      <p:bldP spid="5" grpId="0" bldLvl="0" animBg="1"/>
      <p:bldP spid="5" grpId="1" animBg="1"/>
      <p:bldP spid="7" grpId="0" bldLvl="0" animBg="1"/>
      <p:bldP spid="7" grpId="1" animBg="1"/>
      <p:bldP spid="12" grpId="0" bldLvl="0" animBg="1"/>
      <p:bldP spid="13" grpId="0" bldLvl="0" animBg="1"/>
      <p:bldP spid="16" grpId="0" bldLvl="0" animBg="1"/>
      <p:bldP spid="15" grpId="0" bldLvl="0" animBg="1"/>
      <p:bldP spid="14" grpId="0" bldLvl="0" animBg="1"/>
      <p:bldP spid="10" grpId="0" bldLvl="0" animBg="1"/>
      <p:bldP spid="11" grpId="0" bldLvl="0" animBg="1"/>
      <p:bldP spid="12" grpId="1" animBg="1"/>
      <p:bldP spid="13" grpId="1" animBg="1"/>
      <p:bldP spid="16" grpId="1" animBg="1"/>
      <p:bldP spid="15" grpId="1" animBg="1"/>
      <p:bldP spid="14" grpId="1" animBg="1"/>
      <p:bldP spid="10" grpId="1" animBg="1"/>
      <p:bldP spid="11" grpId="1" animBg="1"/>
      <p:bldP spid="19" grpId="0" bldLvl="0" animBg="1"/>
      <p:bldP spid="19" grpId="1" animBg="1"/>
      <p:bldP spid="20" grpId="0" bldLvl="0" animBg="1"/>
      <p:bldP spid="20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Calibri</vt:lpstr>
      <vt:lpstr>微软雅黑</vt:lpstr>
      <vt:lpstr>文泉驿微米黑</vt:lpstr>
      <vt:lpstr>宋体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ysy</cp:lastModifiedBy>
  <cp:revision>9</cp:revision>
  <dcterms:created xsi:type="dcterms:W3CDTF">2022-04-25T02:50:27Z</dcterms:created>
  <dcterms:modified xsi:type="dcterms:W3CDTF">2022-04-25T02:50:27Z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9F7B424391454560A8BB0104EA385951</vt:lpwstr>
  </property>
  <property fmtid="{D5CDD505-2E9C-101B-9397-08002B2CF9AE}" pid="3" name="KSOProductBuildVer">
    <vt:lpwstr>2052-11.1.0.10976</vt:lpwstr>
  </property>
</Properties>
</file>