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sorted%20stations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N9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94641844153309"/>
          <c:y val="0.14188838220703082"/>
          <c:w val="0.65342911078444488"/>
          <c:h val="0.69735063293361654"/>
        </c:manualLayout>
      </c:layout>
      <c:lineChart>
        <c:grouping val="standard"/>
        <c:varyColors val="0"/>
        <c:ser>
          <c:idx val="0"/>
          <c:order val="0"/>
          <c:tx>
            <c:strRef>
              <c:f>DO!$J$73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41275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5"/>
            <c:dispRSqr val="0"/>
            <c:dispEq val="0"/>
          </c:trendline>
          <c:cat>
            <c:strRef>
              <c:f>DO!$K$72:$V$72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DO!$K$73:$V$73</c:f>
              <c:numCache>
                <c:formatCode>General</c:formatCode>
                <c:ptCount val="12"/>
                <c:pt idx="0">
                  <c:v>10.792999999999999</c:v>
                </c:pt>
                <c:pt idx="1">
                  <c:v>11.436400000000001</c:v>
                </c:pt>
                <c:pt idx="2">
                  <c:v>6.9369699999999996</c:v>
                </c:pt>
                <c:pt idx="3">
                  <c:v>7.476</c:v>
                </c:pt>
                <c:pt idx="4">
                  <c:v>7.9488599999999998</c:v>
                </c:pt>
                <c:pt idx="5">
                  <c:v>7.206976</c:v>
                </c:pt>
                <c:pt idx="6">
                  <c:v>6.6628874999999992</c:v>
                </c:pt>
                <c:pt idx="7">
                  <c:v>5.6024449999999995</c:v>
                </c:pt>
                <c:pt idx="8">
                  <c:v>6.0162679999999993</c:v>
                </c:pt>
                <c:pt idx="9">
                  <c:v>7.5437399999999997</c:v>
                </c:pt>
                <c:pt idx="10">
                  <c:v>7.8688399999999996</c:v>
                </c:pt>
                <c:pt idx="11">
                  <c:v>8.42666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DO!$J$74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DO!$K$72:$V$72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DO!$K$74:$V$74</c:f>
              <c:numCache>
                <c:formatCode>General</c:formatCode>
                <c:ptCount val="12"/>
                <c:pt idx="0">
                  <c:v>9.89</c:v>
                </c:pt>
                <c:pt idx="1">
                  <c:v>12.18342</c:v>
                </c:pt>
                <c:pt idx="2">
                  <c:v>12.4826</c:v>
                </c:pt>
                <c:pt idx="3">
                  <c:v>7.4049699999999996</c:v>
                </c:pt>
                <c:pt idx="4">
                  <c:v>7.6291200000000003</c:v>
                </c:pt>
                <c:pt idx="5">
                  <c:v>6.6693639999999998</c:v>
                </c:pt>
                <c:pt idx="6">
                  <c:v>5.9980574999999998</c:v>
                </c:pt>
                <c:pt idx="7">
                  <c:v>6.1017174999999995</c:v>
                </c:pt>
                <c:pt idx="8">
                  <c:v>5.9376324999999994</c:v>
                </c:pt>
                <c:pt idx="9">
                  <c:v>5.4056499999999996</c:v>
                </c:pt>
                <c:pt idx="10">
                  <c:v>0</c:v>
                </c:pt>
                <c:pt idx="11">
                  <c:v>6.3555900000000003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DO!$J$75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DO!$K$72:$V$72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DO!$K$75:$V$75</c:f>
              <c:numCache>
                <c:formatCode>General</c:formatCode>
                <c:ptCount val="12"/>
                <c:pt idx="0">
                  <c:v>9.76</c:v>
                </c:pt>
                <c:pt idx="1">
                  <c:v>8.4735999999999994</c:v>
                </c:pt>
                <c:pt idx="2">
                  <c:v>8.7912999999999997</c:v>
                </c:pt>
                <c:pt idx="3">
                  <c:v>6.1779999999999999</c:v>
                </c:pt>
                <c:pt idx="4">
                  <c:v>8.7309999999999999</c:v>
                </c:pt>
                <c:pt idx="5">
                  <c:v>5.4630000000000001</c:v>
                </c:pt>
                <c:pt idx="6">
                  <c:v>5.3213999999999997</c:v>
                </c:pt>
                <c:pt idx="7">
                  <c:v>6.6791</c:v>
                </c:pt>
                <c:pt idx="8">
                  <c:v>4.9782400000000004</c:v>
                </c:pt>
                <c:pt idx="9">
                  <c:v>5.1788999999999996</c:v>
                </c:pt>
                <c:pt idx="10">
                  <c:v>5.9781300000000002</c:v>
                </c:pt>
                <c:pt idx="11">
                  <c:v>6.1359700000000004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DO!$J$76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DO!$K$72:$V$72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DO!$K$76:$V$76</c:f>
              <c:numCache>
                <c:formatCode>General</c:formatCode>
                <c:ptCount val="12"/>
                <c:pt idx="0">
                  <c:v>8.4</c:v>
                </c:pt>
                <c:pt idx="1">
                  <c:v>10.15</c:v>
                </c:pt>
                <c:pt idx="2">
                  <c:v>10.66</c:v>
                </c:pt>
                <c:pt idx="3">
                  <c:v>9.41</c:v>
                </c:pt>
                <c:pt idx="4">
                  <c:v>8.57</c:v>
                </c:pt>
                <c:pt idx="5">
                  <c:v>7.3224999999999998</c:v>
                </c:pt>
                <c:pt idx="6">
                  <c:v>6.1020000000000003</c:v>
                </c:pt>
                <c:pt idx="7">
                  <c:v>4.9124999999999996</c:v>
                </c:pt>
                <c:pt idx="8">
                  <c:v>5.2175000000000002</c:v>
                </c:pt>
                <c:pt idx="9">
                  <c:v>5.7</c:v>
                </c:pt>
                <c:pt idx="10">
                  <c:v>8.2666666666666675</c:v>
                </c:pt>
                <c:pt idx="11">
                  <c:v>9.6966666666666672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DO!$J$77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DO!$K$72:$V$72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DO!$K$77:$V$77</c:f>
              <c:numCache>
                <c:formatCode>General</c:formatCode>
                <c:ptCount val="12"/>
                <c:pt idx="0">
                  <c:v>9.8766666666666652</c:v>
                </c:pt>
                <c:pt idx="1">
                  <c:v>8.99</c:v>
                </c:pt>
                <c:pt idx="2">
                  <c:v>11.14</c:v>
                </c:pt>
                <c:pt idx="3">
                  <c:v>11.57</c:v>
                </c:pt>
                <c:pt idx="4">
                  <c:v>8.1449999999999996</c:v>
                </c:pt>
                <c:pt idx="5">
                  <c:v>7.583333333333333</c:v>
                </c:pt>
                <c:pt idx="6">
                  <c:v>6.8639999999999999</c:v>
                </c:pt>
                <c:pt idx="7">
                  <c:v>6.0175000000000001</c:v>
                </c:pt>
                <c:pt idx="8">
                  <c:v>6.07</c:v>
                </c:pt>
                <c:pt idx="9">
                  <c:v>6.86</c:v>
                </c:pt>
                <c:pt idx="10">
                  <c:v>9.3800000000000008</c:v>
                </c:pt>
                <c:pt idx="11">
                  <c:v>8.5299999999999994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DO!$J$78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DO!$K$72:$V$72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DO!$K$78:$V$78</c:f>
              <c:numCache>
                <c:formatCode>General</c:formatCode>
                <c:ptCount val="12"/>
                <c:pt idx="0">
                  <c:v>9.5892999999999997</c:v>
                </c:pt>
                <c:pt idx="1">
                  <c:v>9.7134999999999998</c:v>
                </c:pt>
                <c:pt idx="2">
                  <c:v>8.4769299999999994</c:v>
                </c:pt>
                <c:pt idx="3">
                  <c:v>10.654199999999999</c:v>
                </c:pt>
                <c:pt idx="4">
                  <c:v>10.354699999999999</c:v>
                </c:pt>
                <c:pt idx="5">
                  <c:v>7.4763000000000002</c:v>
                </c:pt>
                <c:pt idx="6">
                  <c:v>7.9745999999999997</c:v>
                </c:pt>
                <c:pt idx="7">
                  <c:v>6.7135999999999996</c:v>
                </c:pt>
                <c:pt idx="8">
                  <c:v>6.3799000000000001</c:v>
                </c:pt>
                <c:pt idx="9">
                  <c:v>5.9745999999999997</c:v>
                </c:pt>
                <c:pt idx="10">
                  <c:v>5.1346999999999996</c:v>
                </c:pt>
                <c:pt idx="11">
                  <c:v>6.2462999999999997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DO!$J$79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DO!$K$72:$V$72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DO!$K$79:$V$79</c:f>
              <c:numCache>
                <c:formatCode>General</c:formatCode>
                <c:ptCount val="12"/>
                <c:pt idx="0">
                  <c:v>9.4499999999999993</c:v>
                </c:pt>
                <c:pt idx="1">
                  <c:v>10.220000000000001</c:v>
                </c:pt>
                <c:pt idx="2">
                  <c:v>11.03</c:v>
                </c:pt>
                <c:pt idx="3">
                  <c:v>10.53</c:v>
                </c:pt>
                <c:pt idx="4" formatCode="0.00">
                  <c:v>7.5149999999999997</c:v>
                </c:pt>
                <c:pt idx="5" formatCode="0.00">
                  <c:v>7.3819999999999997</c:v>
                </c:pt>
                <c:pt idx="6" formatCode="0.00">
                  <c:v>6.1233333333333322</c:v>
                </c:pt>
                <c:pt idx="7" formatCode="0.00">
                  <c:v>6.1849999999999996</c:v>
                </c:pt>
                <c:pt idx="8">
                  <c:v>6.8199999999999994</c:v>
                </c:pt>
                <c:pt idx="9" formatCode="0.00">
                  <c:v>7.5774999999999997</c:v>
                </c:pt>
                <c:pt idx="10">
                  <c:v>6.96</c:v>
                </c:pt>
                <c:pt idx="11">
                  <c:v>8.0399999999999991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7387920"/>
        <c:axId val="440957520"/>
      </c:lineChart>
      <c:catAx>
        <c:axId val="43738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57520"/>
        <c:crosses val="autoZero"/>
        <c:auto val="1"/>
        <c:lblAlgn val="ctr"/>
        <c:lblOffset val="100"/>
        <c:noMultiLvlLbl val="0"/>
      </c:catAx>
      <c:valAx>
        <c:axId val="440957520"/>
        <c:scaling>
          <c:orientation val="minMax"/>
          <c:max val="1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DO (mg/l)</a:t>
                </a:r>
              </a:p>
            </c:rich>
          </c:tx>
          <c:layout>
            <c:manualLayout>
              <c:xMode val="edge"/>
              <c:yMode val="edge"/>
              <c:x val="0.17503455535036688"/>
              <c:y val="0.330370956350340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8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7665014300084082E-2"/>
          <c:y val="8.4203016653127724E-2"/>
          <c:w val="0.20768214843665783"/>
          <c:h val="0.88646762619811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Temperature!$A$4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Temperature!$B$4:$M$4</c:f>
              <c:numCache>
                <c:formatCode>General</c:formatCode>
                <c:ptCount val="12"/>
                <c:pt idx="0">
                  <c:v>17.3</c:v>
                </c:pt>
                <c:pt idx="1">
                  <c:v>25.4</c:v>
                </c:pt>
                <c:pt idx="2">
                  <c:v>34.200000000000003</c:v>
                </c:pt>
                <c:pt idx="3">
                  <c:v>47.3</c:v>
                </c:pt>
                <c:pt idx="4">
                  <c:v>54.9</c:v>
                </c:pt>
                <c:pt idx="5">
                  <c:v>63.4</c:v>
                </c:pt>
                <c:pt idx="6">
                  <c:v>66.099999999999994</c:v>
                </c:pt>
                <c:pt idx="7">
                  <c:v>68.3</c:v>
                </c:pt>
                <c:pt idx="8">
                  <c:v>58.8</c:v>
                </c:pt>
                <c:pt idx="9">
                  <c:v>47.4</c:v>
                </c:pt>
                <c:pt idx="10">
                  <c:v>43.1</c:v>
                </c:pt>
                <c:pt idx="11">
                  <c:v>26.3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Temperature!$A$5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Temperature!$B$5:$M$5</c:f>
              <c:numCache>
                <c:formatCode>General</c:formatCode>
                <c:ptCount val="12"/>
                <c:pt idx="0">
                  <c:v>22.3</c:v>
                </c:pt>
                <c:pt idx="1">
                  <c:v>25.8</c:v>
                </c:pt>
                <c:pt idx="2">
                  <c:v>39.6</c:v>
                </c:pt>
                <c:pt idx="3">
                  <c:v>49.8</c:v>
                </c:pt>
                <c:pt idx="4">
                  <c:v>60</c:v>
                </c:pt>
                <c:pt idx="5">
                  <c:v>65.5</c:v>
                </c:pt>
                <c:pt idx="6">
                  <c:v>71.900000000000006</c:v>
                </c:pt>
                <c:pt idx="7">
                  <c:v>68.7</c:v>
                </c:pt>
                <c:pt idx="8">
                  <c:v>61.7</c:v>
                </c:pt>
                <c:pt idx="9">
                  <c:v>48.9</c:v>
                </c:pt>
                <c:pt idx="10">
                  <c:v>38.5</c:v>
                </c:pt>
                <c:pt idx="11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Temperature!$A$6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Temperature!$B$6:$M$6</c:f>
              <c:numCache>
                <c:formatCode>General</c:formatCode>
                <c:ptCount val="12"/>
                <c:pt idx="0">
                  <c:v>20.2</c:v>
                </c:pt>
                <c:pt idx="1">
                  <c:v>22.9</c:v>
                </c:pt>
                <c:pt idx="2">
                  <c:v>32.700000000000003</c:v>
                </c:pt>
                <c:pt idx="3">
                  <c:v>46.5</c:v>
                </c:pt>
                <c:pt idx="4">
                  <c:v>60.3</c:v>
                </c:pt>
                <c:pt idx="5">
                  <c:v>65.400000000000006</c:v>
                </c:pt>
                <c:pt idx="6">
                  <c:v>71.900000000000006</c:v>
                </c:pt>
                <c:pt idx="7">
                  <c:v>68.099999999999994</c:v>
                </c:pt>
                <c:pt idx="8">
                  <c:v>62.9</c:v>
                </c:pt>
                <c:pt idx="9">
                  <c:v>50</c:v>
                </c:pt>
                <c:pt idx="10">
                  <c:v>43.5</c:v>
                </c:pt>
                <c:pt idx="11">
                  <c:v>33.299999999999997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Temperature!$A$7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Temperature!$B$7:$M$7</c:f>
              <c:numCache>
                <c:formatCode>General</c:formatCode>
                <c:ptCount val="12"/>
                <c:pt idx="0">
                  <c:v>27.3</c:v>
                </c:pt>
                <c:pt idx="1">
                  <c:v>30.3</c:v>
                </c:pt>
                <c:pt idx="2">
                  <c:v>46.6</c:v>
                </c:pt>
                <c:pt idx="3">
                  <c:v>44.5</c:v>
                </c:pt>
                <c:pt idx="4">
                  <c:v>61.8</c:v>
                </c:pt>
                <c:pt idx="5">
                  <c:v>65.7</c:v>
                </c:pt>
                <c:pt idx="6">
                  <c:v>72.400000000000006</c:v>
                </c:pt>
                <c:pt idx="7">
                  <c:v>68.7</c:v>
                </c:pt>
                <c:pt idx="8">
                  <c:v>60.9</c:v>
                </c:pt>
                <c:pt idx="9">
                  <c:v>52.2</c:v>
                </c:pt>
                <c:pt idx="10">
                  <c:v>35.6</c:v>
                </c:pt>
                <c:pt idx="11">
                  <c:v>32.9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Temperature!$A$8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Temperature!$B$8:$M$8</c:f>
              <c:numCache>
                <c:formatCode>General</c:formatCode>
                <c:ptCount val="12"/>
                <c:pt idx="0">
                  <c:v>25.1</c:v>
                </c:pt>
                <c:pt idx="1">
                  <c:v>24.7</c:v>
                </c:pt>
                <c:pt idx="2">
                  <c:v>32.1</c:v>
                </c:pt>
                <c:pt idx="3">
                  <c:v>44.6</c:v>
                </c:pt>
                <c:pt idx="4">
                  <c:v>58.7</c:v>
                </c:pt>
                <c:pt idx="5">
                  <c:v>64.400000000000006</c:v>
                </c:pt>
                <c:pt idx="6">
                  <c:v>72.099999999999994</c:v>
                </c:pt>
                <c:pt idx="7">
                  <c:v>66.400000000000006</c:v>
                </c:pt>
                <c:pt idx="8">
                  <c:v>58.4</c:v>
                </c:pt>
                <c:pt idx="9">
                  <c:v>51.6</c:v>
                </c:pt>
                <c:pt idx="10">
                  <c:v>35.799999999999997</c:v>
                </c:pt>
                <c:pt idx="11">
                  <c:v>27.6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Temperature!$A$9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Temperature!$B$9:$M$9</c:f>
              <c:numCache>
                <c:formatCode>General</c:formatCode>
                <c:ptCount val="12"/>
                <c:pt idx="0">
                  <c:v>18.7</c:v>
                </c:pt>
                <c:pt idx="1">
                  <c:v>20.9</c:v>
                </c:pt>
                <c:pt idx="2">
                  <c:v>25.7</c:v>
                </c:pt>
                <c:pt idx="3">
                  <c:v>44.9</c:v>
                </c:pt>
                <c:pt idx="4">
                  <c:v>58.2</c:v>
                </c:pt>
                <c:pt idx="5">
                  <c:v>66.2</c:v>
                </c:pt>
                <c:pt idx="6">
                  <c:v>67.400000000000006</c:v>
                </c:pt>
                <c:pt idx="7">
                  <c:v>66</c:v>
                </c:pt>
                <c:pt idx="8">
                  <c:v>60.2</c:v>
                </c:pt>
                <c:pt idx="9">
                  <c:v>52.9</c:v>
                </c:pt>
                <c:pt idx="10">
                  <c:v>37.700000000000003</c:v>
                </c:pt>
                <c:pt idx="11">
                  <c:v>32.1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Temperature!$A$10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Temperature!$B$10:$M$10</c:f>
              <c:numCache>
                <c:formatCode>General</c:formatCode>
                <c:ptCount val="12"/>
                <c:pt idx="0">
                  <c:v>17.899999999999999</c:v>
                </c:pt>
                <c:pt idx="1">
                  <c:v>11.8</c:v>
                </c:pt>
                <c:pt idx="2">
                  <c:v>27.8</c:v>
                </c:pt>
                <c:pt idx="3">
                  <c:v>45.1</c:v>
                </c:pt>
                <c:pt idx="4">
                  <c:v>62.9</c:v>
                </c:pt>
                <c:pt idx="5">
                  <c:v>65.400000000000006</c:v>
                </c:pt>
                <c:pt idx="6">
                  <c:v>69.7</c:v>
                </c:pt>
                <c:pt idx="7">
                  <c:v>68.599999999999994</c:v>
                </c:pt>
                <c:pt idx="8">
                  <c:v>65.400000000000006</c:v>
                </c:pt>
                <c:pt idx="9">
                  <c:v>48.7</c:v>
                </c:pt>
                <c:pt idx="10">
                  <c:v>44.8</c:v>
                </c:pt>
                <c:pt idx="11">
                  <c:v>40.799999999999997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Temperature!$A$11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Temperature!$B$11:$M$11</c:f>
              <c:numCache>
                <c:formatCode>General</c:formatCode>
                <c:ptCount val="12"/>
                <c:pt idx="0">
                  <c:v>21.257142857142856</c:v>
                </c:pt>
                <c:pt idx="1">
                  <c:v>23.114285714285717</c:v>
                </c:pt>
                <c:pt idx="2">
                  <c:v>34.1</c:v>
                </c:pt>
                <c:pt idx="3">
                  <c:v>46.1</c:v>
                </c:pt>
                <c:pt idx="4">
                  <c:v>59.542857142857137</c:v>
                </c:pt>
                <c:pt idx="5">
                  <c:v>65.142857142857139</c:v>
                </c:pt>
                <c:pt idx="6">
                  <c:v>70.214285714285708</c:v>
                </c:pt>
                <c:pt idx="7">
                  <c:v>67.828571428571436</c:v>
                </c:pt>
                <c:pt idx="8">
                  <c:v>61.185714285714276</c:v>
                </c:pt>
                <c:pt idx="9">
                  <c:v>50.24285714285714</c:v>
                </c:pt>
                <c:pt idx="10">
                  <c:v>39.857142857142854</c:v>
                </c:pt>
                <c:pt idx="11">
                  <c:v>31.142857142857142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75320"/>
        <c:axId val="448084728"/>
      </c:lineChart>
      <c:catAx>
        <c:axId val="44807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4728"/>
        <c:crosses val="autoZero"/>
        <c:auto val="1"/>
        <c:lblAlgn val="ctr"/>
        <c:lblOffset val="100"/>
        <c:noMultiLvlLbl val="0"/>
      </c:catAx>
      <c:valAx>
        <c:axId val="44808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75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Precipitation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Precipitation!$A$2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Precipitation!$B$2:$M$2</c:f>
              <c:numCache>
                <c:formatCode>General</c:formatCode>
                <c:ptCount val="12"/>
                <c:pt idx="0">
                  <c:v>1.38</c:v>
                </c:pt>
                <c:pt idx="1">
                  <c:v>1.84</c:v>
                </c:pt>
                <c:pt idx="2">
                  <c:v>3.62</c:v>
                </c:pt>
                <c:pt idx="3">
                  <c:v>3.73</c:v>
                </c:pt>
                <c:pt idx="4">
                  <c:v>2.34</c:v>
                </c:pt>
                <c:pt idx="5">
                  <c:v>3.97</c:v>
                </c:pt>
                <c:pt idx="6">
                  <c:v>4.03</c:v>
                </c:pt>
                <c:pt idx="7">
                  <c:v>4.78</c:v>
                </c:pt>
                <c:pt idx="8">
                  <c:v>1.93</c:v>
                </c:pt>
                <c:pt idx="9">
                  <c:v>2.97</c:v>
                </c:pt>
                <c:pt idx="10">
                  <c:v>1.77</c:v>
                </c:pt>
                <c:pt idx="11">
                  <c:v>1.84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Precipitation!$A$3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Precipitation!$B$3:$M$3</c:f>
              <c:numCache>
                <c:formatCode>General</c:formatCode>
                <c:ptCount val="12"/>
                <c:pt idx="0">
                  <c:v>1.33</c:v>
                </c:pt>
                <c:pt idx="1">
                  <c:v>1.96</c:v>
                </c:pt>
                <c:pt idx="2">
                  <c:v>2.5</c:v>
                </c:pt>
                <c:pt idx="3">
                  <c:v>1.47</c:v>
                </c:pt>
                <c:pt idx="4">
                  <c:v>3.04</c:v>
                </c:pt>
                <c:pt idx="5">
                  <c:v>5.63</c:v>
                </c:pt>
                <c:pt idx="6">
                  <c:v>4.4400000000000004</c:v>
                </c:pt>
                <c:pt idx="7">
                  <c:v>5.97</c:v>
                </c:pt>
                <c:pt idx="8">
                  <c:v>5.03</c:v>
                </c:pt>
                <c:pt idx="9">
                  <c:v>5.14</c:v>
                </c:pt>
                <c:pt idx="10">
                  <c:v>4.09</c:v>
                </c:pt>
                <c:pt idx="11">
                  <c:v>3.19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Precipitation!$A$4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Precipitation!$B$4:$M$4</c:f>
              <c:numCache>
                <c:formatCode>General</c:formatCode>
                <c:ptCount val="12"/>
                <c:pt idx="0">
                  <c:v>1.96</c:v>
                </c:pt>
                <c:pt idx="1">
                  <c:v>3.28</c:v>
                </c:pt>
                <c:pt idx="2">
                  <c:v>3.32</c:v>
                </c:pt>
                <c:pt idx="3">
                  <c:v>7.23</c:v>
                </c:pt>
                <c:pt idx="4">
                  <c:v>6.11</c:v>
                </c:pt>
                <c:pt idx="5">
                  <c:v>6.54</c:v>
                </c:pt>
                <c:pt idx="6">
                  <c:v>3.79</c:v>
                </c:pt>
                <c:pt idx="7">
                  <c:v>4.88</c:v>
                </c:pt>
                <c:pt idx="8">
                  <c:v>8.49</c:v>
                </c:pt>
                <c:pt idx="9">
                  <c:v>4.29</c:v>
                </c:pt>
                <c:pt idx="10">
                  <c:v>4.01</c:v>
                </c:pt>
                <c:pt idx="11">
                  <c:v>2.42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Precipitation!$A$5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Precipitation!$B$5:$M$5</c:f>
              <c:numCache>
                <c:formatCode>General</c:formatCode>
                <c:ptCount val="12"/>
                <c:pt idx="0">
                  <c:v>3.12</c:v>
                </c:pt>
                <c:pt idx="1">
                  <c:v>1.57</c:v>
                </c:pt>
                <c:pt idx="2">
                  <c:v>1.64</c:v>
                </c:pt>
                <c:pt idx="3">
                  <c:v>2.92</c:v>
                </c:pt>
                <c:pt idx="4">
                  <c:v>5.52</c:v>
                </c:pt>
                <c:pt idx="5">
                  <c:v>3.01</c:v>
                </c:pt>
                <c:pt idx="6">
                  <c:v>3.8</c:v>
                </c:pt>
                <c:pt idx="7">
                  <c:v>2.7</c:v>
                </c:pt>
                <c:pt idx="8">
                  <c:v>2.38</c:v>
                </c:pt>
                <c:pt idx="9">
                  <c:v>4.08</c:v>
                </c:pt>
                <c:pt idx="10">
                  <c:v>1.76</c:v>
                </c:pt>
                <c:pt idx="11">
                  <c:v>6.01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Precipitation!$A$6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Precipitation!$B$6:$M$6</c:f>
              <c:numCache>
                <c:formatCode>General</c:formatCode>
                <c:ptCount val="12"/>
                <c:pt idx="0">
                  <c:v>2.2000000000000002</c:v>
                </c:pt>
                <c:pt idx="1">
                  <c:v>2.1800000000000002</c:v>
                </c:pt>
                <c:pt idx="2">
                  <c:v>1.44</c:v>
                </c:pt>
                <c:pt idx="3">
                  <c:v>4.7300000000000004</c:v>
                </c:pt>
                <c:pt idx="4">
                  <c:v>3.95</c:v>
                </c:pt>
                <c:pt idx="5">
                  <c:v>8.75</c:v>
                </c:pt>
                <c:pt idx="6">
                  <c:v>8.17</c:v>
                </c:pt>
                <c:pt idx="7">
                  <c:v>2.17</c:v>
                </c:pt>
                <c:pt idx="8">
                  <c:v>4.34</c:v>
                </c:pt>
                <c:pt idx="9">
                  <c:v>5</c:v>
                </c:pt>
                <c:pt idx="10">
                  <c:v>3.64</c:v>
                </c:pt>
                <c:pt idx="11">
                  <c:v>2.61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Precipitation!$A$7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Precipitation!$B$7:$M$7</c:f>
              <c:numCache>
                <c:formatCode>General</c:formatCode>
                <c:ptCount val="12"/>
                <c:pt idx="0">
                  <c:v>1.58</c:v>
                </c:pt>
                <c:pt idx="1">
                  <c:v>4</c:v>
                </c:pt>
                <c:pt idx="2">
                  <c:v>3.03</c:v>
                </c:pt>
                <c:pt idx="3">
                  <c:v>4.8</c:v>
                </c:pt>
                <c:pt idx="4">
                  <c:v>4.51</c:v>
                </c:pt>
                <c:pt idx="5">
                  <c:v>6.61</c:v>
                </c:pt>
                <c:pt idx="6">
                  <c:v>6.97</c:v>
                </c:pt>
                <c:pt idx="7">
                  <c:v>5.64</c:v>
                </c:pt>
                <c:pt idx="8">
                  <c:v>2.5</c:v>
                </c:pt>
                <c:pt idx="9">
                  <c:v>4.75</c:v>
                </c:pt>
                <c:pt idx="10">
                  <c:v>2.9</c:v>
                </c:pt>
                <c:pt idx="11">
                  <c:v>3.63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Precipitation!$A$8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Precipitation!$B$8:$M$8</c:f>
              <c:numCache>
                <c:formatCode>General</c:formatCode>
                <c:ptCount val="12"/>
                <c:pt idx="0">
                  <c:v>2.04</c:v>
                </c:pt>
                <c:pt idx="1">
                  <c:v>1.21</c:v>
                </c:pt>
                <c:pt idx="2">
                  <c:v>3.23</c:v>
                </c:pt>
                <c:pt idx="3">
                  <c:v>3.76</c:v>
                </c:pt>
                <c:pt idx="4">
                  <c:v>4.17</c:v>
                </c:pt>
                <c:pt idx="5">
                  <c:v>8</c:v>
                </c:pt>
                <c:pt idx="6">
                  <c:v>1.95</c:v>
                </c:pt>
                <c:pt idx="7">
                  <c:v>3.66</c:v>
                </c:pt>
                <c:pt idx="8">
                  <c:v>4.62</c:v>
                </c:pt>
                <c:pt idx="9">
                  <c:v>4.66</c:v>
                </c:pt>
                <c:pt idx="10">
                  <c:v>0.7</c:v>
                </c:pt>
                <c:pt idx="11">
                  <c:v>6.78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Precipitation!$A$9</c:f>
              <c:strCache>
                <c:ptCount val="1"/>
                <c:pt idx="0">
                  <c:v>Average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Precipitation!$B$9:$M$9</c:f>
              <c:numCache>
                <c:formatCode>General</c:formatCode>
                <c:ptCount val="12"/>
                <c:pt idx="0">
                  <c:v>1.9442857142857142</c:v>
                </c:pt>
                <c:pt idx="1">
                  <c:v>2.2914285714285714</c:v>
                </c:pt>
                <c:pt idx="2">
                  <c:v>2.6828571428571424</c:v>
                </c:pt>
                <c:pt idx="3">
                  <c:v>4.0914285714285716</c:v>
                </c:pt>
                <c:pt idx="4">
                  <c:v>4.234285714285714</c:v>
                </c:pt>
                <c:pt idx="5">
                  <c:v>6.072857142857143</c:v>
                </c:pt>
                <c:pt idx="6">
                  <c:v>4.7357142857142867</c:v>
                </c:pt>
                <c:pt idx="7">
                  <c:v>4.2571428571428571</c:v>
                </c:pt>
                <c:pt idx="8">
                  <c:v>4.1842857142857142</c:v>
                </c:pt>
                <c:pt idx="9">
                  <c:v>4.4128571428571428</c:v>
                </c:pt>
                <c:pt idx="10">
                  <c:v>2.6957142857142853</c:v>
                </c:pt>
                <c:pt idx="11">
                  <c:v>3.7828571428571429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81200"/>
        <c:axId val="448082376"/>
      </c:lineChart>
      <c:catAx>
        <c:axId val="44808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2376"/>
        <c:crosses val="autoZero"/>
        <c:auto val="1"/>
        <c:lblAlgn val="ctr"/>
        <c:lblOffset val="100"/>
        <c:noMultiLvlLbl val="0"/>
      </c:catAx>
      <c:valAx>
        <c:axId val="44808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Precipitation (In.)</a:t>
                </a:r>
                <a:endParaRPr lang="en-US" sz="1100" baseline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Newtown Creek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'14 plants-Coliform'!$A$43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plants-Coliform'!$B$42:$M$42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plants-Coliform'!$B$43:$M$43</c:f>
              <c:numCache>
                <c:formatCode>General</c:formatCode>
                <c:ptCount val="12"/>
                <c:pt idx="0">
                  <c:v>104</c:v>
                </c:pt>
                <c:pt idx="1">
                  <c:v>150.5</c:v>
                </c:pt>
                <c:pt idx="2">
                  <c:v>91</c:v>
                </c:pt>
                <c:pt idx="3">
                  <c:v>47</c:v>
                </c:pt>
                <c:pt idx="4">
                  <c:v>224.5</c:v>
                </c:pt>
                <c:pt idx="5">
                  <c:v>99.5</c:v>
                </c:pt>
                <c:pt idx="6">
                  <c:v>128.5</c:v>
                </c:pt>
                <c:pt idx="7">
                  <c:v>272.5</c:v>
                </c:pt>
                <c:pt idx="8">
                  <c:v>187.5</c:v>
                </c:pt>
                <c:pt idx="9">
                  <c:v>258</c:v>
                </c:pt>
                <c:pt idx="10">
                  <c:v>174</c:v>
                </c:pt>
                <c:pt idx="11">
                  <c:v>184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'14 plants-Coliform'!$A$44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plants-Coliform'!$B$42:$M$42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plants-Coliform'!$B$44:$M$44</c:f>
              <c:numCache>
                <c:formatCode>General</c:formatCode>
                <c:ptCount val="12"/>
                <c:pt idx="0">
                  <c:v>150.5</c:v>
                </c:pt>
                <c:pt idx="1">
                  <c:v>62</c:v>
                </c:pt>
                <c:pt idx="2">
                  <c:v>254</c:v>
                </c:pt>
                <c:pt idx="3">
                  <c:v>208</c:v>
                </c:pt>
                <c:pt idx="4">
                  <c:v>169.5</c:v>
                </c:pt>
                <c:pt idx="5">
                  <c:v>204</c:v>
                </c:pt>
                <c:pt idx="6">
                  <c:v>124</c:v>
                </c:pt>
                <c:pt idx="7">
                  <c:v>206</c:v>
                </c:pt>
                <c:pt idx="8">
                  <c:v>230</c:v>
                </c:pt>
                <c:pt idx="9">
                  <c:v>173</c:v>
                </c:pt>
                <c:pt idx="10">
                  <c:v>599</c:v>
                </c:pt>
                <c:pt idx="11">
                  <c:v>282.5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'14 plants-Coliform'!$A$45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plants-Coliform'!$B$42:$M$42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plants-Coliform'!$B$45:$M$45</c:f>
              <c:numCache>
                <c:formatCode>General</c:formatCode>
                <c:ptCount val="12"/>
                <c:pt idx="0">
                  <c:v>204</c:v>
                </c:pt>
                <c:pt idx="1">
                  <c:v>212</c:v>
                </c:pt>
                <c:pt idx="2">
                  <c:v>71</c:v>
                </c:pt>
                <c:pt idx="3">
                  <c:v>111.5</c:v>
                </c:pt>
                <c:pt idx="4">
                  <c:v>151.5</c:v>
                </c:pt>
                <c:pt idx="5">
                  <c:v>223.5</c:v>
                </c:pt>
                <c:pt idx="6">
                  <c:v>242.5</c:v>
                </c:pt>
                <c:pt idx="7">
                  <c:v>138</c:v>
                </c:pt>
                <c:pt idx="8">
                  <c:v>90.5</c:v>
                </c:pt>
                <c:pt idx="9">
                  <c:v>191</c:v>
                </c:pt>
                <c:pt idx="10">
                  <c:v>520</c:v>
                </c:pt>
                <c:pt idx="11">
                  <c:v>163.5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'14 plants-Coliform'!$A$46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plants-Coliform'!$B$42:$M$42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plants-Coliform'!$B$46:$M$46</c:f>
              <c:numCache>
                <c:formatCode>General</c:formatCode>
                <c:ptCount val="12"/>
                <c:pt idx="0">
                  <c:v>82.5</c:v>
                </c:pt>
                <c:pt idx="1">
                  <c:v>84</c:v>
                </c:pt>
                <c:pt idx="2">
                  <c:v>113</c:v>
                </c:pt>
                <c:pt idx="3">
                  <c:v>76</c:v>
                </c:pt>
                <c:pt idx="4">
                  <c:v>107</c:v>
                </c:pt>
                <c:pt idx="5">
                  <c:v>122</c:v>
                </c:pt>
                <c:pt idx="6">
                  <c:v>20.5</c:v>
                </c:pt>
                <c:pt idx="7">
                  <c:v>8</c:v>
                </c:pt>
                <c:pt idx="8">
                  <c:v>298</c:v>
                </c:pt>
                <c:pt idx="9">
                  <c:v>169</c:v>
                </c:pt>
                <c:pt idx="10">
                  <c:v>148.5</c:v>
                </c:pt>
                <c:pt idx="11">
                  <c:v>159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'14 plants-Coliform'!$A$47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plants-Coliform'!$B$42:$M$42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plants-Coliform'!$B$47:$M$47</c:f>
              <c:numCache>
                <c:formatCode>General</c:formatCode>
                <c:ptCount val="12"/>
                <c:pt idx="0">
                  <c:v>62</c:v>
                </c:pt>
                <c:pt idx="1">
                  <c:v>34.5</c:v>
                </c:pt>
                <c:pt idx="2">
                  <c:v>49</c:v>
                </c:pt>
                <c:pt idx="3">
                  <c:v>61.5</c:v>
                </c:pt>
                <c:pt idx="4">
                  <c:v>91</c:v>
                </c:pt>
                <c:pt idx="5">
                  <c:v>32</c:v>
                </c:pt>
                <c:pt idx="6">
                  <c:v>20</c:v>
                </c:pt>
                <c:pt idx="7">
                  <c:v>42.5</c:v>
                </c:pt>
                <c:pt idx="8">
                  <c:v>135.5</c:v>
                </c:pt>
                <c:pt idx="9">
                  <c:v>136.5</c:v>
                </c:pt>
                <c:pt idx="10">
                  <c:v>78.5</c:v>
                </c:pt>
                <c:pt idx="11">
                  <c:v>216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'14 plants-Coliform'!$A$48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plants-Coliform'!$B$42:$M$42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plants-Coliform'!$B$48:$M$48</c:f>
              <c:numCache>
                <c:formatCode>General</c:formatCode>
                <c:ptCount val="12"/>
                <c:pt idx="0">
                  <c:v>69.5</c:v>
                </c:pt>
                <c:pt idx="1">
                  <c:v>34.5</c:v>
                </c:pt>
                <c:pt idx="2">
                  <c:v>207</c:v>
                </c:pt>
                <c:pt idx="3">
                  <c:v>52</c:v>
                </c:pt>
                <c:pt idx="4">
                  <c:v>160</c:v>
                </c:pt>
                <c:pt idx="5">
                  <c:v>78.5</c:v>
                </c:pt>
                <c:pt idx="6">
                  <c:v>51.5</c:v>
                </c:pt>
                <c:pt idx="7">
                  <c:v>28.5</c:v>
                </c:pt>
                <c:pt idx="8">
                  <c:v>35</c:v>
                </c:pt>
                <c:pt idx="9">
                  <c:v>181</c:v>
                </c:pt>
                <c:pt idx="10">
                  <c:v>69.5</c:v>
                </c:pt>
                <c:pt idx="11">
                  <c:v>92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'14 plants-Coliform'!$A$49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plants-Coliform'!$B$42:$M$42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plants-Coliform'!$B$49:$M$49</c:f>
              <c:numCache>
                <c:formatCode>General</c:formatCode>
                <c:ptCount val="12"/>
                <c:pt idx="0">
                  <c:v>105.5</c:v>
                </c:pt>
                <c:pt idx="1">
                  <c:v>90.5</c:v>
                </c:pt>
                <c:pt idx="2">
                  <c:v>91.5</c:v>
                </c:pt>
                <c:pt idx="3">
                  <c:v>107</c:v>
                </c:pt>
                <c:pt idx="4">
                  <c:v>94.5</c:v>
                </c:pt>
                <c:pt idx="5">
                  <c:v>110</c:v>
                </c:pt>
                <c:pt idx="6">
                  <c:v>79</c:v>
                </c:pt>
                <c:pt idx="7">
                  <c:v>75.5</c:v>
                </c:pt>
                <c:pt idx="8">
                  <c:v>58.5</c:v>
                </c:pt>
                <c:pt idx="9">
                  <c:v>108</c:v>
                </c:pt>
                <c:pt idx="10">
                  <c:v>70.5</c:v>
                </c:pt>
                <c:pt idx="11">
                  <c:v>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83160"/>
        <c:axId val="448083552"/>
      </c:lineChart>
      <c:catAx>
        <c:axId val="448083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3552"/>
        <c:crosses val="autoZero"/>
        <c:auto val="1"/>
        <c:lblAlgn val="ctr"/>
        <c:lblOffset val="100"/>
        <c:noMultiLvlLbl val="0"/>
      </c:catAx>
      <c:valAx>
        <c:axId val="44808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Coliform</a:t>
                </a:r>
                <a:r>
                  <a:rPr lang="en-US" baseline="0"/>
                  <a:t> (#/ml)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3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FLC2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DO!$J$63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41275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4"/>
            <c:dispRSqr val="0"/>
            <c:dispEq val="0"/>
          </c:trendline>
          <c:cat>
            <c:strRef>
              <c:f>DO!$K$62:$V$62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DO!$K$63:$V$63</c:f>
              <c:numCache>
                <c:formatCode>General</c:formatCode>
                <c:ptCount val="12"/>
                <c:pt idx="0">
                  <c:v>10.2973</c:v>
                </c:pt>
                <c:pt idx="1">
                  <c:v>13.7346</c:v>
                </c:pt>
                <c:pt idx="2">
                  <c:v>14.2159</c:v>
                </c:pt>
                <c:pt idx="3">
                  <c:v>6.742</c:v>
                </c:pt>
                <c:pt idx="4">
                  <c:v>5.0286</c:v>
                </c:pt>
                <c:pt idx="5">
                  <c:v>3.9477379999999997</c:v>
                </c:pt>
                <c:pt idx="6">
                  <c:v>5.5549925</c:v>
                </c:pt>
                <c:pt idx="7">
                  <c:v>4.2664900000000001</c:v>
                </c:pt>
                <c:pt idx="8">
                  <c:v>5.0059700000000005</c:v>
                </c:pt>
                <c:pt idx="9">
                  <c:v>6.49871</c:v>
                </c:pt>
                <c:pt idx="10">
                  <c:v>7.1559999999999997</c:v>
                </c:pt>
                <c:pt idx="11">
                  <c:v>7.4842599999999999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DO!$J$64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DO!$K$62:$V$62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DO!$K$64:$V$64</c:f>
              <c:numCache>
                <c:formatCode>General</c:formatCode>
                <c:ptCount val="12"/>
                <c:pt idx="0">
                  <c:v>10.37</c:v>
                </c:pt>
                <c:pt idx="1">
                  <c:v>12.893459999999999</c:v>
                </c:pt>
                <c:pt idx="2">
                  <c:v>14.990729999999999</c:v>
                </c:pt>
                <c:pt idx="3">
                  <c:v>5.4488399999999997</c:v>
                </c:pt>
                <c:pt idx="4">
                  <c:v>4.8506850000000004</c:v>
                </c:pt>
                <c:pt idx="5">
                  <c:v>4.6043639999999995</c:v>
                </c:pt>
                <c:pt idx="6">
                  <c:v>8.5316349999999996</c:v>
                </c:pt>
                <c:pt idx="7">
                  <c:v>4.1196800000000007</c:v>
                </c:pt>
                <c:pt idx="8">
                  <c:v>4.7496599999999995</c:v>
                </c:pt>
                <c:pt idx="9">
                  <c:v>4.6007400000000001</c:v>
                </c:pt>
                <c:pt idx="10">
                  <c:v>6.7309999999999999</c:v>
                </c:pt>
                <c:pt idx="11">
                  <c:v>7.0291199999999998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DO!$J$65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DO!$K$62:$V$62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DO!$K$65:$V$65</c:f>
              <c:numCache>
                <c:formatCode>General</c:formatCode>
                <c:ptCount val="12"/>
                <c:pt idx="0">
                  <c:v>11.43877</c:v>
                </c:pt>
                <c:pt idx="1">
                  <c:v>12.58798</c:v>
                </c:pt>
                <c:pt idx="2">
                  <c:v>12.571899999999999</c:v>
                </c:pt>
                <c:pt idx="3">
                  <c:v>8.4480000000000004</c:v>
                </c:pt>
                <c:pt idx="4">
                  <c:v>7.12601</c:v>
                </c:pt>
                <c:pt idx="5">
                  <c:v>6.1905625000000004</c:v>
                </c:pt>
                <c:pt idx="6">
                  <c:v>5.4136475000000006</c:v>
                </c:pt>
                <c:pt idx="7">
                  <c:v>4.7490639999999997</c:v>
                </c:pt>
                <c:pt idx="8">
                  <c:v>3.5312125000000001</c:v>
                </c:pt>
                <c:pt idx="9">
                  <c:v>4.3661399999999997</c:v>
                </c:pt>
                <c:pt idx="10">
                  <c:v>7.6465300000000003</c:v>
                </c:pt>
                <c:pt idx="11">
                  <c:v>7.7529000000000003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DO!$J$66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DO!$K$62:$V$62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DO!$K$66:$V$66</c:f>
              <c:numCache>
                <c:formatCode>General</c:formatCode>
                <c:ptCount val="12"/>
                <c:pt idx="0" formatCode="0.00">
                  <c:v>8.58</c:v>
                </c:pt>
                <c:pt idx="1">
                  <c:v>11.66</c:v>
                </c:pt>
                <c:pt idx="2">
                  <c:v>13.24</c:v>
                </c:pt>
                <c:pt idx="3">
                  <c:v>12.82</c:v>
                </c:pt>
                <c:pt idx="4">
                  <c:v>6.08</c:v>
                </c:pt>
                <c:pt idx="5" formatCode="0.00">
                  <c:v>5.8975</c:v>
                </c:pt>
                <c:pt idx="6" formatCode="0.00">
                  <c:v>5.0020000000000007</c:v>
                </c:pt>
                <c:pt idx="7" formatCode="0.00">
                  <c:v>4.5474999999999994</c:v>
                </c:pt>
                <c:pt idx="8" formatCode="0.00">
                  <c:v>4.5625</c:v>
                </c:pt>
                <c:pt idx="9">
                  <c:v>5.64</c:v>
                </c:pt>
                <c:pt idx="10">
                  <c:v>7.96</c:v>
                </c:pt>
                <c:pt idx="11">
                  <c:v>9.26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DO!$J$67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DO!$K$62:$V$62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DO!$K$67:$V$67</c:f>
              <c:numCache>
                <c:formatCode>General</c:formatCode>
                <c:ptCount val="12"/>
                <c:pt idx="0">
                  <c:v>10.029999999999999</c:v>
                </c:pt>
                <c:pt idx="1">
                  <c:v>10.53</c:v>
                </c:pt>
                <c:pt idx="2">
                  <c:v>13.85</c:v>
                </c:pt>
                <c:pt idx="3">
                  <c:v>12.84</c:v>
                </c:pt>
                <c:pt idx="4">
                  <c:v>5.92</c:v>
                </c:pt>
                <c:pt idx="5">
                  <c:v>5.0574999999999992</c:v>
                </c:pt>
                <c:pt idx="6">
                  <c:v>4.6660000000000004</c:v>
                </c:pt>
                <c:pt idx="7">
                  <c:v>4.5775000000000006</c:v>
                </c:pt>
                <c:pt idx="8">
                  <c:v>5.585</c:v>
                </c:pt>
                <c:pt idx="9">
                  <c:v>6.5250000000000004</c:v>
                </c:pt>
                <c:pt idx="10">
                  <c:v>8.01</c:v>
                </c:pt>
                <c:pt idx="11">
                  <c:v>8.52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DO!$J$68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DO!$K$62:$V$62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DO!$K$68:$V$68</c:f>
              <c:numCache>
                <c:formatCode>General</c:formatCode>
                <c:ptCount val="12"/>
                <c:pt idx="0">
                  <c:v>9.56</c:v>
                </c:pt>
                <c:pt idx="1">
                  <c:v>13.47</c:v>
                </c:pt>
                <c:pt idx="2">
                  <c:v>13.31</c:v>
                </c:pt>
                <c:pt idx="3">
                  <c:v>11.54</c:v>
                </c:pt>
                <c:pt idx="4">
                  <c:v>7.31</c:v>
                </c:pt>
                <c:pt idx="5">
                  <c:v>8.5800000000000018</c:v>
                </c:pt>
                <c:pt idx="6">
                  <c:v>5.5724999999999998</c:v>
                </c:pt>
                <c:pt idx="7">
                  <c:v>5.6250000000000009</c:v>
                </c:pt>
                <c:pt idx="8">
                  <c:v>4.8159999999999998</c:v>
                </c:pt>
                <c:pt idx="9">
                  <c:v>5.08</c:v>
                </c:pt>
                <c:pt idx="10">
                  <c:v>6.9</c:v>
                </c:pt>
                <c:pt idx="11">
                  <c:v>8.24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DO!$J$69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DO!$K$62:$V$62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DO!$K$69:$V$69</c:f>
              <c:numCache>
                <c:formatCode>General</c:formatCode>
                <c:ptCount val="12"/>
                <c:pt idx="0">
                  <c:v>8.57</c:v>
                </c:pt>
                <c:pt idx="1">
                  <c:v>11.54</c:v>
                </c:pt>
                <c:pt idx="2">
                  <c:v>9.4</c:v>
                </c:pt>
                <c:pt idx="3">
                  <c:v>12.34</c:v>
                </c:pt>
                <c:pt idx="4">
                  <c:v>7.08</c:v>
                </c:pt>
                <c:pt idx="5">
                  <c:v>6.15</c:v>
                </c:pt>
                <c:pt idx="6" formatCode="0.00">
                  <c:v>6.1425000000000001</c:v>
                </c:pt>
                <c:pt idx="7">
                  <c:v>5</c:v>
                </c:pt>
                <c:pt idx="8" formatCode="0.00">
                  <c:v>5.3224999999999998</c:v>
                </c:pt>
                <c:pt idx="9" formatCode="0.00">
                  <c:v>6.5533333333333337</c:v>
                </c:pt>
                <c:pt idx="10">
                  <c:v>5.8</c:v>
                </c:pt>
                <c:pt idx="11">
                  <c:v>6.61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76104"/>
        <c:axId val="448099624"/>
      </c:lineChart>
      <c:catAx>
        <c:axId val="448076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9624"/>
        <c:crosses val="autoZero"/>
        <c:auto val="1"/>
        <c:lblAlgn val="ctr"/>
        <c:lblOffset val="100"/>
        <c:noMultiLvlLbl val="0"/>
      </c:catAx>
      <c:valAx>
        <c:axId val="448099624"/>
        <c:scaling>
          <c:orientation val="minMax"/>
          <c:max val="1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DO (mg/l)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76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Temperature!$A$4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Temperature!$B$4:$M$4</c:f>
              <c:numCache>
                <c:formatCode>General</c:formatCode>
                <c:ptCount val="12"/>
                <c:pt idx="0">
                  <c:v>17.3</c:v>
                </c:pt>
                <c:pt idx="1">
                  <c:v>25.4</c:v>
                </c:pt>
                <c:pt idx="2">
                  <c:v>34.200000000000003</c:v>
                </c:pt>
                <c:pt idx="3">
                  <c:v>47.3</c:v>
                </c:pt>
                <c:pt idx="4">
                  <c:v>54.9</c:v>
                </c:pt>
                <c:pt idx="5">
                  <c:v>63.4</c:v>
                </c:pt>
                <c:pt idx="6">
                  <c:v>66.099999999999994</c:v>
                </c:pt>
                <c:pt idx="7">
                  <c:v>68.3</c:v>
                </c:pt>
                <c:pt idx="8">
                  <c:v>58.8</c:v>
                </c:pt>
                <c:pt idx="9">
                  <c:v>47.4</c:v>
                </c:pt>
                <c:pt idx="10">
                  <c:v>43.1</c:v>
                </c:pt>
                <c:pt idx="11">
                  <c:v>26.3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Temperature!$A$5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Temperature!$B$5:$M$5</c:f>
              <c:numCache>
                <c:formatCode>General</c:formatCode>
                <c:ptCount val="12"/>
                <c:pt idx="0">
                  <c:v>22.3</c:v>
                </c:pt>
                <c:pt idx="1">
                  <c:v>25.8</c:v>
                </c:pt>
                <c:pt idx="2">
                  <c:v>39.6</c:v>
                </c:pt>
                <c:pt idx="3">
                  <c:v>49.8</c:v>
                </c:pt>
                <c:pt idx="4">
                  <c:v>60</c:v>
                </c:pt>
                <c:pt idx="5">
                  <c:v>65.5</c:v>
                </c:pt>
                <c:pt idx="6">
                  <c:v>71.900000000000006</c:v>
                </c:pt>
                <c:pt idx="7">
                  <c:v>68.7</c:v>
                </c:pt>
                <c:pt idx="8">
                  <c:v>61.7</c:v>
                </c:pt>
                <c:pt idx="9">
                  <c:v>48.9</c:v>
                </c:pt>
                <c:pt idx="10">
                  <c:v>38.5</c:v>
                </c:pt>
                <c:pt idx="11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Temperature!$A$6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Temperature!$B$6:$M$6</c:f>
              <c:numCache>
                <c:formatCode>General</c:formatCode>
                <c:ptCount val="12"/>
                <c:pt idx="0">
                  <c:v>20.2</c:v>
                </c:pt>
                <c:pt idx="1">
                  <c:v>22.9</c:v>
                </c:pt>
                <c:pt idx="2">
                  <c:v>32.700000000000003</c:v>
                </c:pt>
                <c:pt idx="3">
                  <c:v>46.5</c:v>
                </c:pt>
                <c:pt idx="4">
                  <c:v>60.3</c:v>
                </c:pt>
                <c:pt idx="5">
                  <c:v>65.400000000000006</c:v>
                </c:pt>
                <c:pt idx="6">
                  <c:v>71.900000000000006</c:v>
                </c:pt>
                <c:pt idx="7">
                  <c:v>68.099999999999994</c:v>
                </c:pt>
                <c:pt idx="8">
                  <c:v>62.9</c:v>
                </c:pt>
                <c:pt idx="9">
                  <c:v>50</c:v>
                </c:pt>
                <c:pt idx="10">
                  <c:v>43.5</c:v>
                </c:pt>
                <c:pt idx="11">
                  <c:v>33.299999999999997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Temperature!$A$7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Temperature!$B$7:$M$7</c:f>
              <c:numCache>
                <c:formatCode>General</c:formatCode>
                <c:ptCount val="12"/>
                <c:pt idx="0">
                  <c:v>27.3</c:v>
                </c:pt>
                <c:pt idx="1">
                  <c:v>30.3</c:v>
                </c:pt>
                <c:pt idx="2">
                  <c:v>46.6</c:v>
                </c:pt>
                <c:pt idx="3">
                  <c:v>44.5</c:v>
                </c:pt>
                <c:pt idx="4">
                  <c:v>61.8</c:v>
                </c:pt>
                <c:pt idx="5">
                  <c:v>65.7</c:v>
                </c:pt>
                <c:pt idx="6">
                  <c:v>72.400000000000006</c:v>
                </c:pt>
                <c:pt idx="7">
                  <c:v>68.7</c:v>
                </c:pt>
                <c:pt idx="8">
                  <c:v>60.9</c:v>
                </c:pt>
                <c:pt idx="9">
                  <c:v>52.2</c:v>
                </c:pt>
                <c:pt idx="10">
                  <c:v>35.6</c:v>
                </c:pt>
                <c:pt idx="11">
                  <c:v>32.9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Temperature!$A$8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Temperature!$B$8:$M$8</c:f>
              <c:numCache>
                <c:formatCode>General</c:formatCode>
                <c:ptCount val="12"/>
                <c:pt idx="0">
                  <c:v>25.1</c:v>
                </c:pt>
                <c:pt idx="1">
                  <c:v>24.7</c:v>
                </c:pt>
                <c:pt idx="2">
                  <c:v>32.1</c:v>
                </c:pt>
                <c:pt idx="3">
                  <c:v>44.6</c:v>
                </c:pt>
                <c:pt idx="4">
                  <c:v>58.7</c:v>
                </c:pt>
                <c:pt idx="5">
                  <c:v>64.400000000000006</c:v>
                </c:pt>
                <c:pt idx="6">
                  <c:v>72.099999999999994</c:v>
                </c:pt>
                <c:pt idx="7">
                  <c:v>66.400000000000006</c:v>
                </c:pt>
                <c:pt idx="8">
                  <c:v>58.4</c:v>
                </c:pt>
                <c:pt idx="9">
                  <c:v>51.6</c:v>
                </c:pt>
                <c:pt idx="10">
                  <c:v>35.799999999999997</c:v>
                </c:pt>
                <c:pt idx="11">
                  <c:v>27.6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Temperature!$A$9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Temperature!$B$9:$M$9</c:f>
              <c:numCache>
                <c:formatCode>General</c:formatCode>
                <c:ptCount val="12"/>
                <c:pt idx="0">
                  <c:v>18.7</c:v>
                </c:pt>
                <c:pt idx="1">
                  <c:v>20.9</c:v>
                </c:pt>
                <c:pt idx="2">
                  <c:v>25.7</c:v>
                </c:pt>
                <c:pt idx="3">
                  <c:v>44.9</c:v>
                </c:pt>
                <c:pt idx="4">
                  <c:v>58.2</c:v>
                </c:pt>
                <c:pt idx="5">
                  <c:v>66.2</c:v>
                </c:pt>
                <c:pt idx="6">
                  <c:v>67.400000000000006</c:v>
                </c:pt>
                <c:pt idx="7">
                  <c:v>66</c:v>
                </c:pt>
                <c:pt idx="8">
                  <c:v>60.2</c:v>
                </c:pt>
                <c:pt idx="9">
                  <c:v>52.9</c:v>
                </c:pt>
                <c:pt idx="10">
                  <c:v>37.700000000000003</c:v>
                </c:pt>
                <c:pt idx="11">
                  <c:v>32.1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Temperature!$A$10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Temperature!$B$10:$M$10</c:f>
              <c:numCache>
                <c:formatCode>General</c:formatCode>
                <c:ptCount val="12"/>
                <c:pt idx="0">
                  <c:v>17.899999999999999</c:v>
                </c:pt>
                <c:pt idx="1">
                  <c:v>11.8</c:v>
                </c:pt>
                <c:pt idx="2">
                  <c:v>27.8</c:v>
                </c:pt>
                <c:pt idx="3">
                  <c:v>45.1</c:v>
                </c:pt>
                <c:pt idx="4">
                  <c:v>62.9</c:v>
                </c:pt>
                <c:pt idx="5">
                  <c:v>65.400000000000006</c:v>
                </c:pt>
                <c:pt idx="6">
                  <c:v>69.7</c:v>
                </c:pt>
                <c:pt idx="7">
                  <c:v>68.599999999999994</c:v>
                </c:pt>
                <c:pt idx="8">
                  <c:v>65.400000000000006</c:v>
                </c:pt>
                <c:pt idx="9">
                  <c:v>48.7</c:v>
                </c:pt>
                <c:pt idx="10">
                  <c:v>44.8</c:v>
                </c:pt>
                <c:pt idx="11">
                  <c:v>40.799999999999997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Temperature!$A$11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Temperature!$B$11:$M$11</c:f>
              <c:numCache>
                <c:formatCode>General</c:formatCode>
                <c:ptCount val="12"/>
                <c:pt idx="0">
                  <c:v>21.257142857142856</c:v>
                </c:pt>
                <c:pt idx="1">
                  <c:v>23.114285714285717</c:v>
                </c:pt>
                <c:pt idx="2">
                  <c:v>34.1</c:v>
                </c:pt>
                <c:pt idx="3">
                  <c:v>46.1</c:v>
                </c:pt>
                <c:pt idx="4">
                  <c:v>59.542857142857137</c:v>
                </c:pt>
                <c:pt idx="5">
                  <c:v>65.142857142857139</c:v>
                </c:pt>
                <c:pt idx="6">
                  <c:v>70.214285714285708</c:v>
                </c:pt>
                <c:pt idx="7">
                  <c:v>67.828571428571436</c:v>
                </c:pt>
                <c:pt idx="8">
                  <c:v>61.185714285714276</c:v>
                </c:pt>
                <c:pt idx="9">
                  <c:v>50.24285714285714</c:v>
                </c:pt>
                <c:pt idx="10">
                  <c:v>39.857142857142854</c:v>
                </c:pt>
                <c:pt idx="11">
                  <c:v>31.142857142857142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96488"/>
        <c:axId val="448097664"/>
      </c:lineChart>
      <c:catAx>
        <c:axId val="448096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7664"/>
        <c:crosses val="autoZero"/>
        <c:auto val="1"/>
        <c:lblAlgn val="ctr"/>
        <c:lblOffset val="100"/>
        <c:noMultiLvlLbl val="0"/>
      </c:catAx>
      <c:valAx>
        <c:axId val="44809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Temperature (deg 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6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Ward's Island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'14 plants-Coliform'!$A$123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plants-Coliform'!$B$122:$M$122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plants-Coliform'!$B$123:$M$123</c:f>
              <c:numCache>
                <c:formatCode>General</c:formatCode>
                <c:ptCount val="12"/>
                <c:pt idx="0">
                  <c:v>50</c:v>
                </c:pt>
                <c:pt idx="1">
                  <c:v>66</c:v>
                </c:pt>
                <c:pt idx="2">
                  <c:v>47.5</c:v>
                </c:pt>
                <c:pt idx="3">
                  <c:v>34</c:v>
                </c:pt>
                <c:pt idx="4">
                  <c:v>33.5</c:v>
                </c:pt>
                <c:pt idx="5">
                  <c:v>60.5</c:v>
                </c:pt>
                <c:pt idx="6">
                  <c:v>159</c:v>
                </c:pt>
                <c:pt idx="7">
                  <c:v>146.5</c:v>
                </c:pt>
                <c:pt idx="8">
                  <c:v>138</c:v>
                </c:pt>
                <c:pt idx="9">
                  <c:v>128</c:v>
                </c:pt>
                <c:pt idx="10">
                  <c:v>118.5</c:v>
                </c:pt>
                <c:pt idx="11">
                  <c:v>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'14 plants-Coliform'!$A$124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plants-Coliform'!$B$122:$M$122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plants-Coliform'!$B$124:$M$124</c:f>
              <c:numCache>
                <c:formatCode>General</c:formatCode>
                <c:ptCount val="12"/>
                <c:pt idx="0">
                  <c:v>28.5</c:v>
                </c:pt>
                <c:pt idx="1">
                  <c:v>41</c:v>
                </c:pt>
                <c:pt idx="2">
                  <c:v>22.5</c:v>
                </c:pt>
                <c:pt idx="3">
                  <c:v>69.5</c:v>
                </c:pt>
                <c:pt idx="4">
                  <c:v>201.5</c:v>
                </c:pt>
                <c:pt idx="5">
                  <c:v>94.5</c:v>
                </c:pt>
                <c:pt idx="6">
                  <c:v>195</c:v>
                </c:pt>
                <c:pt idx="7">
                  <c:v>108.5</c:v>
                </c:pt>
                <c:pt idx="8">
                  <c:v>33</c:v>
                </c:pt>
                <c:pt idx="9">
                  <c:v>72</c:v>
                </c:pt>
                <c:pt idx="10">
                  <c:v>84</c:v>
                </c:pt>
                <c:pt idx="11">
                  <c:v>133.5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'14 plants-Coliform'!$A$125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plants-Coliform'!$B$122:$M$122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plants-Coliform'!$B$125:$M$125</c:f>
              <c:numCache>
                <c:formatCode>General</c:formatCode>
                <c:ptCount val="12"/>
                <c:pt idx="0">
                  <c:v>41</c:v>
                </c:pt>
                <c:pt idx="1">
                  <c:v>151</c:v>
                </c:pt>
                <c:pt idx="2">
                  <c:v>71.5</c:v>
                </c:pt>
                <c:pt idx="3">
                  <c:v>71.5</c:v>
                </c:pt>
                <c:pt idx="4">
                  <c:v>98</c:v>
                </c:pt>
                <c:pt idx="5">
                  <c:v>20</c:v>
                </c:pt>
                <c:pt idx="6">
                  <c:v>23</c:v>
                </c:pt>
                <c:pt idx="7">
                  <c:v>24.5</c:v>
                </c:pt>
                <c:pt idx="8">
                  <c:v>33</c:v>
                </c:pt>
                <c:pt idx="9">
                  <c:v>60.5</c:v>
                </c:pt>
                <c:pt idx="10">
                  <c:v>22.5</c:v>
                </c:pt>
                <c:pt idx="11">
                  <c:v>41.5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'14 plants-Coliform'!$A$126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plants-Coliform'!$B$122:$M$122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plants-Coliform'!$B$126:$M$126</c:f>
              <c:numCache>
                <c:formatCode>General</c:formatCode>
                <c:ptCount val="12"/>
                <c:pt idx="0">
                  <c:v>62.5</c:v>
                </c:pt>
                <c:pt idx="1">
                  <c:v>98</c:v>
                </c:pt>
                <c:pt idx="2">
                  <c:v>66.5</c:v>
                </c:pt>
                <c:pt idx="3">
                  <c:v>46.5</c:v>
                </c:pt>
                <c:pt idx="4">
                  <c:v>98</c:v>
                </c:pt>
                <c:pt idx="5">
                  <c:v>80.5</c:v>
                </c:pt>
                <c:pt idx="6">
                  <c:v>19</c:v>
                </c:pt>
                <c:pt idx="7">
                  <c:v>43.5</c:v>
                </c:pt>
                <c:pt idx="8">
                  <c:v>49.5</c:v>
                </c:pt>
                <c:pt idx="9">
                  <c:v>19</c:v>
                </c:pt>
                <c:pt idx="10">
                  <c:v>87</c:v>
                </c:pt>
                <c:pt idx="11">
                  <c:v>113.5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'14 plants-Coliform'!$A$127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plants-Coliform'!$B$122:$M$122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plants-Coliform'!$B$127:$M$127</c:f>
              <c:numCache>
                <c:formatCode>General</c:formatCode>
                <c:ptCount val="12"/>
                <c:pt idx="0">
                  <c:v>72</c:v>
                </c:pt>
                <c:pt idx="1">
                  <c:v>48.5</c:v>
                </c:pt>
                <c:pt idx="2">
                  <c:v>256.5</c:v>
                </c:pt>
                <c:pt idx="3">
                  <c:v>73.5</c:v>
                </c:pt>
                <c:pt idx="4">
                  <c:v>12.5</c:v>
                </c:pt>
                <c:pt idx="5">
                  <c:v>11.5</c:v>
                </c:pt>
                <c:pt idx="6">
                  <c:v>16</c:v>
                </c:pt>
                <c:pt idx="7">
                  <c:v>63.5</c:v>
                </c:pt>
                <c:pt idx="8">
                  <c:v>13</c:v>
                </c:pt>
                <c:pt idx="9">
                  <c:v>11.5</c:v>
                </c:pt>
                <c:pt idx="10">
                  <c:v>40</c:v>
                </c:pt>
                <c:pt idx="11">
                  <c:v>59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'14 plants-Coliform'!$A$128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plants-Coliform'!$B$122:$M$122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plants-Coliform'!$B$128:$M$128</c:f>
              <c:numCache>
                <c:formatCode>General</c:formatCode>
                <c:ptCount val="12"/>
                <c:pt idx="0">
                  <c:v>120</c:v>
                </c:pt>
                <c:pt idx="1">
                  <c:v>45</c:v>
                </c:pt>
                <c:pt idx="2">
                  <c:v>24</c:v>
                </c:pt>
                <c:pt idx="3">
                  <c:v>52</c:v>
                </c:pt>
                <c:pt idx="4">
                  <c:v>61.5</c:v>
                </c:pt>
                <c:pt idx="5">
                  <c:v>31.5</c:v>
                </c:pt>
                <c:pt idx="6">
                  <c:v>8</c:v>
                </c:pt>
                <c:pt idx="7">
                  <c:v>11.5</c:v>
                </c:pt>
                <c:pt idx="8">
                  <c:v>25</c:v>
                </c:pt>
                <c:pt idx="9">
                  <c:v>23.5</c:v>
                </c:pt>
                <c:pt idx="10">
                  <c:v>44</c:v>
                </c:pt>
                <c:pt idx="11">
                  <c:v>29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'14 plants-Coliform'!$A$129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plants-Coliform'!$B$122:$M$122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plants-Coliform'!$B$129:$M$129</c:f>
              <c:numCache>
                <c:formatCode>General</c:formatCode>
                <c:ptCount val="12"/>
                <c:pt idx="0">
                  <c:v>37</c:v>
                </c:pt>
                <c:pt idx="1">
                  <c:v>31</c:v>
                </c:pt>
                <c:pt idx="2">
                  <c:v>30.5</c:v>
                </c:pt>
                <c:pt idx="3">
                  <c:v>46.5</c:v>
                </c:pt>
                <c:pt idx="4">
                  <c:v>44.5</c:v>
                </c:pt>
                <c:pt idx="5">
                  <c:v>152</c:v>
                </c:pt>
                <c:pt idx="6">
                  <c:v>78</c:v>
                </c:pt>
                <c:pt idx="7">
                  <c:v>75</c:v>
                </c:pt>
                <c:pt idx="8">
                  <c:v>118.5</c:v>
                </c:pt>
                <c:pt idx="9">
                  <c:v>74</c:v>
                </c:pt>
                <c:pt idx="10">
                  <c:v>24</c:v>
                </c:pt>
                <c:pt idx="11">
                  <c:v>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96880"/>
        <c:axId val="448091000"/>
      </c:lineChart>
      <c:catAx>
        <c:axId val="44809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1000"/>
        <c:crosses val="autoZero"/>
        <c:auto val="1"/>
        <c:lblAlgn val="ctr"/>
        <c:lblOffset val="100"/>
        <c:noMultiLvlLbl val="0"/>
      </c:catAx>
      <c:valAx>
        <c:axId val="448091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Coliform (#/ml)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Precipitation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4233183749667"/>
          <c:y val="0.20364521929204515"/>
          <c:w val="0.84493478900874863"/>
          <c:h val="0.73595851723498384"/>
        </c:manualLayout>
      </c:layout>
      <c:lineChart>
        <c:grouping val="standard"/>
        <c:varyColors val="0"/>
        <c:ser>
          <c:idx val="0"/>
          <c:order val="0"/>
          <c:tx>
            <c:strRef>
              <c:f>Precipitation!$A$2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Precipitation!$B$2:$M$2</c:f>
              <c:numCache>
                <c:formatCode>General</c:formatCode>
                <c:ptCount val="12"/>
                <c:pt idx="0">
                  <c:v>1.38</c:v>
                </c:pt>
                <c:pt idx="1">
                  <c:v>1.84</c:v>
                </c:pt>
                <c:pt idx="2">
                  <c:v>3.62</c:v>
                </c:pt>
                <c:pt idx="3">
                  <c:v>3.73</c:v>
                </c:pt>
                <c:pt idx="4">
                  <c:v>2.34</c:v>
                </c:pt>
                <c:pt idx="5">
                  <c:v>3.97</c:v>
                </c:pt>
                <c:pt idx="6">
                  <c:v>4.03</c:v>
                </c:pt>
                <c:pt idx="7">
                  <c:v>4.78</c:v>
                </c:pt>
                <c:pt idx="8">
                  <c:v>1.93</c:v>
                </c:pt>
                <c:pt idx="9">
                  <c:v>2.97</c:v>
                </c:pt>
                <c:pt idx="10">
                  <c:v>1.77</c:v>
                </c:pt>
                <c:pt idx="11">
                  <c:v>1.84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Precipitation!$A$3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Precipitation!$B$3:$M$3</c:f>
              <c:numCache>
                <c:formatCode>General</c:formatCode>
                <c:ptCount val="12"/>
                <c:pt idx="0">
                  <c:v>1.33</c:v>
                </c:pt>
                <c:pt idx="1">
                  <c:v>1.96</c:v>
                </c:pt>
                <c:pt idx="2">
                  <c:v>2.5</c:v>
                </c:pt>
                <c:pt idx="3">
                  <c:v>1.47</c:v>
                </c:pt>
                <c:pt idx="4">
                  <c:v>3.04</c:v>
                </c:pt>
                <c:pt idx="5">
                  <c:v>5.63</c:v>
                </c:pt>
                <c:pt idx="6">
                  <c:v>4.4400000000000004</c:v>
                </c:pt>
                <c:pt idx="7">
                  <c:v>5.97</c:v>
                </c:pt>
                <c:pt idx="8">
                  <c:v>5.03</c:v>
                </c:pt>
                <c:pt idx="9">
                  <c:v>5.14</c:v>
                </c:pt>
                <c:pt idx="10">
                  <c:v>4.09</c:v>
                </c:pt>
                <c:pt idx="11">
                  <c:v>3.19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Precipitation!$A$4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Precipitation!$B$4:$M$4</c:f>
              <c:numCache>
                <c:formatCode>General</c:formatCode>
                <c:ptCount val="12"/>
                <c:pt idx="0">
                  <c:v>1.96</c:v>
                </c:pt>
                <c:pt idx="1">
                  <c:v>3.28</c:v>
                </c:pt>
                <c:pt idx="2">
                  <c:v>3.32</c:v>
                </c:pt>
                <c:pt idx="3">
                  <c:v>7.23</c:v>
                </c:pt>
                <c:pt idx="4">
                  <c:v>6.11</c:v>
                </c:pt>
                <c:pt idx="5">
                  <c:v>6.54</c:v>
                </c:pt>
                <c:pt idx="6">
                  <c:v>3.79</c:v>
                </c:pt>
                <c:pt idx="7">
                  <c:v>4.88</c:v>
                </c:pt>
                <c:pt idx="8">
                  <c:v>8.49</c:v>
                </c:pt>
                <c:pt idx="9">
                  <c:v>4.29</c:v>
                </c:pt>
                <c:pt idx="10">
                  <c:v>4.01</c:v>
                </c:pt>
                <c:pt idx="11">
                  <c:v>2.42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Precipitation!$A$5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Precipitation!$B$5:$M$5</c:f>
              <c:numCache>
                <c:formatCode>General</c:formatCode>
                <c:ptCount val="12"/>
                <c:pt idx="0">
                  <c:v>3.12</c:v>
                </c:pt>
                <c:pt idx="1">
                  <c:v>1.57</c:v>
                </c:pt>
                <c:pt idx="2">
                  <c:v>1.64</c:v>
                </c:pt>
                <c:pt idx="3">
                  <c:v>2.92</c:v>
                </c:pt>
                <c:pt idx="4">
                  <c:v>5.52</c:v>
                </c:pt>
                <c:pt idx="5">
                  <c:v>3.01</c:v>
                </c:pt>
                <c:pt idx="6">
                  <c:v>3.8</c:v>
                </c:pt>
                <c:pt idx="7">
                  <c:v>2.7</c:v>
                </c:pt>
                <c:pt idx="8">
                  <c:v>2.38</c:v>
                </c:pt>
                <c:pt idx="9">
                  <c:v>4.08</c:v>
                </c:pt>
                <c:pt idx="10">
                  <c:v>1.76</c:v>
                </c:pt>
                <c:pt idx="11">
                  <c:v>6.01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Precipitation!$A$6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Precipitation!$B$6:$M$6</c:f>
              <c:numCache>
                <c:formatCode>General</c:formatCode>
                <c:ptCount val="12"/>
                <c:pt idx="0">
                  <c:v>2.2000000000000002</c:v>
                </c:pt>
                <c:pt idx="1">
                  <c:v>2.1800000000000002</c:v>
                </c:pt>
                <c:pt idx="2">
                  <c:v>1.44</c:v>
                </c:pt>
                <c:pt idx="3">
                  <c:v>4.7300000000000004</c:v>
                </c:pt>
                <c:pt idx="4">
                  <c:v>3.95</c:v>
                </c:pt>
                <c:pt idx="5">
                  <c:v>8.75</c:v>
                </c:pt>
                <c:pt idx="6">
                  <c:v>8.17</c:v>
                </c:pt>
                <c:pt idx="7">
                  <c:v>2.17</c:v>
                </c:pt>
                <c:pt idx="8">
                  <c:v>4.34</c:v>
                </c:pt>
                <c:pt idx="9">
                  <c:v>5</c:v>
                </c:pt>
                <c:pt idx="10">
                  <c:v>3.64</c:v>
                </c:pt>
                <c:pt idx="11">
                  <c:v>2.61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Precipitation!$A$7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Precipitation!$B$7:$M$7</c:f>
              <c:numCache>
                <c:formatCode>General</c:formatCode>
                <c:ptCount val="12"/>
                <c:pt idx="0">
                  <c:v>1.58</c:v>
                </c:pt>
                <c:pt idx="1">
                  <c:v>4</c:v>
                </c:pt>
                <c:pt idx="2">
                  <c:v>3.03</c:v>
                </c:pt>
                <c:pt idx="3">
                  <c:v>4.8</c:v>
                </c:pt>
                <c:pt idx="4">
                  <c:v>4.51</c:v>
                </c:pt>
                <c:pt idx="5">
                  <c:v>6.61</c:v>
                </c:pt>
                <c:pt idx="6">
                  <c:v>6.97</c:v>
                </c:pt>
                <c:pt idx="7">
                  <c:v>5.64</c:v>
                </c:pt>
                <c:pt idx="8">
                  <c:v>2.5</c:v>
                </c:pt>
                <c:pt idx="9">
                  <c:v>4.75</c:v>
                </c:pt>
                <c:pt idx="10">
                  <c:v>2.9</c:v>
                </c:pt>
                <c:pt idx="11">
                  <c:v>3.63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Precipitation!$A$8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Precipitation!$B$8:$M$8</c:f>
              <c:numCache>
                <c:formatCode>General</c:formatCode>
                <c:ptCount val="12"/>
                <c:pt idx="0">
                  <c:v>2.04</c:v>
                </c:pt>
                <c:pt idx="1">
                  <c:v>1.21</c:v>
                </c:pt>
                <c:pt idx="2">
                  <c:v>3.23</c:v>
                </c:pt>
                <c:pt idx="3">
                  <c:v>3.76</c:v>
                </c:pt>
                <c:pt idx="4">
                  <c:v>4.17</c:v>
                </c:pt>
                <c:pt idx="5">
                  <c:v>8</c:v>
                </c:pt>
                <c:pt idx="6">
                  <c:v>1.95</c:v>
                </c:pt>
                <c:pt idx="7">
                  <c:v>3.66</c:v>
                </c:pt>
                <c:pt idx="8">
                  <c:v>4.62</c:v>
                </c:pt>
                <c:pt idx="9">
                  <c:v>4.66</c:v>
                </c:pt>
                <c:pt idx="10">
                  <c:v>0.7</c:v>
                </c:pt>
                <c:pt idx="11">
                  <c:v>6.78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Precipitation!$A$9</c:f>
              <c:strCache>
                <c:ptCount val="1"/>
                <c:pt idx="0">
                  <c:v>Average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Precipitation!$B$9:$M$9</c:f>
              <c:numCache>
                <c:formatCode>General</c:formatCode>
                <c:ptCount val="12"/>
                <c:pt idx="0">
                  <c:v>1.9442857142857142</c:v>
                </c:pt>
                <c:pt idx="1">
                  <c:v>2.2914285714285714</c:v>
                </c:pt>
                <c:pt idx="2">
                  <c:v>2.6828571428571424</c:v>
                </c:pt>
                <c:pt idx="3">
                  <c:v>4.0914285714285716</c:v>
                </c:pt>
                <c:pt idx="4">
                  <c:v>4.234285714285714</c:v>
                </c:pt>
                <c:pt idx="5">
                  <c:v>6.072857142857143</c:v>
                </c:pt>
                <c:pt idx="6">
                  <c:v>4.7357142857142867</c:v>
                </c:pt>
                <c:pt idx="7">
                  <c:v>4.2571428571428571</c:v>
                </c:pt>
                <c:pt idx="8">
                  <c:v>4.1842857142857142</c:v>
                </c:pt>
                <c:pt idx="9">
                  <c:v>4.4128571428571428</c:v>
                </c:pt>
                <c:pt idx="10">
                  <c:v>2.6957142857142853</c:v>
                </c:pt>
                <c:pt idx="11">
                  <c:v>3.7828571428571429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91392"/>
        <c:axId val="448098056"/>
      </c:lineChart>
      <c:catAx>
        <c:axId val="448091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098056"/>
        <c:crosses val="autoZero"/>
        <c:auto val="1"/>
        <c:lblAlgn val="ctr"/>
        <c:lblOffset val="100"/>
        <c:noMultiLvlLbl val="0"/>
      </c:catAx>
      <c:valAx>
        <c:axId val="44809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Precipitation (In.)</a:t>
                </a:r>
                <a:endParaRPr lang="en-US" sz="1400" baseline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Bowery Bay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336907481824242"/>
          <c:y val="0.18501625276053268"/>
          <c:w val="0.80347044296067405"/>
          <c:h val="0.63569219284511236"/>
        </c:manualLayout>
      </c:layout>
      <c:lineChart>
        <c:grouping val="standard"/>
        <c:varyColors val="0"/>
        <c:ser>
          <c:idx val="0"/>
          <c:order val="0"/>
          <c:tx>
            <c:strRef>
              <c:f>'14 plants-Coliform'!$A$13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plants-Coliform'!$B$13:$M$13</c:f>
              <c:numCache>
                <c:formatCode>General</c:formatCode>
                <c:ptCount val="12"/>
                <c:pt idx="0">
                  <c:v>44</c:v>
                </c:pt>
                <c:pt idx="1">
                  <c:v>45.5</c:v>
                </c:pt>
                <c:pt idx="2">
                  <c:v>77.5</c:v>
                </c:pt>
                <c:pt idx="3">
                  <c:v>46</c:v>
                </c:pt>
                <c:pt idx="4">
                  <c:v>44</c:v>
                </c:pt>
                <c:pt idx="5">
                  <c:v>91</c:v>
                </c:pt>
                <c:pt idx="6">
                  <c:v>38</c:v>
                </c:pt>
                <c:pt idx="7">
                  <c:v>79</c:v>
                </c:pt>
                <c:pt idx="8">
                  <c:v>115</c:v>
                </c:pt>
                <c:pt idx="9">
                  <c:v>131.5</c:v>
                </c:pt>
                <c:pt idx="10">
                  <c:v>112</c:v>
                </c:pt>
                <c:pt idx="11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'14 plants-Coliform'!$A$14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plants-Coliform'!$B$14:$M$14</c:f>
              <c:numCache>
                <c:formatCode>General</c:formatCode>
                <c:ptCount val="12"/>
                <c:pt idx="0">
                  <c:v>93</c:v>
                </c:pt>
                <c:pt idx="1">
                  <c:v>41</c:v>
                </c:pt>
                <c:pt idx="2">
                  <c:v>101</c:v>
                </c:pt>
                <c:pt idx="3">
                  <c:v>60.5</c:v>
                </c:pt>
                <c:pt idx="4">
                  <c:v>183.5</c:v>
                </c:pt>
                <c:pt idx="5">
                  <c:v>105.5</c:v>
                </c:pt>
                <c:pt idx="6">
                  <c:v>152</c:v>
                </c:pt>
                <c:pt idx="7">
                  <c:v>203.5</c:v>
                </c:pt>
                <c:pt idx="8">
                  <c:v>143</c:v>
                </c:pt>
                <c:pt idx="9">
                  <c:v>161.5</c:v>
                </c:pt>
                <c:pt idx="10">
                  <c:v>210</c:v>
                </c:pt>
                <c:pt idx="11">
                  <c:v>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'14 plants-Coliform'!$A$15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plants-Coliform'!$B$15:$M$15</c:f>
              <c:numCache>
                <c:formatCode>General</c:formatCode>
                <c:ptCount val="12"/>
                <c:pt idx="0">
                  <c:v>48.5</c:v>
                </c:pt>
                <c:pt idx="1">
                  <c:v>35.5</c:v>
                </c:pt>
                <c:pt idx="2">
                  <c:v>64.5</c:v>
                </c:pt>
                <c:pt idx="3">
                  <c:v>140.5</c:v>
                </c:pt>
                <c:pt idx="4">
                  <c:v>131</c:v>
                </c:pt>
                <c:pt idx="5">
                  <c:v>148.5</c:v>
                </c:pt>
                <c:pt idx="6">
                  <c:v>17.5</c:v>
                </c:pt>
                <c:pt idx="7">
                  <c:v>32</c:v>
                </c:pt>
                <c:pt idx="8">
                  <c:v>24.5</c:v>
                </c:pt>
                <c:pt idx="9">
                  <c:v>84.5</c:v>
                </c:pt>
                <c:pt idx="10">
                  <c:v>23</c:v>
                </c:pt>
                <c:pt idx="11">
                  <c:v>10.5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'14 plants-Coliform'!$A$16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plants-Coliform'!$B$16:$M$16</c:f>
              <c:numCache>
                <c:formatCode>General</c:formatCode>
                <c:ptCount val="12"/>
                <c:pt idx="0">
                  <c:v>14.5</c:v>
                </c:pt>
                <c:pt idx="1">
                  <c:v>14.5</c:v>
                </c:pt>
                <c:pt idx="2">
                  <c:v>40</c:v>
                </c:pt>
                <c:pt idx="3">
                  <c:v>31</c:v>
                </c:pt>
                <c:pt idx="4">
                  <c:v>10.5</c:v>
                </c:pt>
                <c:pt idx="5">
                  <c:v>10</c:v>
                </c:pt>
                <c:pt idx="6">
                  <c:v>17.5</c:v>
                </c:pt>
                <c:pt idx="7">
                  <c:v>10</c:v>
                </c:pt>
                <c:pt idx="8">
                  <c:v>68</c:v>
                </c:pt>
                <c:pt idx="9">
                  <c:v>35.5</c:v>
                </c:pt>
                <c:pt idx="10">
                  <c:v>12</c:v>
                </c:pt>
                <c:pt idx="11">
                  <c:v>8.5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'14 plants-Coliform'!$A$17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plants-Coliform'!$B$17:$M$17</c:f>
              <c:numCache>
                <c:formatCode>General</c:formatCode>
                <c:ptCount val="12"/>
                <c:pt idx="0">
                  <c:v>29.5</c:v>
                </c:pt>
                <c:pt idx="1">
                  <c:v>12</c:v>
                </c:pt>
                <c:pt idx="2">
                  <c:v>19</c:v>
                </c:pt>
                <c:pt idx="3">
                  <c:v>15</c:v>
                </c:pt>
                <c:pt idx="4">
                  <c:v>8</c:v>
                </c:pt>
                <c:pt idx="5">
                  <c:v>22.5</c:v>
                </c:pt>
                <c:pt idx="6">
                  <c:v>7.5</c:v>
                </c:pt>
                <c:pt idx="7">
                  <c:v>17.5</c:v>
                </c:pt>
                <c:pt idx="8">
                  <c:v>34</c:v>
                </c:pt>
                <c:pt idx="9">
                  <c:v>81</c:v>
                </c:pt>
                <c:pt idx="10">
                  <c:v>33</c:v>
                </c:pt>
                <c:pt idx="11">
                  <c:v>24.5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'14 plants-Coliform'!$A$18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plants-Coliform'!$B$18:$M$18</c:f>
              <c:numCache>
                <c:formatCode>General</c:formatCode>
                <c:ptCount val="12"/>
                <c:pt idx="0">
                  <c:v>17</c:v>
                </c:pt>
                <c:pt idx="1">
                  <c:v>5.5</c:v>
                </c:pt>
                <c:pt idx="2">
                  <c:v>22</c:v>
                </c:pt>
                <c:pt idx="3">
                  <c:v>9</c:v>
                </c:pt>
                <c:pt idx="4">
                  <c:v>86</c:v>
                </c:pt>
                <c:pt idx="5">
                  <c:v>73</c:v>
                </c:pt>
                <c:pt idx="6">
                  <c:v>7</c:v>
                </c:pt>
                <c:pt idx="7">
                  <c:v>16.5</c:v>
                </c:pt>
                <c:pt idx="8">
                  <c:v>13.5</c:v>
                </c:pt>
                <c:pt idx="9">
                  <c:v>13.5</c:v>
                </c:pt>
                <c:pt idx="10">
                  <c:v>7.5</c:v>
                </c:pt>
                <c:pt idx="11">
                  <c:v>10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'14 plants-Coliform'!$A$19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plants-Coliform'!$B$12:$M$12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plants-Coliform'!$B$19:$M$19</c:f>
              <c:numCache>
                <c:formatCode>General</c:formatCode>
                <c:ptCount val="12"/>
                <c:pt idx="0">
                  <c:v>6</c:v>
                </c:pt>
                <c:pt idx="1">
                  <c:v>10</c:v>
                </c:pt>
                <c:pt idx="2">
                  <c:v>11.5</c:v>
                </c:pt>
                <c:pt idx="3">
                  <c:v>10.5</c:v>
                </c:pt>
                <c:pt idx="4">
                  <c:v>6</c:v>
                </c:pt>
                <c:pt idx="5">
                  <c:v>11.5</c:v>
                </c:pt>
                <c:pt idx="6">
                  <c:v>21.5</c:v>
                </c:pt>
                <c:pt idx="7">
                  <c:v>71</c:v>
                </c:pt>
                <c:pt idx="8">
                  <c:v>81.5</c:v>
                </c:pt>
                <c:pt idx="9">
                  <c:v>25</c:v>
                </c:pt>
                <c:pt idx="10">
                  <c:v>20.5</c:v>
                </c:pt>
                <c:pt idx="11">
                  <c:v>11.5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94528"/>
        <c:axId val="448087864"/>
      </c:lineChart>
      <c:catAx>
        <c:axId val="44809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7864"/>
        <c:crosses val="autoZero"/>
        <c:auto val="1"/>
        <c:lblAlgn val="ctr"/>
        <c:lblOffset val="100"/>
        <c:noMultiLvlLbl val="0"/>
      </c:catAx>
      <c:valAx>
        <c:axId val="448087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Coliform (#/ml)</a:t>
                </a:r>
              </a:p>
            </c:rich>
          </c:tx>
          <c:layout>
            <c:manualLayout>
              <c:xMode val="edge"/>
              <c:yMode val="edge"/>
              <c:x val="6.605689099168173E-2"/>
              <c:y val="0.21720799984810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E7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DO!$J$33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34925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5"/>
            <c:dispRSqr val="0"/>
            <c:dispEq val="0"/>
          </c:trendline>
          <c:cat>
            <c:strRef>
              <c:f>DO!$K$32:$V$32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DO!$K$33:$V$33</c:f>
              <c:numCache>
                <c:formatCode>General</c:formatCode>
                <c:ptCount val="12"/>
                <c:pt idx="0">
                  <c:v>8.3475999999999999</c:v>
                </c:pt>
                <c:pt idx="1">
                  <c:v>10.4763</c:v>
                </c:pt>
                <c:pt idx="2">
                  <c:v>12.62552</c:v>
                </c:pt>
                <c:pt idx="3">
                  <c:v>6.4790000000000001</c:v>
                </c:pt>
                <c:pt idx="4">
                  <c:v>7.5934349999999995</c:v>
                </c:pt>
                <c:pt idx="5">
                  <c:v>5.614058</c:v>
                </c:pt>
                <c:pt idx="6">
                  <c:v>4.9571724999999995</c:v>
                </c:pt>
                <c:pt idx="7">
                  <c:v>3.3100779999999999</c:v>
                </c:pt>
                <c:pt idx="8">
                  <c:v>4.8009500000000003</c:v>
                </c:pt>
                <c:pt idx="9">
                  <c:v>6.512105</c:v>
                </c:pt>
                <c:pt idx="10">
                  <c:v>8.0260599999999993</c:v>
                </c:pt>
                <c:pt idx="11">
                  <c:v>7.7219499999999996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DO!$J$34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DO!$K$32:$V$32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DO!$K$34:$V$34</c:f>
              <c:numCache>
                <c:formatCode>General</c:formatCode>
                <c:ptCount val="12"/>
                <c:pt idx="0">
                  <c:v>10.57</c:v>
                </c:pt>
                <c:pt idx="1">
                  <c:v>14.3874</c:v>
                </c:pt>
                <c:pt idx="2">
                  <c:v>13.74419</c:v>
                </c:pt>
                <c:pt idx="3">
                  <c:v>6.5061200000000001</c:v>
                </c:pt>
                <c:pt idx="4">
                  <c:v>5.5060349999999998</c:v>
                </c:pt>
                <c:pt idx="5">
                  <c:v>4.6591300000000002</c:v>
                </c:pt>
                <c:pt idx="6">
                  <c:v>4.7487775000000001</c:v>
                </c:pt>
                <c:pt idx="7">
                  <c:v>3.4320300000000001</c:v>
                </c:pt>
                <c:pt idx="8">
                  <c:v>4.6938449999999996</c:v>
                </c:pt>
                <c:pt idx="9">
                  <c:v>5.8805899999999998</c:v>
                </c:pt>
                <c:pt idx="10">
                  <c:v>0</c:v>
                </c:pt>
                <c:pt idx="11">
                  <c:v>7.60825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DO!$J$35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DO!$K$32:$V$32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DO!$K$35:$V$35</c:f>
              <c:numCache>
                <c:formatCode>General</c:formatCode>
                <c:ptCount val="12"/>
                <c:pt idx="0">
                  <c:v>11.23921</c:v>
                </c:pt>
                <c:pt idx="1">
                  <c:v>13.234400000000001</c:v>
                </c:pt>
                <c:pt idx="2">
                  <c:v>12.464</c:v>
                </c:pt>
                <c:pt idx="3">
                  <c:v>6.7549999999999999</c:v>
                </c:pt>
                <c:pt idx="4">
                  <c:v>7.4190149999999999</c:v>
                </c:pt>
                <c:pt idx="5">
                  <c:v>5.7135400000000001</c:v>
                </c:pt>
                <c:pt idx="6">
                  <c:v>5.0624424999999995</c:v>
                </c:pt>
                <c:pt idx="7">
                  <c:v>3.9734799999999999</c:v>
                </c:pt>
                <c:pt idx="8">
                  <c:v>4.7388249999999994</c:v>
                </c:pt>
                <c:pt idx="9">
                  <c:v>4.7478400000000001</c:v>
                </c:pt>
                <c:pt idx="10">
                  <c:v>7.6380999999999997</c:v>
                </c:pt>
                <c:pt idx="11">
                  <c:v>8.1875300000000006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DO!$J$36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DO!$K$32:$V$32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DO!$K$36:$V$36</c:f>
              <c:numCache>
                <c:formatCode>General</c:formatCode>
                <c:ptCount val="12"/>
                <c:pt idx="0" formatCode="0.00">
                  <c:v>8.76</c:v>
                </c:pt>
                <c:pt idx="1">
                  <c:v>10.93</c:v>
                </c:pt>
                <c:pt idx="2">
                  <c:v>12.65</c:v>
                </c:pt>
                <c:pt idx="3">
                  <c:v>10.42</c:v>
                </c:pt>
                <c:pt idx="4">
                  <c:v>7.93</c:v>
                </c:pt>
                <c:pt idx="5" formatCode="0.00">
                  <c:v>6.1325000000000003</c:v>
                </c:pt>
                <c:pt idx="6" formatCode="0.00">
                  <c:v>4.4833333333333334</c:v>
                </c:pt>
                <c:pt idx="7" formatCode="0.00">
                  <c:v>3.3975</c:v>
                </c:pt>
                <c:pt idx="8" formatCode="0.00">
                  <c:v>4.7949999999999999</c:v>
                </c:pt>
                <c:pt idx="9" formatCode="0.00">
                  <c:v>5.75</c:v>
                </c:pt>
                <c:pt idx="10" formatCode="0.00">
                  <c:v>8.8533333333333317</c:v>
                </c:pt>
                <c:pt idx="11" formatCode="0.00">
                  <c:v>9.2933333333333312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DO!$J$37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DO!$K$32:$V$32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DO!$K$37:$V$37</c:f>
              <c:numCache>
                <c:formatCode>General</c:formatCode>
                <c:ptCount val="12"/>
                <c:pt idx="0">
                  <c:v>10.426666666666668</c:v>
                </c:pt>
                <c:pt idx="1">
                  <c:v>11.25</c:v>
                </c:pt>
                <c:pt idx="2">
                  <c:v>13.03</c:v>
                </c:pt>
                <c:pt idx="3">
                  <c:v>11.68</c:v>
                </c:pt>
                <c:pt idx="4">
                  <c:v>7.2850000000000001</c:v>
                </c:pt>
                <c:pt idx="5">
                  <c:v>6.6425000000000001</c:v>
                </c:pt>
                <c:pt idx="6">
                  <c:v>4.7175000000000002</c:v>
                </c:pt>
                <c:pt idx="7">
                  <c:v>4.08</c:v>
                </c:pt>
                <c:pt idx="8">
                  <c:v>4.7050000000000001</c:v>
                </c:pt>
                <c:pt idx="9">
                  <c:v>6.5150000000000006</c:v>
                </c:pt>
                <c:pt idx="10">
                  <c:v>8.2799999999999994</c:v>
                </c:pt>
                <c:pt idx="11">
                  <c:v>9.0500000000000007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DO!$J$38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DO!$K$32:$V$32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DO!$K$38:$V$38</c:f>
              <c:numCache>
                <c:formatCode>General</c:formatCode>
                <c:ptCount val="12"/>
                <c:pt idx="0">
                  <c:v>9.57</c:v>
                </c:pt>
                <c:pt idx="1">
                  <c:v>13.34</c:v>
                </c:pt>
                <c:pt idx="2">
                  <c:v>13.67</c:v>
                </c:pt>
                <c:pt idx="3">
                  <c:v>11.16</c:v>
                </c:pt>
                <c:pt idx="4">
                  <c:v>7.4</c:v>
                </c:pt>
                <c:pt idx="5">
                  <c:v>8.51</c:v>
                </c:pt>
                <c:pt idx="6">
                  <c:v>6.0425000000000004</c:v>
                </c:pt>
                <c:pt idx="7">
                  <c:v>6.28</c:v>
                </c:pt>
                <c:pt idx="8">
                  <c:v>5.2780000000000005</c:v>
                </c:pt>
                <c:pt idx="9">
                  <c:v>5.3</c:v>
                </c:pt>
                <c:pt idx="10">
                  <c:v>7.77</c:v>
                </c:pt>
                <c:pt idx="11">
                  <c:v>8.36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DO!$J$39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DO!$K$32:$V$32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DO!$K$39:$V$39</c:f>
              <c:numCache>
                <c:formatCode>General</c:formatCode>
                <c:ptCount val="12"/>
                <c:pt idx="0">
                  <c:v>10.36</c:v>
                </c:pt>
                <c:pt idx="1">
                  <c:v>12.72</c:v>
                </c:pt>
                <c:pt idx="2">
                  <c:v>9.49</c:v>
                </c:pt>
                <c:pt idx="3">
                  <c:v>11.65</c:v>
                </c:pt>
                <c:pt idx="4">
                  <c:v>7.15</c:v>
                </c:pt>
                <c:pt idx="5" formatCode="0.00">
                  <c:v>6.7560000000000002</c:v>
                </c:pt>
                <c:pt idx="6" formatCode="0.00">
                  <c:v>5.4474999999999998</c:v>
                </c:pt>
                <c:pt idx="7" formatCode="0.00">
                  <c:v>4.8079999999999998</c:v>
                </c:pt>
                <c:pt idx="8" formatCode="0.00">
                  <c:v>4.4749999999999996</c:v>
                </c:pt>
                <c:pt idx="9">
                  <c:v>7.38</c:v>
                </c:pt>
                <c:pt idx="10">
                  <c:v>7.09</c:v>
                </c:pt>
                <c:pt idx="11">
                  <c:v>6.54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94920"/>
        <c:axId val="448092960"/>
      </c:lineChart>
      <c:catAx>
        <c:axId val="44809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2960"/>
        <c:crosses val="autoZero"/>
        <c:auto val="1"/>
        <c:lblAlgn val="ctr"/>
        <c:lblOffset val="100"/>
        <c:noMultiLvlLbl val="0"/>
      </c:catAx>
      <c:valAx>
        <c:axId val="448092960"/>
        <c:scaling>
          <c:orientation val="minMax"/>
          <c:max val="1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DO (mg/l)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4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Temperature!$A$4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Temperature!$B$4:$M$4</c:f>
              <c:numCache>
                <c:formatCode>General</c:formatCode>
                <c:ptCount val="12"/>
                <c:pt idx="0">
                  <c:v>17.3</c:v>
                </c:pt>
                <c:pt idx="1">
                  <c:v>25.4</c:v>
                </c:pt>
                <c:pt idx="2">
                  <c:v>34.200000000000003</c:v>
                </c:pt>
                <c:pt idx="3">
                  <c:v>47.3</c:v>
                </c:pt>
                <c:pt idx="4">
                  <c:v>54.9</c:v>
                </c:pt>
                <c:pt idx="5">
                  <c:v>63.4</c:v>
                </c:pt>
                <c:pt idx="6">
                  <c:v>66.099999999999994</c:v>
                </c:pt>
                <c:pt idx="7">
                  <c:v>68.3</c:v>
                </c:pt>
                <c:pt idx="8">
                  <c:v>58.8</c:v>
                </c:pt>
                <c:pt idx="9">
                  <c:v>47.4</c:v>
                </c:pt>
                <c:pt idx="10">
                  <c:v>43.1</c:v>
                </c:pt>
                <c:pt idx="11">
                  <c:v>26.3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Temperature!$A$5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Temperature!$B$5:$M$5</c:f>
              <c:numCache>
                <c:formatCode>General</c:formatCode>
                <c:ptCount val="12"/>
                <c:pt idx="0">
                  <c:v>22.3</c:v>
                </c:pt>
                <c:pt idx="1">
                  <c:v>25.8</c:v>
                </c:pt>
                <c:pt idx="2">
                  <c:v>39.6</c:v>
                </c:pt>
                <c:pt idx="3">
                  <c:v>49.8</c:v>
                </c:pt>
                <c:pt idx="4">
                  <c:v>60</c:v>
                </c:pt>
                <c:pt idx="5">
                  <c:v>65.5</c:v>
                </c:pt>
                <c:pt idx="6">
                  <c:v>71.900000000000006</c:v>
                </c:pt>
                <c:pt idx="7">
                  <c:v>68.7</c:v>
                </c:pt>
                <c:pt idx="8">
                  <c:v>61.7</c:v>
                </c:pt>
                <c:pt idx="9">
                  <c:v>48.9</c:v>
                </c:pt>
                <c:pt idx="10">
                  <c:v>38.5</c:v>
                </c:pt>
                <c:pt idx="11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Temperature!$A$6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Temperature!$B$6:$M$6</c:f>
              <c:numCache>
                <c:formatCode>General</c:formatCode>
                <c:ptCount val="12"/>
                <c:pt idx="0">
                  <c:v>20.2</c:v>
                </c:pt>
                <c:pt idx="1">
                  <c:v>22.9</c:v>
                </c:pt>
                <c:pt idx="2">
                  <c:v>32.700000000000003</c:v>
                </c:pt>
                <c:pt idx="3">
                  <c:v>46.5</c:v>
                </c:pt>
                <c:pt idx="4">
                  <c:v>60.3</c:v>
                </c:pt>
                <c:pt idx="5">
                  <c:v>65.400000000000006</c:v>
                </c:pt>
                <c:pt idx="6">
                  <c:v>71.900000000000006</c:v>
                </c:pt>
                <c:pt idx="7">
                  <c:v>68.099999999999994</c:v>
                </c:pt>
                <c:pt idx="8">
                  <c:v>62.9</c:v>
                </c:pt>
                <c:pt idx="9">
                  <c:v>50</c:v>
                </c:pt>
                <c:pt idx="10">
                  <c:v>43.5</c:v>
                </c:pt>
                <c:pt idx="11">
                  <c:v>33.299999999999997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Temperature!$A$7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Temperature!$B$7:$M$7</c:f>
              <c:numCache>
                <c:formatCode>General</c:formatCode>
                <c:ptCount val="12"/>
                <c:pt idx="0">
                  <c:v>27.3</c:v>
                </c:pt>
                <c:pt idx="1">
                  <c:v>30.3</c:v>
                </c:pt>
                <c:pt idx="2">
                  <c:v>46.6</c:v>
                </c:pt>
                <c:pt idx="3">
                  <c:v>44.5</c:v>
                </c:pt>
                <c:pt idx="4">
                  <c:v>61.8</c:v>
                </c:pt>
                <c:pt idx="5">
                  <c:v>65.7</c:v>
                </c:pt>
                <c:pt idx="6">
                  <c:v>72.400000000000006</c:v>
                </c:pt>
                <c:pt idx="7">
                  <c:v>68.7</c:v>
                </c:pt>
                <c:pt idx="8">
                  <c:v>60.9</c:v>
                </c:pt>
                <c:pt idx="9">
                  <c:v>52.2</c:v>
                </c:pt>
                <c:pt idx="10">
                  <c:v>35.6</c:v>
                </c:pt>
                <c:pt idx="11">
                  <c:v>32.9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Temperature!$A$8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Temperature!$B$8:$M$8</c:f>
              <c:numCache>
                <c:formatCode>General</c:formatCode>
                <c:ptCount val="12"/>
                <c:pt idx="0">
                  <c:v>25.1</c:v>
                </c:pt>
                <c:pt idx="1">
                  <c:v>24.7</c:v>
                </c:pt>
                <c:pt idx="2">
                  <c:v>32.1</c:v>
                </c:pt>
                <c:pt idx="3">
                  <c:v>44.6</c:v>
                </c:pt>
                <c:pt idx="4">
                  <c:v>58.7</c:v>
                </c:pt>
                <c:pt idx="5">
                  <c:v>64.400000000000006</c:v>
                </c:pt>
                <c:pt idx="6">
                  <c:v>72.099999999999994</c:v>
                </c:pt>
                <c:pt idx="7">
                  <c:v>66.400000000000006</c:v>
                </c:pt>
                <c:pt idx="8">
                  <c:v>58.4</c:v>
                </c:pt>
                <c:pt idx="9">
                  <c:v>51.6</c:v>
                </c:pt>
                <c:pt idx="10">
                  <c:v>35.799999999999997</c:v>
                </c:pt>
                <c:pt idx="11">
                  <c:v>27.6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Temperature!$A$9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Temperature!$B$9:$M$9</c:f>
              <c:numCache>
                <c:formatCode>General</c:formatCode>
                <c:ptCount val="12"/>
                <c:pt idx="0">
                  <c:v>18.7</c:v>
                </c:pt>
                <c:pt idx="1">
                  <c:v>20.9</c:v>
                </c:pt>
                <c:pt idx="2">
                  <c:v>25.7</c:v>
                </c:pt>
                <c:pt idx="3">
                  <c:v>44.9</c:v>
                </c:pt>
                <c:pt idx="4">
                  <c:v>58.2</c:v>
                </c:pt>
                <c:pt idx="5">
                  <c:v>66.2</c:v>
                </c:pt>
                <c:pt idx="6">
                  <c:v>67.400000000000006</c:v>
                </c:pt>
                <c:pt idx="7">
                  <c:v>66</c:v>
                </c:pt>
                <c:pt idx="8">
                  <c:v>60.2</c:v>
                </c:pt>
                <c:pt idx="9">
                  <c:v>52.9</c:v>
                </c:pt>
                <c:pt idx="10">
                  <c:v>37.700000000000003</c:v>
                </c:pt>
                <c:pt idx="11">
                  <c:v>32.1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Temperature!$A$10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Temperature!$B$10:$M$10</c:f>
              <c:numCache>
                <c:formatCode>General</c:formatCode>
                <c:ptCount val="12"/>
                <c:pt idx="0">
                  <c:v>17.899999999999999</c:v>
                </c:pt>
                <c:pt idx="1">
                  <c:v>11.8</c:v>
                </c:pt>
                <c:pt idx="2">
                  <c:v>27.8</c:v>
                </c:pt>
                <c:pt idx="3">
                  <c:v>45.1</c:v>
                </c:pt>
                <c:pt idx="4">
                  <c:v>62.9</c:v>
                </c:pt>
                <c:pt idx="5">
                  <c:v>65.400000000000006</c:v>
                </c:pt>
                <c:pt idx="6">
                  <c:v>69.7</c:v>
                </c:pt>
                <c:pt idx="7">
                  <c:v>68.599999999999994</c:v>
                </c:pt>
                <c:pt idx="8">
                  <c:v>65.400000000000006</c:v>
                </c:pt>
                <c:pt idx="9">
                  <c:v>48.7</c:v>
                </c:pt>
                <c:pt idx="10">
                  <c:v>44.8</c:v>
                </c:pt>
                <c:pt idx="11">
                  <c:v>40.799999999999997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Temperature!$A$11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Temperature!$B$11:$M$11</c:f>
              <c:numCache>
                <c:formatCode>General</c:formatCode>
                <c:ptCount val="12"/>
                <c:pt idx="0">
                  <c:v>21.257142857142856</c:v>
                </c:pt>
                <c:pt idx="1">
                  <c:v>23.114285714285717</c:v>
                </c:pt>
                <c:pt idx="2">
                  <c:v>34.1</c:v>
                </c:pt>
                <c:pt idx="3">
                  <c:v>46.1</c:v>
                </c:pt>
                <c:pt idx="4">
                  <c:v>59.542857142857137</c:v>
                </c:pt>
                <c:pt idx="5">
                  <c:v>65.142857142857139</c:v>
                </c:pt>
                <c:pt idx="6">
                  <c:v>70.214285714285708</c:v>
                </c:pt>
                <c:pt idx="7">
                  <c:v>67.828571428571436</c:v>
                </c:pt>
                <c:pt idx="8">
                  <c:v>61.185714285714276</c:v>
                </c:pt>
                <c:pt idx="9">
                  <c:v>50.24285714285714</c:v>
                </c:pt>
                <c:pt idx="10">
                  <c:v>39.857142857142854</c:v>
                </c:pt>
                <c:pt idx="11">
                  <c:v>31.142857142857142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93744"/>
        <c:axId val="448089040"/>
      </c:lineChart>
      <c:catAx>
        <c:axId val="44809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9040"/>
        <c:crosses val="autoZero"/>
        <c:auto val="1"/>
        <c:lblAlgn val="ctr"/>
        <c:lblOffset val="100"/>
        <c:noMultiLvlLbl val="0"/>
      </c:catAx>
      <c:valAx>
        <c:axId val="44808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(deg 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59568054110953"/>
          <c:y val="7.7883578155557423E-2"/>
          <c:w val="0.78068208507325443"/>
          <c:h val="0.82865612805777367"/>
        </c:manualLayout>
      </c:layout>
      <c:lineChart>
        <c:grouping val="standard"/>
        <c:varyColors val="0"/>
        <c:ser>
          <c:idx val="0"/>
          <c:order val="0"/>
          <c:tx>
            <c:strRef>
              <c:f>Coliform!$A$63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31750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5"/>
            <c:dispRSqr val="0"/>
            <c:dispEq val="0"/>
          </c:trendline>
          <c:cat>
            <c:strRef>
              <c:f>Coliform!$B$62:$M$62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Coliform!$B$63:$M$63</c:f>
              <c:numCache>
                <c:formatCode>General</c:formatCode>
                <c:ptCount val="12"/>
                <c:pt idx="0">
                  <c:v>21</c:v>
                </c:pt>
                <c:pt idx="1">
                  <c:v>8</c:v>
                </c:pt>
                <c:pt idx="2">
                  <c:v>11</c:v>
                </c:pt>
                <c:pt idx="3">
                  <c:v>504</c:v>
                </c:pt>
                <c:pt idx="4">
                  <c:v>14</c:v>
                </c:pt>
                <c:pt idx="5">
                  <c:v>52.2</c:v>
                </c:pt>
                <c:pt idx="6">
                  <c:v>20</c:v>
                </c:pt>
                <c:pt idx="7">
                  <c:v>11.25</c:v>
                </c:pt>
                <c:pt idx="8">
                  <c:v>18.2</c:v>
                </c:pt>
                <c:pt idx="9">
                  <c:v>2</c:v>
                </c:pt>
                <c:pt idx="10">
                  <c:v>4</c:v>
                </c:pt>
                <c:pt idx="11">
                  <c:v>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Coliform!$A$64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Coliform!$B$62:$M$62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Coliform!$B$64:$M$64</c:f>
              <c:numCache>
                <c:formatCode>General</c:formatCode>
                <c:ptCount val="12"/>
                <c:pt idx="0">
                  <c:v>13</c:v>
                </c:pt>
                <c:pt idx="1">
                  <c:v>9</c:v>
                </c:pt>
                <c:pt idx="2">
                  <c:v>8</c:v>
                </c:pt>
                <c:pt idx="3">
                  <c:v>252.5</c:v>
                </c:pt>
                <c:pt idx="4">
                  <c:v>27</c:v>
                </c:pt>
                <c:pt idx="5">
                  <c:v>43.2</c:v>
                </c:pt>
                <c:pt idx="6">
                  <c:v>22.5</c:v>
                </c:pt>
                <c:pt idx="7">
                  <c:v>34.875</c:v>
                </c:pt>
                <c:pt idx="8">
                  <c:v>101.6</c:v>
                </c:pt>
                <c:pt idx="9">
                  <c:v>40.5</c:v>
                </c:pt>
                <c:pt idx="10">
                  <c:v>7</c:v>
                </c:pt>
                <c:pt idx="11">
                  <c:v>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Coliform!$A$65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Coliform!$B$62:$M$62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Coliform!$B$65:$M$65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5</c:v>
                </c:pt>
                <c:pt idx="3">
                  <c:v>1</c:v>
                </c:pt>
                <c:pt idx="4">
                  <c:v>40</c:v>
                </c:pt>
                <c:pt idx="5">
                  <c:v>34.200000000000003</c:v>
                </c:pt>
                <c:pt idx="6">
                  <c:v>25</c:v>
                </c:pt>
                <c:pt idx="7">
                  <c:v>58.5</c:v>
                </c:pt>
                <c:pt idx="8">
                  <c:v>185</c:v>
                </c:pt>
                <c:pt idx="9">
                  <c:v>79</c:v>
                </c:pt>
                <c:pt idx="10">
                  <c:v>10</c:v>
                </c:pt>
                <c:pt idx="11">
                  <c:v>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Coliform!$A$66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Coliform!$B$62:$M$62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Coliform!$B$66:$M$66</c:f>
              <c:numCache>
                <c:formatCode>General</c:formatCode>
                <c:ptCount val="12"/>
                <c:pt idx="0">
                  <c:v>1</c:v>
                </c:pt>
                <c:pt idx="1">
                  <c:v>7</c:v>
                </c:pt>
                <c:pt idx="2">
                  <c:v>6</c:v>
                </c:pt>
                <c:pt idx="3">
                  <c:v>1</c:v>
                </c:pt>
                <c:pt idx="4">
                  <c:v>16</c:v>
                </c:pt>
                <c:pt idx="5">
                  <c:v>109.25</c:v>
                </c:pt>
                <c:pt idx="6">
                  <c:v>19.8</c:v>
                </c:pt>
                <c:pt idx="7">
                  <c:v>42.75</c:v>
                </c:pt>
                <c:pt idx="8">
                  <c:v>56.5</c:v>
                </c:pt>
                <c:pt idx="9">
                  <c:v>5</c:v>
                </c:pt>
                <c:pt idx="10">
                  <c:v>30.666666666666668</c:v>
                </c:pt>
                <c:pt idx="11">
                  <c:v>29.333333333333332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Coliform!$A$67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Coliform!$B$67:$M$67</c:f>
              <c:numCache>
                <c:formatCode>General</c:formatCode>
                <c:ptCount val="12"/>
                <c:pt idx="0">
                  <c:v>18</c:v>
                </c:pt>
                <c:pt idx="1">
                  <c:v>5</c:v>
                </c:pt>
                <c:pt idx="2">
                  <c:v>10</c:v>
                </c:pt>
                <c:pt idx="3">
                  <c:v>5</c:v>
                </c:pt>
                <c:pt idx="4">
                  <c:v>6</c:v>
                </c:pt>
                <c:pt idx="5">
                  <c:v>24</c:v>
                </c:pt>
                <c:pt idx="6">
                  <c:v>68</c:v>
                </c:pt>
                <c:pt idx="7">
                  <c:v>34.75</c:v>
                </c:pt>
                <c:pt idx="8">
                  <c:v>3.6666666666666665</c:v>
                </c:pt>
                <c:pt idx="9">
                  <c:v>11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Coliform!$A$68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Coliform!$B$62:$M$62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Coliform!$B$68:$M$68</c:f>
              <c:numCache>
                <c:formatCode>General</c:formatCode>
                <c:ptCount val="12"/>
                <c:pt idx="0">
                  <c:v>18</c:v>
                </c:pt>
                <c:pt idx="1">
                  <c:v>12</c:v>
                </c:pt>
                <c:pt idx="2">
                  <c:v>8</c:v>
                </c:pt>
                <c:pt idx="3">
                  <c:v>3.5</c:v>
                </c:pt>
                <c:pt idx="4">
                  <c:v>3.5</c:v>
                </c:pt>
                <c:pt idx="5">
                  <c:v>22.3</c:v>
                </c:pt>
                <c:pt idx="6">
                  <c:v>43.166666666666664</c:v>
                </c:pt>
                <c:pt idx="7">
                  <c:v>25.625</c:v>
                </c:pt>
                <c:pt idx="8">
                  <c:v>8.7083333333333339</c:v>
                </c:pt>
                <c:pt idx="9">
                  <c:v>7.375</c:v>
                </c:pt>
                <c:pt idx="10">
                  <c:v>3.5</c:v>
                </c:pt>
                <c:pt idx="11">
                  <c:v>6.5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Coliform!$A$69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Coliform!$B$69:$M$69</c:f>
              <c:numCache>
                <c:formatCode>General</c:formatCode>
                <c:ptCount val="12"/>
                <c:pt idx="0">
                  <c:v>18</c:v>
                </c:pt>
                <c:pt idx="1">
                  <c:v>19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20.6</c:v>
                </c:pt>
                <c:pt idx="6" formatCode="0.00">
                  <c:v>18.333333333333332</c:v>
                </c:pt>
                <c:pt idx="7">
                  <c:v>16.5</c:v>
                </c:pt>
                <c:pt idx="8">
                  <c:v>13.75</c:v>
                </c:pt>
                <c:pt idx="9">
                  <c:v>3.75</c:v>
                </c:pt>
                <c:pt idx="10">
                  <c:v>5</c:v>
                </c:pt>
                <c:pt idx="11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409984"/>
        <c:axId val="407414296"/>
      </c:lineChart>
      <c:catAx>
        <c:axId val="407409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7414296"/>
        <c:crosses val="autoZero"/>
        <c:auto val="1"/>
        <c:lblAlgn val="ctr"/>
        <c:lblOffset val="100"/>
        <c:noMultiLvlLbl val="0"/>
      </c:catAx>
      <c:valAx>
        <c:axId val="407414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Coliform (#/ml)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0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Tallman Island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'14 plants-Coliform'!$A$113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plants-Coliform'!$B$112:$M$112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plants-Coliform'!$B$113:$M$113</c:f>
              <c:numCache>
                <c:formatCode>General</c:formatCode>
                <c:ptCount val="12"/>
                <c:pt idx="0">
                  <c:v>11.5</c:v>
                </c:pt>
                <c:pt idx="1">
                  <c:v>9</c:v>
                </c:pt>
                <c:pt idx="2">
                  <c:v>8.5</c:v>
                </c:pt>
                <c:pt idx="3">
                  <c:v>6.5</c:v>
                </c:pt>
                <c:pt idx="4">
                  <c:v>10</c:v>
                </c:pt>
                <c:pt idx="5">
                  <c:v>22</c:v>
                </c:pt>
                <c:pt idx="6">
                  <c:v>28.5</c:v>
                </c:pt>
                <c:pt idx="7">
                  <c:v>25.5</c:v>
                </c:pt>
                <c:pt idx="8">
                  <c:v>31</c:v>
                </c:pt>
                <c:pt idx="9">
                  <c:v>31</c:v>
                </c:pt>
                <c:pt idx="10">
                  <c:v>3.5</c:v>
                </c:pt>
                <c:pt idx="11">
                  <c:v>15.5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'14 plants-Coliform'!$A$114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plants-Coliform'!$B$112:$M$112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plants-Coliform'!$B$114:$M$114</c:f>
              <c:numCache>
                <c:formatCode>General</c:formatCode>
                <c:ptCount val="12"/>
                <c:pt idx="0">
                  <c:v>12</c:v>
                </c:pt>
                <c:pt idx="1">
                  <c:v>14</c:v>
                </c:pt>
                <c:pt idx="2">
                  <c:v>20</c:v>
                </c:pt>
                <c:pt idx="3">
                  <c:v>22</c:v>
                </c:pt>
                <c:pt idx="4">
                  <c:v>47.5</c:v>
                </c:pt>
                <c:pt idx="5">
                  <c:v>29.5</c:v>
                </c:pt>
                <c:pt idx="6">
                  <c:v>32.5</c:v>
                </c:pt>
                <c:pt idx="7">
                  <c:v>51</c:v>
                </c:pt>
                <c:pt idx="8">
                  <c:v>99</c:v>
                </c:pt>
                <c:pt idx="9">
                  <c:v>18.5</c:v>
                </c:pt>
                <c:pt idx="10">
                  <c:v>45.5</c:v>
                </c:pt>
                <c:pt idx="11">
                  <c:v>110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'14 plants-Coliform'!$A$115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plants-Coliform'!$B$112:$M$112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plants-Coliform'!$B$115:$M$115</c:f>
              <c:numCache>
                <c:formatCode>General</c:formatCode>
                <c:ptCount val="12"/>
                <c:pt idx="0">
                  <c:v>229</c:v>
                </c:pt>
                <c:pt idx="1">
                  <c:v>62.5</c:v>
                </c:pt>
                <c:pt idx="2">
                  <c:v>19.5</c:v>
                </c:pt>
                <c:pt idx="3">
                  <c:v>23</c:v>
                </c:pt>
                <c:pt idx="4">
                  <c:v>77</c:v>
                </c:pt>
                <c:pt idx="5">
                  <c:v>125</c:v>
                </c:pt>
                <c:pt idx="6">
                  <c:v>20.5</c:v>
                </c:pt>
                <c:pt idx="7">
                  <c:v>4</c:v>
                </c:pt>
                <c:pt idx="8">
                  <c:v>9.5</c:v>
                </c:pt>
                <c:pt idx="9">
                  <c:v>22.5</c:v>
                </c:pt>
                <c:pt idx="10">
                  <c:v>34</c:v>
                </c:pt>
                <c:pt idx="11">
                  <c:v>45.5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'14 plants-Coliform'!$A$116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plants-Coliform'!$B$112:$M$112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plants-Coliform'!$B$116:$M$116</c:f>
              <c:numCache>
                <c:formatCode>General</c:formatCode>
                <c:ptCount val="12"/>
                <c:pt idx="0">
                  <c:v>132</c:v>
                </c:pt>
                <c:pt idx="1">
                  <c:v>63</c:v>
                </c:pt>
                <c:pt idx="2">
                  <c:v>43</c:v>
                </c:pt>
                <c:pt idx="3">
                  <c:v>74</c:v>
                </c:pt>
                <c:pt idx="4">
                  <c:v>28</c:v>
                </c:pt>
                <c:pt idx="5">
                  <c:v>11</c:v>
                </c:pt>
                <c:pt idx="6">
                  <c:v>25.5</c:v>
                </c:pt>
                <c:pt idx="7">
                  <c:v>34</c:v>
                </c:pt>
                <c:pt idx="8">
                  <c:v>37.5</c:v>
                </c:pt>
                <c:pt idx="9">
                  <c:v>16</c:v>
                </c:pt>
                <c:pt idx="10">
                  <c:v>95.5</c:v>
                </c:pt>
                <c:pt idx="11">
                  <c:v>35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'14 plants-Coliform'!$A$117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plants-Coliform'!$B$112:$M$112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plants-Coliform'!$B$117:$M$117</c:f>
              <c:numCache>
                <c:formatCode>General</c:formatCode>
                <c:ptCount val="12"/>
                <c:pt idx="0">
                  <c:v>77</c:v>
                </c:pt>
                <c:pt idx="1">
                  <c:v>55.5</c:v>
                </c:pt>
                <c:pt idx="2">
                  <c:v>137.5</c:v>
                </c:pt>
                <c:pt idx="3">
                  <c:v>19.5</c:v>
                </c:pt>
                <c:pt idx="4">
                  <c:v>39.5</c:v>
                </c:pt>
                <c:pt idx="5">
                  <c:v>14</c:v>
                </c:pt>
                <c:pt idx="6">
                  <c:v>5</c:v>
                </c:pt>
                <c:pt idx="7">
                  <c:v>16.5</c:v>
                </c:pt>
                <c:pt idx="8">
                  <c:v>4.5</c:v>
                </c:pt>
                <c:pt idx="9">
                  <c:v>11</c:v>
                </c:pt>
                <c:pt idx="10">
                  <c:v>20</c:v>
                </c:pt>
                <c:pt idx="11">
                  <c:v>46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'14 plants-Coliform'!$A$118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plants-Coliform'!$B$112:$M$112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plants-Coliform'!$B$118:$M$118</c:f>
              <c:numCache>
                <c:formatCode>General</c:formatCode>
                <c:ptCount val="12"/>
                <c:pt idx="0">
                  <c:v>29.5</c:v>
                </c:pt>
                <c:pt idx="1">
                  <c:v>112.5</c:v>
                </c:pt>
                <c:pt idx="2">
                  <c:v>132</c:v>
                </c:pt>
                <c:pt idx="3">
                  <c:v>19.5</c:v>
                </c:pt>
                <c:pt idx="4">
                  <c:v>3.5</c:v>
                </c:pt>
                <c:pt idx="5">
                  <c:v>7</c:v>
                </c:pt>
                <c:pt idx="6">
                  <c:v>6.5</c:v>
                </c:pt>
                <c:pt idx="7">
                  <c:v>25.5</c:v>
                </c:pt>
                <c:pt idx="8">
                  <c:v>19</c:v>
                </c:pt>
                <c:pt idx="9">
                  <c:v>4</c:v>
                </c:pt>
                <c:pt idx="10">
                  <c:v>2.5</c:v>
                </c:pt>
                <c:pt idx="11">
                  <c:v>25.5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'14 plants-Coliform'!$A$119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plants-Coliform'!$B$112:$M$112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plants-Coliform'!$B$119:$M$119</c:f>
              <c:numCache>
                <c:formatCode>General</c:formatCode>
                <c:ptCount val="12"/>
                <c:pt idx="0">
                  <c:v>14</c:v>
                </c:pt>
                <c:pt idx="1">
                  <c:v>22.5</c:v>
                </c:pt>
                <c:pt idx="2">
                  <c:v>55.5</c:v>
                </c:pt>
                <c:pt idx="3">
                  <c:v>26</c:v>
                </c:pt>
                <c:pt idx="4">
                  <c:v>30.5</c:v>
                </c:pt>
                <c:pt idx="5">
                  <c:v>132</c:v>
                </c:pt>
                <c:pt idx="6">
                  <c:v>11.5</c:v>
                </c:pt>
                <c:pt idx="7">
                  <c:v>48.5</c:v>
                </c:pt>
                <c:pt idx="8">
                  <c:v>26.5</c:v>
                </c:pt>
                <c:pt idx="9">
                  <c:v>9.5</c:v>
                </c:pt>
                <c:pt idx="10">
                  <c:v>15.5</c:v>
                </c:pt>
                <c:pt idx="11">
                  <c:v>11.5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88648"/>
        <c:axId val="448100016"/>
      </c:lineChart>
      <c:catAx>
        <c:axId val="448088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00016"/>
        <c:crosses val="autoZero"/>
        <c:auto val="1"/>
        <c:lblAlgn val="ctr"/>
        <c:lblOffset val="100"/>
        <c:noMultiLvlLbl val="0"/>
      </c:catAx>
      <c:valAx>
        <c:axId val="44810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Coliform (#/ml)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8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Precipitation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Precipitation!$A$2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Precipitation!$B$2:$M$2</c:f>
              <c:numCache>
                <c:formatCode>General</c:formatCode>
                <c:ptCount val="12"/>
                <c:pt idx="0">
                  <c:v>1.38</c:v>
                </c:pt>
                <c:pt idx="1">
                  <c:v>1.84</c:v>
                </c:pt>
                <c:pt idx="2">
                  <c:v>3.62</c:v>
                </c:pt>
                <c:pt idx="3">
                  <c:v>3.73</c:v>
                </c:pt>
                <c:pt idx="4">
                  <c:v>2.34</c:v>
                </c:pt>
                <c:pt idx="5">
                  <c:v>3.97</c:v>
                </c:pt>
                <c:pt idx="6">
                  <c:v>4.03</c:v>
                </c:pt>
                <c:pt idx="7">
                  <c:v>4.78</c:v>
                </c:pt>
                <c:pt idx="8">
                  <c:v>1.93</c:v>
                </c:pt>
                <c:pt idx="9">
                  <c:v>2.97</c:v>
                </c:pt>
                <c:pt idx="10">
                  <c:v>1.77</c:v>
                </c:pt>
                <c:pt idx="11">
                  <c:v>1.84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Precipitation!$A$3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Precipitation!$B$3:$M$3</c:f>
              <c:numCache>
                <c:formatCode>General</c:formatCode>
                <c:ptCount val="12"/>
                <c:pt idx="0">
                  <c:v>1.33</c:v>
                </c:pt>
                <c:pt idx="1">
                  <c:v>1.96</c:v>
                </c:pt>
                <c:pt idx="2">
                  <c:v>2.5</c:v>
                </c:pt>
                <c:pt idx="3">
                  <c:v>1.47</c:v>
                </c:pt>
                <c:pt idx="4">
                  <c:v>3.04</c:v>
                </c:pt>
                <c:pt idx="5">
                  <c:v>5.63</c:v>
                </c:pt>
                <c:pt idx="6">
                  <c:v>4.4400000000000004</c:v>
                </c:pt>
                <c:pt idx="7">
                  <c:v>5.97</c:v>
                </c:pt>
                <c:pt idx="8">
                  <c:v>5.03</c:v>
                </c:pt>
                <c:pt idx="9">
                  <c:v>5.14</c:v>
                </c:pt>
                <c:pt idx="10">
                  <c:v>4.09</c:v>
                </c:pt>
                <c:pt idx="11">
                  <c:v>3.19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Precipitation!$A$4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Precipitation!$B$4:$M$4</c:f>
              <c:numCache>
                <c:formatCode>General</c:formatCode>
                <c:ptCount val="12"/>
                <c:pt idx="0">
                  <c:v>1.96</c:v>
                </c:pt>
                <c:pt idx="1">
                  <c:v>3.28</c:v>
                </c:pt>
                <c:pt idx="2">
                  <c:v>3.32</c:v>
                </c:pt>
                <c:pt idx="3">
                  <c:v>7.23</c:v>
                </c:pt>
                <c:pt idx="4">
                  <c:v>6.11</c:v>
                </c:pt>
                <c:pt idx="5">
                  <c:v>6.54</c:v>
                </c:pt>
                <c:pt idx="6">
                  <c:v>3.79</c:v>
                </c:pt>
                <c:pt idx="7">
                  <c:v>4.88</c:v>
                </c:pt>
                <c:pt idx="8">
                  <c:v>8.49</c:v>
                </c:pt>
                <c:pt idx="9">
                  <c:v>4.29</c:v>
                </c:pt>
                <c:pt idx="10">
                  <c:v>4.01</c:v>
                </c:pt>
                <c:pt idx="11">
                  <c:v>2.42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Precipitation!$A$5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Precipitation!$B$5:$M$5</c:f>
              <c:numCache>
                <c:formatCode>General</c:formatCode>
                <c:ptCount val="12"/>
                <c:pt idx="0">
                  <c:v>3.12</c:v>
                </c:pt>
                <c:pt idx="1">
                  <c:v>1.57</c:v>
                </c:pt>
                <c:pt idx="2">
                  <c:v>1.64</c:v>
                </c:pt>
                <c:pt idx="3">
                  <c:v>2.92</c:v>
                </c:pt>
                <c:pt idx="4">
                  <c:v>5.52</c:v>
                </c:pt>
                <c:pt idx="5">
                  <c:v>3.01</c:v>
                </c:pt>
                <c:pt idx="6">
                  <c:v>3.8</c:v>
                </c:pt>
                <c:pt idx="7">
                  <c:v>2.7</c:v>
                </c:pt>
                <c:pt idx="8">
                  <c:v>2.38</c:v>
                </c:pt>
                <c:pt idx="9">
                  <c:v>4.08</c:v>
                </c:pt>
                <c:pt idx="10">
                  <c:v>1.76</c:v>
                </c:pt>
                <c:pt idx="11">
                  <c:v>6.01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Precipitation!$A$6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Precipitation!$B$6:$M$6</c:f>
              <c:numCache>
                <c:formatCode>General</c:formatCode>
                <c:ptCount val="12"/>
                <c:pt idx="0">
                  <c:v>2.2000000000000002</c:v>
                </c:pt>
                <c:pt idx="1">
                  <c:v>2.1800000000000002</c:v>
                </c:pt>
                <c:pt idx="2">
                  <c:v>1.44</c:v>
                </c:pt>
                <c:pt idx="3">
                  <c:v>4.7300000000000004</c:v>
                </c:pt>
                <c:pt idx="4">
                  <c:v>3.95</c:v>
                </c:pt>
                <c:pt idx="5">
                  <c:v>8.75</c:v>
                </c:pt>
                <c:pt idx="6">
                  <c:v>8.17</c:v>
                </c:pt>
                <c:pt idx="7">
                  <c:v>2.17</c:v>
                </c:pt>
                <c:pt idx="8">
                  <c:v>4.34</c:v>
                </c:pt>
                <c:pt idx="9">
                  <c:v>5</c:v>
                </c:pt>
                <c:pt idx="10">
                  <c:v>3.64</c:v>
                </c:pt>
                <c:pt idx="11">
                  <c:v>2.61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Precipitation!$A$7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Precipitation!$B$7:$M$7</c:f>
              <c:numCache>
                <c:formatCode>General</c:formatCode>
                <c:ptCount val="12"/>
                <c:pt idx="0">
                  <c:v>1.58</c:v>
                </c:pt>
                <c:pt idx="1">
                  <c:v>4</c:v>
                </c:pt>
                <c:pt idx="2">
                  <c:v>3.03</c:v>
                </c:pt>
                <c:pt idx="3">
                  <c:v>4.8</c:v>
                </c:pt>
                <c:pt idx="4">
                  <c:v>4.51</c:v>
                </c:pt>
                <c:pt idx="5">
                  <c:v>6.61</c:v>
                </c:pt>
                <c:pt idx="6">
                  <c:v>6.97</c:v>
                </c:pt>
                <c:pt idx="7">
                  <c:v>5.64</c:v>
                </c:pt>
                <c:pt idx="8">
                  <c:v>2.5</c:v>
                </c:pt>
                <c:pt idx="9">
                  <c:v>4.75</c:v>
                </c:pt>
                <c:pt idx="10">
                  <c:v>2.9</c:v>
                </c:pt>
                <c:pt idx="11">
                  <c:v>3.63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Precipitation!$A$8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Precipitation!$B$8:$M$8</c:f>
              <c:numCache>
                <c:formatCode>General</c:formatCode>
                <c:ptCount val="12"/>
                <c:pt idx="0">
                  <c:v>2.04</c:v>
                </c:pt>
                <c:pt idx="1">
                  <c:v>1.21</c:v>
                </c:pt>
                <c:pt idx="2">
                  <c:v>3.23</c:v>
                </c:pt>
                <c:pt idx="3">
                  <c:v>3.76</c:v>
                </c:pt>
                <c:pt idx="4">
                  <c:v>4.17</c:v>
                </c:pt>
                <c:pt idx="5">
                  <c:v>8</c:v>
                </c:pt>
                <c:pt idx="6">
                  <c:v>1.95</c:v>
                </c:pt>
                <c:pt idx="7">
                  <c:v>3.66</c:v>
                </c:pt>
                <c:pt idx="8">
                  <c:v>4.62</c:v>
                </c:pt>
                <c:pt idx="9">
                  <c:v>4.66</c:v>
                </c:pt>
                <c:pt idx="10">
                  <c:v>0.7</c:v>
                </c:pt>
                <c:pt idx="11">
                  <c:v>6.78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Precipitation!$A$9</c:f>
              <c:strCache>
                <c:ptCount val="1"/>
                <c:pt idx="0">
                  <c:v>Average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Precipitation!$B$9:$M$9</c:f>
              <c:numCache>
                <c:formatCode>General</c:formatCode>
                <c:ptCount val="12"/>
                <c:pt idx="0">
                  <c:v>1.9442857142857142</c:v>
                </c:pt>
                <c:pt idx="1">
                  <c:v>2.2914285714285714</c:v>
                </c:pt>
                <c:pt idx="2">
                  <c:v>2.6828571428571424</c:v>
                </c:pt>
                <c:pt idx="3">
                  <c:v>4.0914285714285716</c:v>
                </c:pt>
                <c:pt idx="4">
                  <c:v>4.234285714285714</c:v>
                </c:pt>
                <c:pt idx="5">
                  <c:v>6.072857142857143</c:v>
                </c:pt>
                <c:pt idx="6">
                  <c:v>4.7357142857142867</c:v>
                </c:pt>
                <c:pt idx="7">
                  <c:v>4.2571428571428571</c:v>
                </c:pt>
                <c:pt idx="8">
                  <c:v>4.1842857142857142</c:v>
                </c:pt>
                <c:pt idx="9">
                  <c:v>4.4128571428571428</c:v>
                </c:pt>
                <c:pt idx="10">
                  <c:v>2.6957142857142853</c:v>
                </c:pt>
                <c:pt idx="11">
                  <c:v>3.7828571428571429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98840"/>
        <c:axId val="448088256"/>
      </c:lineChart>
      <c:catAx>
        <c:axId val="44809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8256"/>
        <c:crosses val="autoZero"/>
        <c:auto val="1"/>
        <c:lblAlgn val="ctr"/>
        <c:lblOffset val="100"/>
        <c:noMultiLvlLbl val="0"/>
      </c:catAx>
      <c:valAx>
        <c:axId val="44808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Precipitation (In.)</a:t>
                </a:r>
                <a:endParaRPr lang="en-US" sz="1800" baseline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8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07383804549963"/>
          <c:y val="4.6508625839478408E-2"/>
          <c:w val="0.8062926008714586"/>
          <c:h val="0.8011856953016675"/>
        </c:manualLayout>
      </c:layout>
      <c:lineChart>
        <c:grouping val="standard"/>
        <c:varyColors val="0"/>
        <c:ser>
          <c:idx val="0"/>
          <c:order val="0"/>
          <c:tx>
            <c:strRef>
              <c:f>Coliform!$A$33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34925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5"/>
            <c:dispRSqr val="0"/>
            <c:dispEq val="0"/>
          </c:trendline>
          <c:cat>
            <c:strRef>
              <c:f>Coliform!$B$32:$M$32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Coliform!$B$33:$M$33</c:f>
              <c:numCache>
                <c:formatCode>General</c:formatCode>
                <c:ptCount val="12"/>
                <c:pt idx="0">
                  <c:v>12</c:v>
                </c:pt>
                <c:pt idx="1">
                  <c:v>16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26.8</c:v>
                </c:pt>
                <c:pt idx="6">
                  <c:v>13.666666666666666</c:v>
                </c:pt>
                <c:pt idx="7">
                  <c:v>609.20000000000005</c:v>
                </c:pt>
                <c:pt idx="8">
                  <c:v>31.666666666666668</c:v>
                </c:pt>
                <c:pt idx="9">
                  <c:v>49.5</c:v>
                </c:pt>
                <c:pt idx="10">
                  <c:v>80</c:v>
                </c:pt>
                <c:pt idx="11">
                  <c:v>113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Coliform!$A$34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Coliform!$B$32:$M$32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Coliform!$B$34:$M$34</c:f>
              <c:numCache>
                <c:formatCode>General</c:formatCode>
                <c:ptCount val="12"/>
                <c:pt idx="0">
                  <c:v>7.5</c:v>
                </c:pt>
                <c:pt idx="1">
                  <c:v>18.5</c:v>
                </c:pt>
                <c:pt idx="2">
                  <c:v>7</c:v>
                </c:pt>
                <c:pt idx="3">
                  <c:v>1.5</c:v>
                </c:pt>
                <c:pt idx="4">
                  <c:v>63.5</c:v>
                </c:pt>
                <c:pt idx="5">
                  <c:v>42.524999999999999</c:v>
                </c:pt>
                <c:pt idx="6">
                  <c:v>30.458333333333332</c:v>
                </c:pt>
                <c:pt idx="7">
                  <c:v>776.3</c:v>
                </c:pt>
                <c:pt idx="8">
                  <c:v>70.583333333333329</c:v>
                </c:pt>
                <c:pt idx="9">
                  <c:v>103.25</c:v>
                </c:pt>
                <c:pt idx="10">
                  <c:v>43</c:v>
                </c:pt>
                <c:pt idx="11">
                  <c:v>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Coliform!$A$35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Coliform!$B$32:$M$32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Coliform!$B$35:$M$35</c:f>
              <c:numCache>
                <c:formatCode>General</c:formatCode>
                <c:ptCount val="12"/>
                <c:pt idx="0">
                  <c:v>3</c:v>
                </c:pt>
                <c:pt idx="1">
                  <c:v>21</c:v>
                </c:pt>
                <c:pt idx="2">
                  <c:v>11</c:v>
                </c:pt>
                <c:pt idx="3">
                  <c:v>2</c:v>
                </c:pt>
                <c:pt idx="4">
                  <c:v>125</c:v>
                </c:pt>
                <c:pt idx="5">
                  <c:v>58.25</c:v>
                </c:pt>
                <c:pt idx="6">
                  <c:v>47.25</c:v>
                </c:pt>
                <c:pt idx="7">
                  <c:v>943.4</c:v>
                </c:pt>
                <c:pt idx="8">
                  <c:v>109.5</c:v>
                </c:pt>
                <c:pt idx="9">
                  <c:v>157</c:v>
                </c:pt>
                <c:pt idx="10">
                  <c:v>6</c:v>
                </c:pt>
                <c:pt idx="11">
                  <c:v>19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Coliform!$A$36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Coliform!$B$36:$M$36</c:f>
              <c:numCache>
                <c:formatCode>General</c:formatCode>
                <c:ptCount val="12"/>
                <c:pt idx="0">
                  <c:v>12</c:v>
                </c:pt>
                <c:pt idx="1">
                  <c:v>6</c:v>
                </c:pt>
                <c:pt idx="2">
                  <c:v>3</c:v>
                </c:pt>
                <c:pt idx="3">
                  <c:v>115</c:v>
                </c:pt>
                <c:pt idx="4">
                  <c:v>33</c:v>
                </c:pt>
                <c:pt idx="5">
                  <c:v>65.25</c:v>
                </c:pt>
                <c:pt idx="6">
                  <c:v>339.33333333333331</c:v>
                </c:pt>
                <c:pt idx="7">
                  <c:v>298</c:v>
                </c:pt>
                <c:pt idx="8">
                  <c:v>104.75</c:v>
                </c:pt>
                <c:pt idx="9">
                  <c:v>86</c:v>
                </c:pt>
                <c:pt idx="10">
                  <c:v>7.333333333333333</c:v>
                </c:pt>
                <c:pt idx="11">
                  <c:v>54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Coliform!$A$37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Coliform!$B$37:$M$37</c:f>
              <c:numCache>
                <c:formatCode>General</c:formatCode>
                <c:ptCount val="12"/>
                <c:pt idx="0">
                  <c:v>25.666666666666668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  <c:pt idx="4">
                  <c:v>26.5</c:v>
                </c:pt>
                <c:pt idx="5">
                  <c:v>46.25</c:v>
                </c:pt>
                <c:pt idx="6">
                  <c:v>38.5</c:v>
                </c:pt>
                <c:pt idx="7">
                  <c:v>35</c:v>
                </c:pt>
                <c:pt idx="8">
                  <c:v>307</c:v>
                </c:pt>
                <c:pt idx="9">
                  <c:v>8</c:v>
                </c:pt>
                <c:pt idx="10">
                  <c:v>13</c:v>
                </c:pt>
                <c:pt idx="11">
                  <c:v>11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Coliform!$A$38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Coliform!$B$38:$M$38</c:f>
              <c:numCache>
                <c:formatCode>General</c:formatCode>
                <c:ptCount val="12"/>
                <c:pt idx="0">
                  <c:v>78.833333333333329</c:v>
                </c:pt>
                <c:pt idx="1">
                  <c:v>7.5</c:v>
                </c:pt>
                <c:pt idx="2">
                  <c:v>11.5</c:v>
                </c:pt>
                <c:pt idx="3">
                  <c:v>3</c:v>
                </c:pt>
                <c:pt idx="4">
                  <c:v>15.25</c:v>
                </c:pt>
                <c:pt idx="5">
                  <c:v>116.925</c:v>
                </c:pt>
                <c:pt idx="6">
                  <c:v>27.5</c:v>
                </c:pt>
                <c:pt idx="7">
                  <c:v>28.3</c:v>
                </c:pt>
                <c:pt idx="8">
                  <c:v>245.5</c:v>
                </c:pt>
                <c:pt idx="9">
                  <c:v>16.833333333333336</c:v>
                </c:pt>
                <c:pt idx="10">
                  <c:v>10.5</c:v>
                </c:pt>
                <c:pt idx="11">
                  <c:v>16.5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Coliform!$A$39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Coliform!$B$39:$M$39</c:f>
              <c:numCache>
                <c:formatCode>General</c:formatCode>
                <c:ptCount val="12"/>
                <c:pt idx="0">
                  <c:v>132</c:v>
                </c:pt>
                <c:pt idx="1">
                  <c:v>6</c:v>
                </c:pt>
                <c:pt idx="2">
                  <c:v>20</c:v>
                </c:pt>
                <c:pt idx="3">
                  <c:v>1</c:v>
                </c:pt>
                <c:pt idx="4">
                  <c:v>4</c:v>
                </c:pt>
                <c:pt idx="5">
                  <c:v>187.6</c:v>
                </c:pt>
                <c:pt idx="6">
                  <c:v>16.5</c:v>
                </c:pt>
                <c:pt idx="7">
                  <c:v>21.6</c:v>
                </c:pt>
                <c:pt idx="8">
                  <c:v>184</c:v>
                </c:pt>
                <c:pt idx="9" formatCode="0.00">
                  <c:v>25.666666666666668</c:v>
                </c:pt>
                <c:pt idx="10">
                  <c:v>8</c:v>
                </c:pt>
                <c:pt idx="11">
                  <c:v>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89432"/>
        <c:axId val="448089824"/>
      </c:lineChart>
      <c:catAx>
        <c:axId val="448089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089824"/>
        <c:crosses val="autoZero"/>
        <c:auto val="1"/>
        <c:lblAlgn val="ctr"/>
        <c:lblOffset val="100"/>
        <c:noMultiLvlLbl val="0"/>
      </c:catAx>
      <c:valAx>
        <c:axId val="4480898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Coliform (#/ml)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9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E7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Enterococcus!$A$33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34925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5"/>
            <c:dispRSqr val="0"/>
            <c:dispEq val="0"/>
          </c:trendline>
          <c:cat>
            <c:strRef>
              <c:f>Enterococcus!$B$32:$M$32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Enterococcus!$B$33:$M$33</c:f>
              <c:numCache>
                <c:formatCode>General</c:formatCode>
                <c:ptCount val="12"/>
                <c:pt idx="0">
                  <c:v>17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4.2</c:v>
                </c:pt>
                <c:pt idx="6">
                  <c:v>35.5</c:v>
                </c:pt>
                <c:pt idx="7">
                  <c:v>41.2</c:v>
                </c:pt>
                <c:pt idx="8">
                  <c:v>1.3333333333333333</c:v>
                </c:pt>
                <c:pt idx="9">
                  <c:v>9.5</c:v>
                </c:pt>
                <c:pt idx="10">
                  <c:v>7</c:v>
                </c:pt>
                <c:pt idx="11">
                  <c:v>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Enterococcus!$A$34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Enterococcus!$B$32:$M$32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Enterococcus!$B$34:$M$34</c:f>
              <c:numCache>
                <c:formatCode>General</c:formatCode>
                <c:ptCount val="12"/>
                <c:pt idx="0">
                  <c:v>13.5</c:v>
                </c:pt>
                <c:pt idx="1">
                  <c:v>4</c:v>
                </c:pt>
                <c:pt idx="2">
                  <c:v>3.5</c:v>
                </c:pt>
                <c:pt idx="3">
                  <c:v>1</c:v>
                </c:pt>
                <c:pt idx="4">
                  <c:v>11.5</c:v>
                </c:pt>
                <c:pt idx="5">
                  <c:v>2.9750000000000001</c:v>
                </c:pt>
                <c:pt idx="6">
                  <c:v>19.083333333333332</c:v>
                </c:pt>
                <c:pt idx="7">
                  <c:v>102.69999999999999</c:v>
                </c:pt>
                <c:pt idx="8">
                  <c:v>3.1666666666666665</c:v>
                </c:pt>
                <c:pt idx="9">
                  <c:v>6.75</c:v>
                </c:pt>
                <c:pt idx="10">
                  <c:v>5</c:v>
                </c:pt>
                <c:pt idx="11">
                  <c:v>33.5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Enterococcus!$A$35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Enterococcus!$B$32:$M$32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Enterococcus!$B$35:$M$35</c:f>
              <c:numCache>
                <c:formatCode>General</c:formatCode>
                <c:ptCount val="12"/>
                <c:pt idx="0">
                  <c:v>10</c:v>
                </c:pt>
                <c:pt idx="1">
                  <c:v>3</c:v>
                </c:pt>
                <c:pt idx="2">
                  <c:v>5</c:v>
                </c:pt>
                <c:pt idx="3">
                  <c:v>1</c:v>
                </c:pt>
                <c:pt idx="4">
                  <c:v>22</c:v>
                </c:pt>
                <c:pt idx="5">
                  <c:v>1.75</c:v>
                </c:pt>
                <c:pt idx="6">
                  <c:v>2.6666666666666665</c:v>
                </c:pt>
                <c:pt idx="7">
                  <c:v>164.2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Enterococcus!$A$36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Enterococcus!$B$32:$M$32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Enterococcus!$B$36:$M$36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16</c:v>
                </c:pt>
                <c:pt idx="4">
                  <c:v>1</c:v>
                </c:pt>
                <c:pt idx="5">
                  <c:v>41.25</c:v>
                </c:pt>
                <c:pt idx="6">
                  <c:v>3</c:v>
                </c:pt>
                <c:pt idx="7">
                  <c:v>19.25</c:v>
                </c:pt>
                <c:pt idx="8">
                  <c:v>5.5</c:v>
                </c:pt>
                <c:pt idx="9">
                  <c:v>4</c:v>
                </c:pt>
                <c:pt idx="10">
                  <c:v>4</c:v>
                </c:pt>
                <c:pt idx="11">
                  <c:v>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Enterococcus!$A$37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Enterococcus!$B$32:$M$32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Enterococcus!$B$37:$M$37</c:f>
              <c:numCache>
                <c:formatCode>General</c:formatCode>
                <c:ptCount val="12"/>
                <c:pt idx="0">
                  <c:v>21</c:v>
                </c:pt>
                <c:pt idx="1">
                  <c:v>6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12</c:v>
                </c:pt>
                <c:pt idx="6">
                  <c:v>2</c:v>
                </c:pt>
                <c:pt idx="7">
                  <c:v>8.5</c:v>
                </c:pt>
                <c:pt idx="8">
                  <c:v>13</c:v>
                </c:pt>
                <c:pt idx="9">
                  <c:v>3</c:v>
                </c:pt>
                <c:pt idx="10">
                  <c:v>1</c:v>
                </c:pt>
                <c:pt idx="11">
                  <c:v>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Enterococcus!$A$38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Enterococcus!$B$32:$M$32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Enterococcus!$B$38:$M$38</c:f>
              <c:numCache>
                <c:formatCode>General</c:formatCode>
                <c:ptCount val="12"/>
                <c:pt idx="0">
                  <c:v>43.5</c:v>
                </c:pt>
                <c:pt idx="1">
                  <c:v>5</c:v>
                </c:pt>
                <c:pt idx="2">
                  <c:v>8.5</c:v>
                </c:pt>
                <c:pt idx="3">
                  <c:v>1</c:v>
                </c:pt>
                <c:pt idx="4">
                  <c:v>2.5</c:v>
                </c:pt>
                <c:pt idx="5">
                  <c:v>13.2</c:v>
                </c:pt>
                <c:pt idx="6">
                  <c:v>1.75</c:v>
                </c:pt>
                <c:pt idx="7">
                  <c:v>5.65</c:v>
                </c:pt>
                <c:pt idx="8">
                  <c:v>39.125</c:v>
                </c:pt>
                <c:pt idx="9">
                  <c:v>2.5</c:v>
                </c:pt>
                <c:pt idx="10">
                  <c:v>1</c:v>
                </c:pt>
                <c:pt idx="11">
                  <c:v>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Enterococcus!$A$39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Enterococcus!$B$32:$M$32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Enterococcus!$B$39:$M$39</c:f>
              <c:numCache>
                <c:formatCode>General</c:formatCode>
                <c:ptCount val="12"/>
                <c:pt idx="0">
                  <c:v>66</c:v>
                </c:pt>
                <c:pt idx="1">
                  <c:v>4</c:v>
                </c:pt>
                <c:pt idx="2">
                  <c:v>15</c:v>
                </c:pt>
                <c:pt idx="3">
                  <c:v>1</c:v>
                </c:pt>
                <c:pt idx="4">
                  <c:v>2</c:v>
                </c:pt>
                <c:pt idx="5">
                  <c:v>14.4</c:v>
                </c:pt>
                <c:pt idx="6">
                  <c:v>1.5</c:v>
                </c:pt>
                <c:pt idx="7">
                  <c:v>2.8</c:v>
                </c:pt>
                <c:pt idx="8">
                  <c:v>65.25</c:v>
                </c:pt>
                <c:pt idx="9">
                  <c:v>2</c:v>
                </c:pt>
                <c:pt idx="10">
                  <c:v>1</c:v>
                </c:pt>
                <c:pt idx="1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91784"/>
        <c:axId val="448092176"/>
      </c:lineChart>
      <c:catAx>
        <c:axId val="44809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2176"/>
        <c:crosses val="autoZero"/>
        <c:auto val="1"/>
        <c:lblAlgn val="ctr"/>
        <c:lblOffset val="100"/>
        <c:noMultiLvlLbl val="0"/>
      </c:catAx>
      <c:valAx>
        <c:axId val="4480921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Enterococcus (#/ml)</a:t>
                </a:r>
              </a:p>
            </c:rich>
          </c:tx>
          <c:layout>
            <c:manualLayout>
              <c:xMode val="edge"/>
              <c:yMode val="edge"/>
              <c:x val="0.19210616052206309"/>
              <c:y val="0.178398618995029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6542155468908238E-2"/>
          <c:y val="2.4649928043691646E-2"/>
          <c:w val="0.16966780877007773"/>
          <c:h val="0.874657530122295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Temperature!$A$4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Temperature!$B$4:$M$4</c:f>
              <c:numCache>
                <c:formatCode>General</c:formatCode>
                <c:ptCount val="12"/>
                <c:pt idx="0">
                  <c:v>17.3</c:v>
                </c:pt>
                <c:pt idx="1">
                  <c:v>25.4</c:v>
                </c:pt>
                <c:pt idx="2">
                  <c:v>34.200000000000003</c:v>
                </c:pt>
                <c:pt idx="3">
                  <c:v>47.3</c:v>
                </c:pt>
                <c:pt idx="4">
                  <c:v>54.9</c:v>
                </c:pt>
                <c:pt idx="5">
                  <c:v>63.4</c:v>
                </c:pt>
                <c:pt idx="6">
                  <c:v>66.099999999999994</c:v>
                </c:pt>
                <c:pt idx="7">
                  <c:v>68.3</c:v>
                </c:pt>
                <c:pt idx="8">
                  <c:v>58.8</c:v>
                </c:pt>
                <c:pt idx="9">
                  <c:v>47.4</c:v>
                </c:pt>
                <c:pt idx="10">
                  <c:v>43.1</c:v>
                </c:pt>
                <c:pt idx="11">
                  <c:v>26.3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Temperature!$A$5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Temperature!$B$5:$M$5</c:f>
              <c:numCache>
                <c:formatCode>General</c:formatCode>
                <c:ptCount val="12"/>
                <c:pt idx="0">
                  <c:v>22.3</c:v>
                </c:pt>
                <c:pt idx="1">
                  <c:v>25.8</c:v>
                </c:pt>
                <c:pt idx="2">
                  <c:v>39.6</c:v>
                </c:pt>
                <c:pt idx="3">
                  <c:v>49.8</c:v>
                </c:pt>
                <c:pt idx="4">
                  <c:v>60</c:v>
                </c:pt>
                <c:pt idx="5">
                  <c:v>65.5</c:v>
                </c:pt>
                <c:pt idx="6">
                  <c:v>71.900000000000006</c:v>
                </c:pt>
                <c:pt idx="7">
                  <c:v>68.7</c:v>
                </c:pt>
                <c:pt idx="8">
                  <c:v>61.7</c:v>
                </c:pt>
                <c:pt idx="9">
                  <c:v>48.9</c:v>
                </c:pt>
                <c:pt idx="10">
                  <c:v>38.5</c:v>
                </c:pt>
                <c:pt idx="11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Temperature!$A$6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Temperature!$B$6:$M$6</c:f>
              <c:numCache>
                <c:formatCode>General</c:formatCode>
                <c:ptCount val="12"/>
                <c:pt idx="0">
                  <c:v>20.2</c:v>
                </c:pt>
                <c:pt idx="1">
                  <c:v>22.9</c:v>
                </c:pt>
                <c:pt idx="2">
                  <c:v>32.700000000000003</c:v>
                </c:pt>
                <c:pt idx="3">
                  <c:v>46.5</c:v>
                </c:pt>
                <c:pt idx="4">
                  <c:v>60.3</c:v>
                </c:pt>
                <c:pt idx="5">
                  <c:v>65.400000000000006</c:v>
                </c:pt>
                <c:pt idx="6">
                  <c:v>71.900000000000006</c:v>
                </c:pt>
                <c:pt idx="7">
                  <c:v>68.099999999999994</c:v>
                </c:pt>
                <c:pt idx="8">
                  <c:v>62.9</c:v>
                </c:pt>
                <c:pt idx="9">
                  <c:v>50</c:v>
                </c:pt>
                <c:pt idx="10">
                  <c:v>43.5</c:v>
                </c:pt>
                <c:pt idx="11">
                  <c:v>33.299999999999997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Temperature!$A$7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Temperature!$B$7:$M$7</c:f>
              <c:numCache>
                <c:formatCode>General</c:formatCode>
                <c:ptCount val="12"/>
                <c:pt idx="0">
                  <c:v>27.3</c:v>
                </c:pt>
                <c:pt idx="1">
                  <c:v>30.3</c:v>
                </c:pt>
                <c:pt idx="2">
                  <c:v>46.6</c:v>
                </c:pt>
                <c:pt idx="3">
                  <c:v>44.5</c:v>
                </c:pt>
                <c:pt idx="4">
                  <c:v>61.8</c:v>
                </c:pt>
                <c:pt idx="5">
                  <c:v>65.7</c:v>
                </c:pt>
                <c:pt idx="6">
                  <c:v>72.400000000000006</c:v>
                </c:pt>
                <c:pt idx="7">
                  <c:v>68.7</c:v>
                </c:pt>
                <c:pt idx="8">
                  <c:v>60.9</c:v>
                </c:pt>
                <c:pt idx="9">
                  <c:v>52.2</c:v>
                </c:pt>
                <c:pt idx="10">
                  <c:v>35.6</c:v>
                </c:pt>
                <c:pt idx="11">
                  <c:v>32.9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Temperature!$A$8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Temperature!$B$8:$M$8</c:f>
              <c:numCache>
                <c:formatCode>General</c:formatCode>
                <c:ptCount val="12"/>
                <c:pt idx="0">
                  <c:v>25.1</c:v>
                </c:pt>
                <c:pt idx="1">
                  <c:v>24.7</c:v>
                </c:pt>
                <c:pt idx="2">
                  <c:v>32.1</c:v>
                </c:pt>
                <c:pt idx="3">
                  <c:v>44.6</c:v>
                </c:pt>
                <c:pt idx="4">
                  <c:v>58.7</c:v>
                </c:pt>
                <c:pt idx="5">
                  <c:v>64.400000000000006</c:v>
                </c:pt>
                <c:pt idx="6">
                  <c:v>72.099999999999994</c:v>
                </c:pt>
                <c:pt idx="7">
                  <c:v>66.400000000000006</c:v>
                </c:pt>
                <c:pt idx="8">
                  <c:v>58.4</c:v>
                </c:pt>
                <c:pt idx="9">
                  <c:v>51.6</c:v>
                </c:pt>
                <c:pt idx="10">
                  <c:v>35.799999999999997</c:v>
                </c:pt>
                <c:pt idx="11">
                  <c:v>27.6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Temperature!$A$9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Temperature!$B$9:$M$9</c:f>
              <c:numCache>
                <c:formatCode>General</c:formatCode>
                <c:ptCount val="12"/>
                <c:pt idx="0">
                  <c:v>18.7</c:v>
                </c:pt>
                <c:pt idx="1">
                  <c:v>20.9</c:v>
                </c:pt>
                <c:pt idx="2">
                  <c:v>25.7</c:v>
                </c:pt>
                <c:pt idx="3">
                  <c:v>44.9</c:v>
                </c:pt>
                <c:pt idx="4">
                  <c:v>58.2</c:v>
                </c:pt>
                <c:pt idx="5">
                  <c:v>66.2</c:v>
                </c:pt>
                <c:pt idx="6">
                  <c:v>67.400000000000006</c:v>
                </c:pt>
                <c:pt idx="7">
                  <c:v>66</c:v>
                </c:pt>
                <c:pt idx="8">
                  <c:v>60.2</c:v>
                </c:pt>
                <c:pt idx="9">
                  <c:v>52.9</c:v>
                </c:pt>
                <c:pt idx="10">
                  <c:v>37.700000000000003</c:v>
                </c:pt>
                <c:pt idx="11">
                  <c:v>32.1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Temperature!$A$10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Temperature!$B$10:$M$10</c:f>
              <c:numCache>
                <c:formatCode>General</c:formatCode>
                <c:ptCount val="12"/>
                <c:pt idx="0">
                  <c:v>17.899999999999999</c:v>
                </c:pt>
                <c:pt idx="1">
                  <c:v>11.8</c:v>
                </c:pt>
                <c:pt idx="2">
                  <c:v>27.8</c:v>
                </c:pt>
                <c:pt idx="3">
                  <c:v>45.1</c:v>
                </c:pt>
                <c:pt idx="4">
                  <c:v>62.9</c:v>
                </c:pt>
                <c:pt idx="5">
                  <c:v>65.400000000000006</c:v>
                </c:pt>
                <c:pt idx="6">
                  <c:v>69.7</c:v>
                </c:pt>
                <c:pt idx="7">
                  <c:v>68.599999999999994</c:v>
                </c:pt>
                <c:pt idx="8">
                  <c:v>65.400000000000006</c:v>
                </c:pt>
                <c:pt idx="9">
                  <c:v>48.7</c:v>
                </c:pt>
                <c:pt idx="10">
                  <c:v>44.8</c:v>
                </c:pt>
                <c:pt idx="11">
                  <c:v>40.799999999999997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Temperature!$A$11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Temperature!$B$3:$M$3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Temperature!$B$11:$M$11</c:f>
              <c:numCache>
                <c:formatCode>General</c:formatCode>
                <c:ptCount val="12"/>
                <c:pt idx="0">
                  <c:v>21.257142857142856</c:v>
                </c:pt>
                <c:pt idx="1">
                  <c:v>23.114285714285717</c:v>
                </c:pt>
                <c:pt idx="2">
                  <c:v>34.1</c:v>
                </c:pt>
                <c:pt idx="3">
                  <c:v>46.1</c:v>
                </c:pt>
                <c:pt idx="4">
                  <c:v>59.542857142857137</c:v>
                </c:pt>
                <c:pt idx="5">
                  <c:v>65.142857142857139</c:v>
                </c:pt>
                <c:pt idx="6">
                  <c:v>70.214285714285708</c:v>
                </c:pt>
                <c:pt idx="7">
                  <c:v>67.828571428571436</c:v>
                </c:pt>
                <c:pt idx="8">
                  <c:v>61.185714285714276</c:v>
                </c:pt>
                <c:pt idx="9">
                  <c:v>50.24285714285714</c:v>
                </c:pt>
                <c:pt idx="10">
                  <c:v>39.857142857142854</c:v>
                </c:pt>
                <c:pt idx="11">
                  <c:v>31.142857142857142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86296"/>
        <c:axId val="448080808"/>
      </c:lineChart>
      <c:catAx>
        <c:axId val="44808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0808"/>
        <c:crosses val="autoZero"/>
        <c:auto val="1"/>
        <c:lblAlgn val="ctr"/>
        <c:lblOffset val="100"/>
        <c:noMultiLvlLbl val="0"/>
      </c:catAx>
      <c:valAx>
        <c:axId val="44808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Temperature (deg 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6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Enterococcus!$A$63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31750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5"/>
            <c:dispRSqr val="0"/>
            <c:dispEq val="0"/>
          </c:trendline>
          <c:cat>
            <c:strRef>
              <c:f>Enterococcus!$B$62:$M$62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Enterococcus!$B$63:$M$63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216</c:v>
                </c:pt>
                <c:pt idx="4">
                  <c:v>2.5</c:v>
                </c:pt>
                <c:pt idx="5">
                  <c:v>6.4</c:v>
                </c:pt>
                <c:pt idx="6">
                  <c:v>19</c:v>
                </c:pt>
                <c:pt idx="7">
                  <c:v>1.3333333333333333</c:v>
                </c:pt>
                <c:pt idx="8">
                  <c:v>1.6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Enterococcus!$A$64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Enterococcus!$B$62:$M$62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Enterococcus!$B$64:$M$64</c:f>
              <c:numCache>
                <c:formatCode>General</c:formatCode>
                <c:ptCount val="12"/>
                <c:pt idx="0">
                  <c:v>1</c:v>
                </c:pt>
                <c:pt idx="1">
                  <c:v>1.5</c:v>
                </c:pt>
                <c:pt idx="2">
                  <c:v>1.5</c:v>
                </c:pt>
                <c:pt idx="3">
                  <c:v>108.5</c:v>
                </c:pt>
                <c:pt idx="4">
                  <c:v>3.25</c:v>
                </c:pt>
                <c:pt idx="5">
                  <c:v>4.4000000000000004</c:v>
                </c:pt>
                <c:pt idx="6">
                  <c:v>10</c:v>
                </c:pt>
                <c:pt idx="7">
                  <c:v>1.4166666666666665</c:v>
                </c:pt>
                <c:pt idx="8">
                  <c:v>11</c:v>
                </c:pt>
                <c:pt idx="9">
                  <c:v>1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Enterococcus!$A$65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Enterococcus!$B$62:$M$62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Enterococcus!$B$65:$M$65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2.4</c:v>
                </c:pt>
                <c:pt idx="6">
                  <c:v>1</c:v>
                </c:pt>
                <c:pt idx="7">
                  <c:v>1.5</c:v>
                </c:pt>
                <c:pt idx="8">
                  <c:v>20.399999999999999</c:v>
                </c:pt>
                <c:pt idx="9">
                  <c:v>1</c:v>
                </c:pt>
                <c:pt idx="10">
                  <c:v>20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Enterococcus!$A$66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Enterococcus!$B$62:$M$62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Enterococcus!$B$66:$M$66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23</c:v>
                </c:pt>
                <c:pt idx="6">
                  <c:v>1.6</c:v>
                </c:pt>
                <c:pt idx="7">
                  <c:v>1.25</c:v>
                </c:pt>
                <c:pt idx="8">
                  <c:v>3.5</c:v>
                </c:pt>
                <c:pt idx="9">
                  <c:v>2</c:v>
                </c:pt>
                <c:pt idx="10">
                  <c:v>7</c:v>
                </c:pt>
                <c:pt idx="11">
                  <c:v>6.333333333333333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Enterococcus!$A$67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Enterococcus!$B$62:$M$62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Enterococcus!$B$67:$M$67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1.25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Enterococcus!$A$68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Enterococcus!$B$62:$M$62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Enterococcus!$B$68:$M$68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1.75</c:v>
                </c:pt>
                <c:pt idx="5">
                  <c:v>1.9</c:v>
                </c:pt>
                <c:pt idx="6">
                  <c:v>2.1666666666666665</c:v>
                </c:pt>
                <c:pt idx="7">
                  <c:v>2.5</c:v>
                </c:pt>
                <c:pt idx="8">
                  <c:v>1.625</c:v>
                </c:pt>
                <c:pt idx="9">
                  <c:v>1.125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Enterococcus!$A$69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Enterococcus!$B$62:$M$62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Enterococcus!$B$69:$M$69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1</c:v>
                </c:pt>
                <c:pt idx="3">
                  <c:v>1</c:v>
                </c:pt>
                <c:pt idx="4">
                  <c:v>1.5</c:v>
                </c:pt>
                <c:pt idx="5">
                  <c:v>1.8</c:v>
                </c:pt>
                <c:pt idx="6" formatCode="0.00">
                  <c:v>1.3333333333333333</c:v>
                </c:pt>
                <c:pt idx="7">
                  <c:v>3.75</c:v>
                </c:pt>
                <c:pt idx="8">
                  <c:v>1.25</c:v>
                </c:pt>
                <c:pt idx="9">
                  <c:v>1.25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79240"/>
        <c:axId val="448078064"/>
      </c:lineChart>
      <c:catAx>
        <c:axId val="448079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078064"/>
        <c:crosses val="autoZero"/>
        <c:auto val="1"/>
        <c:lblAlgn val="ctr"/>
        <c:lblOffset val="100"/>
        <c:noMultiLvlLbl val="0"/>
      </c:catAx>
      <c:valAx>
        <c:axId val="4480780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Enterococcus</a:t>
                </a:r>
                <a:r>
                  <a:rPr lang="en-US" sz="1400" baseline="0"/>
                  <a:t> (#/ml)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79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Coney Island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'14 plants-DO'!$A$23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'14 plants-DO'!$B$22:$M$22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plants-DO'!$B$23:$M$23</c:f>
              <c:numCache>
                <c:formatCode>General</c:formatCode>
                <c:ptCount val="12"/>
                <c:pt idx="0">
                  <c:v>2.8</c:v>
                </c:pt>
                <c:pt idx="1">
                  <c:v>3.2</c:v>
                </c:pt>
                <c:pt idx="2">
                  <c:v>2.8</c:v>
                </c:pt>
                <c:pt idx="3">
                  <c:v>2.8</c:v>
                </c:pt>
                <c:pt idx="4">
                  <c:v>2.8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3</c:v>
                </c:pt>
                <c:pt idx="8">
                  <c:v>1.6</c:v>
                </c:pt>
                <c:pt idx="9">
                  <c:v>2.2000000000000002</c:v>
                </c:pt>
                <c:pt idx="10">
                  <c:v>1.8</c:v>
                </c:pt>
                <c:pt idx="11">
                  <c:v>2.4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'14 plants-DO'!$A$24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'14 plants-DO'!$B$22:$M$22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plants-DO'!$B$24:$M$24</c:f>
              <c:numCache>
                <c:formatCode>General</c:formatCode>
                <c:ptCount val="12"/>
                <c:pt idx="0">
                  <c:v>2.9</c:v>
                </c:pt>
                <c:pt idx="1">
                  <c:v>2.2999999999999998</c:v>
                </c:pt>
                <c:pt idx="2">
                  <c:v>3.9</c:v>
                </c:pt>
                <c:pt idx="3">
                  <c:v>2</c:v>
                </c:pt>
                <c:pt idx="4">
                  <c:v>2</c:v>
                </c:pt>
                <c:pt idx="5">
                  <c:v>1.8</c:v>
                </c:pt>
                <c:pt idx="6">
                  <c:v>1.9</c:v>
                </c:pt>
                <c:pt idx="7">
                  <c:v>1.8</c:v>
                </c:pt>
                <c:pt idx="8">
                  <c:v>1.7</c:v>
                </c:pt>
                <c:pt idx="9">
                  <c:v>2.1</c:v>
                </c:pt>
                <c:pt idx="10">
                  <c:v>2.1</c:v>
                </c:pt>
                <c:pt idx="11">
                  <c:v>1.3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'14 plants-DO'!$A$25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'14 plants-DO'!$B$22:$M$22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plants-DO'!$B$25:$M$25</c:f>
              <c:numCache>
                <c:formatCode>General</c:formatCode>
                <c:ptCount val="12"/>
                <c:pt idx="0">
                  <c:v>2.2000000000000002</c:v>
                </c:pt>
                <c:pt idx="1">
                  <c:v>2.2000000000000002</c:v>
                </c:pt>
                <c:pt idx="2">
                  <c:v>2.2000000000000002</c:v>
                </c:pt>
                <c:pt idx="3">
                  <c:v>1.9</c:v>
                </c:pt>
                <c:pt idx="4">
                  <c:v>1.1000000000000001</c:v>
                </c:pt>
                <c:pt idx="5">
                  <c:v>1.9</c:v>
                </c:pt>
                <c:pt idx="6">
                  <c:v>1.9</c:v>
                </c:pt>
                <c:pt idx="7">
                  <c:v>1.9</c:v>
                </c:pt>
                <c:pt idx="8">
                  <c:v>2</c:v>
                </c:pt>
                <c:pt idx="9">
                  <c:v>1.9</c:v>
                </c:pt>
                <c:pt idx="10">
                  <c:v>2.7</c:v>
                </c:pt>
                <c:pt idx="11">
                  <c:v>2.2000000000000002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'14 plants-DO'!$A$26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'14 plants-DO'!$B$22:$M$22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plants-DO'!$B$26:$M$26</c:f>
              <c:numCache>
                <c:formatCode>General</c:formatCode>
                <c:ptCount val="12"/>
                <c:pt idx="0">
                  <c:v>2.8</c:v>
                </c:pt>
                <c:pt idx="1">
                  <c:v>2.5</c:v>
                </c:pt>
                <c:pt idx="2">
                  <c:v>2.8</c:v>
                </c:pt>
                <c:pt idx="3">
                  <c:v>2.5</c:v>
                </c:pt>
                <c:pt idx="4">
                  <c:v>2.4</c:v>
                </c:pt>
                <c:pt idx="5">
                  <c:v>2.4</c:v>
                </c:pt>
                <c:pt idx="6">
                  <c:v>1.9</c:v>
                </c:pt>
                <c:pt idx="7">
                  <c:v>2</c:v>
                </c:pt>
                <c:pt idx="8">
                  <c:v>1.9</c:v>
                </c:pt>
                <c:pt idx="9">
                  <c:v>2.1</c:v>
                </c:pt>
                <c:pt idx="10">
                  <c:v>2.5</c:v>
                </c:pt>
                <c:pt idx="11">
                  <c:v>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'14 plants-DO'!$A$27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'14 plants-DO'!$B$22:$M$22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plants-DO'!$B$27:$M$27</c:f>
              <c:numCache>
                <c:formatCode>General</c:formatCode>
                <c:ptCount val="12"/>
                <c:pt idx="0">
                  <c:v>2.1</c:v>
                </c:pt>
                <c:pt idx="1">
                  <c:v>2.6</c:v>
                </c:pt>
                <c:pt idx="2">
                  <c:v>3</c:v>
                </c:pt>
                <c:pt idx="3">
                  <c:v>1.9</c:v>
                </c:pt>
                <c:pt idx="4">
                  <c:v>1.7</c:v>
                </c:pt>
                <c:pt idx="5">
                  <c:v>2</c:v>
                </c:pt>
                <c:pt idx="6">
                  <c:v>2.2999999999999998</c:v>
                </c:pt>
                <c:pt idx="7">
                  <c:v>1.6</c:v>
                </c:pt>
                <c:pt idx="8">
                  <c:v>1.7</c:v>
                </c:pt>
                <c:pt idx="9">
                  <c:v>1.6</c:v>
                </c:pt>
                <c:pt idx="10">
                  <c:v>1.3</c:v>
                </c:pt>
                <c:pt idx="11">
                  <c:v>1.9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'14 plants-DO'!$A$28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'14 plants-DO'!$B$22:$M$22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plants-DO'!$B$28:$M$28</c:f>
              <c:numCache>
                <c:formatCode>General</c:formatCode>
                <c:ptCount val="12"/>
                <c:pt idx="0">
                  <c:v>2.2000000000000002</c:v>
                </c:pt>
                <c:pt idx="1">
                  <c:v>2.2000000000000002</c:v>
                </c:pt>
                <c:pt idx="2">
                  <c:v>2</c:v>
                </c:pt>
                <c:pt idx="3">
                  <c:v>1.9</c:v>
                </c:pt>
                <c:pt idx="4">
                  <c:v>0.8</c:v>
                </c:pt>
                <c:pt idx="5">
                  <c:v>1.8</c:v>
                </c:pt>
                <c:pt idx="6">
                  <c:v>1.5</c:v>
                </c:pt>
                <c:pt idx="7">
                  <c:v>1.8</c:v>
                </c:pt>
                <c:pt idx="8">
                  <c:v>0.8</c:v>
                </c:pt>
                <c:pt idx="9">
                  <c:v>1.7</c:v>
                </c:pt>
                <c:pt idx="10">
                  <c:v>1.2</c:v>
                </c:pt>
                <c:pt idx="11">
                  <c:v>2.2999999999999998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'14 plants-DO'!$A$29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plants-DO'!$B$22:$M$22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plants-DO'!$B$29:$M$29</c:f>
              <c:numCache>
                <c:formatCode>General</c:formatCode>
                <c:ptCount val="12"/>
                <c:pt idx="0">
                  <c:v>2</c:v>
                </c:pt>
                <c:pt idx="1">
                  <c:v>2.4</c:v>
                </c:pt>
                <c:pt idx="2">
                  <c:v>1.3</c:v>
                </c:pt>
                <c:pt idx="3">
                  <c:v>1</c:v>
                </c:pt>
                <c:pt idx="4">
                  <c:v>2.5</c:v>
                </c:pt>
                <c:pt idx="5">
                  <c:v>0.8</c:v>
                </c:pt>
                <c:pt idx="6">
                  <c:v>1.4</c:v>
                </c:pt>
                <c:pt idx="7">
                  <c:v>1.5</c:v>
                </c:pt>
                <c:pt idx="8">
                  <c:v>1.5</c:v>
                </c:pt>
                <c:pt idx="9">
                  <c:v>1.5</c:v>
                </c:pt>
                <c:pt idx="10">
                  <c:v>1.7</c:v>
                </c:pt>
                <c:pt idx="11">
                  <c:v>1.1000000000000001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85512"/>
        <c:axId val="448086688"/>
      </c:lineChart>
      <c:catAx>
        <c:axId val="448085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6688"/>
        <c:crosses val="autoZero"/>
        <c:auto val="1"/>
        <c:lblAlgn val="ctr"/>
        <c:lblOffset val="100"/>
        <c:noMultiLvlLbl val="0"/>
      </c:catAx>
      <c:valAx>
        <c:axId val="448086688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DO (mg/l)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5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Precipitation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Precipitation!$A$2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Precipitation!$B$2:$M$2</c:f>
              <c:numCache>
                <c:formatCode>General</c:formatCode>
                <c:ptCount val="12"/>
                <c:pt idx="0">
                  <c:v>1.38</c:v>
                </c:pt>
                <c:pt idx="1">
                  <c:v>1.84</c:v>
                </c:pt>
                <c:pt idx="2">
                  <c:v>3.62</c:v>
                </c:pt>
                <c:pt idx="3">
                  <c:v>3.73</c:v>
                </c:pt>
                <c:pt idx="4">
                  <c:v>2.34</c:v>
                </c:pt>
                <c:pt idx="5">
                  <c:v>3.97</c:v>
                </c:pt>
                <c:pt idx="6">
                  <c:v>4.03</c:v>
                </c:pt>
                <c:pt idx="7">
                  <c:v>4.78</c:v>
                </c:pt>
                <c:pt idx="8">
                  <c:v>1.93</c:v>
                </c:pt>
                <c:pt idx="9">
                  <c:v>2.97</c:v>
                </c:pt>
                <c:pt idx="10">
                  <c:v>1.77</c:v>
                </c:pt>
                <c:pt idx="11">
                  <c:v>1.84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Precipitation!$A$3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Precipitation!$B$3:$M$3</c:f>
              <c:numCache>
                <c:formatCode>General</c:formatCode>
                <c:ptCount val="12"/>
                <c:pt idx="0">
                  <c:v>1.33</c:v>
                </c:pt>
                <c:pt idx="1">
                  <c:v>1.96</c:v>
                </c:pt>
                <c:pt idx="2">
                  <c:v>2.5</c:v>
                </c:pt>
                <c:pt idx="3">
                  <c:v>1.47</c:v>
                </c:pt>
                <c:pt idx="4">
                  <c:v>3.04</c:v>
                </c:pt>
                <c:pt idx="5">
                  <c:v>5.63</c:v>
                </c:pt>
                <c:pt idx="6">
                  <c:v>4.4400000000000004</c:v>
                </c:pt>
                <c:pt idx="7">
                  <c:v>5.97</c:v>
                </c:pt>
                <c:pt idx="8">
                  <c:v>5.03</c:v>
                </c:pt>
                <c:pt idx="9">
                  <c:v>5.14</c:v>
                </c:pt>
                <c:pt idx="10">
                  <c:v>4.09</c:v>
                </c:pt>
                <c:pt idx="11">
                  <c:v>3.19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Precipitation!$A$4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Precipitation!$B$4:$M$4</c:f>
              <c:numCache>
                <c:formatCode>General</c:formatCode>
                <c:ptCount val="12"/>
                <c:pt idx="0">
                  <c:v>1.96</c:v>
                </c:pt>
                <c:pt idx="1">
                  <c:v>3.28</c:v>
                </c:pt>
                <c:pt idx="2">
                  <c:v>3.32</c:v>
                </c:pt>
                <c:pt idx="3">
                  <c:v>7.23</c:v>
                </c:pt>
                <c:pt idx="4">
                  <c:v>6.11</c:v>
                </c:pt>
                <c:pt idx="5">
                  <c:v>6.54</c:v>
                </c:pt>
                <c:pt idx="6">
                  <c:v>3.79</c:v>
                </c:pt>
                <c:pt idx="7">
                  <c:v>4.88</c:v>
                </c:pt>
                <c:pt idx="8">
                  <c:v>8.49</c:v>
                </c:pt>
                <c:pt idx="9">
                  <c:v>4.29</c:v>
                </c:pt>
                <c:pt idx="10">
                  <c:v>4.01</c:v>
                </c:pt>
                <c:pt idx="11">
                  <c:v>2.42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Precipitation!$A$5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Precipitation!$B$5:$M$5</c:f>
              <c:numCache>
                <c:formatCode>General</c:formatCode>
                <c:ptCount val="12"/>
                <c:pt idx="0">
                  <c:v>3.12</c:v>
                </c:pt>
                <c:pt idx="1">
                  <c:v>1.57</c:v>
                </c:pt>
                <c:pt idx="2">
                  <c:v>1.64</c:v>
                </c:pt>
                <c:pt idx="3">
                  <c:v>2.92</c:v>
                </c:pt>
                <c:pt idx="4">
                  <c:v>5.52</c:v>
                </c:pt>
                <c:pt idx="5">
                  <c:v>3.01</c:v>
                </c:pt>
                <c:pt idx="6">
                  <c:v>3.8</c:v>
                </c:pt>
                <c:pt idx="7">
                  <c:v>2.7</c:v>
                </c:pt>
                <c:pt idx="8">
                  <c:v>2.38</c:v>
                </c:pt>
                <c:pt idx="9">
                  <c:v>4.08</c:v>
                </c:pt>
                <c:pt idx="10">
                  <c:v>1.76</c:v>
                </c:pt>
                <c:pt idx="11">
                  <c:v>6.01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Precipitation!$A$6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Precipitation!$B$6:$M$6</c:f>
              <c:numCache>
                <c:formatCode>General</c:formatCode>
                <c:ptCount val="12"/>
                <c:pt idx="0">
                  <c:v>2.2000000000000002</c:v>
                </c:pt>
                <c:pt idx="1">
                  <c:v>2.1800000000000002</c:v>
                </c:pt>
                <c:pt idx="2">
                  <c:v>1.44</c:v>
                </c:pt>
                <c:pt idx="3">
                  <c:v>4.7300000000000004</c:v>
                </c:pt>
                <c:pt idx="4">
                  <c:v>3.95</c:v>
                </c:pt>
                <c:pt idx="5">
                  <c:v>8.75</c:v>
                </c:pt>
                <c:pt idx="6">
                  <c:v>8.17</c:v>
                </c:pt>
                <c:pt idx="7">
                  <c:v>2.17</c:v>
                </c:pt>
                <c:pt idx="8">
                  <c:v>4.34</c:v>
                </c:pt>
                <c:pt idx="9">
                  <c:v>5</c:v>
                </c:pt>
                <c:pt idx="10">
                  <c:v>3.64</c:v>
                </c:pt>
                <c:pt idx="11">
                  <c:v>2.61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Precipitation!$A$7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Precipitation!$B$7:$M$7</c:f>
              <c:numCache>
                <c:formatCode>General</c:formatCode>
                <c:ptCount val="12"/>
                <c:pt idx="0">
                  <c:v>1.58</c:v>
                </c:pt>
                <c:pt idx="1">
                  <c:v>4</c:v>
                </c:pt>
                <c:pt idx="2">
                  <c:v>3.03</c:v>
                </c:pt>
                <c:pt idx="3">
                  <c:v>4.8</c:v>
                </c:pt>
                <c:pt idx="4">
                  <c:v>4.51</c:v>
                </c:pt>
                <c:pt idx="5">
                  <c:v>6.61</c:v>
                </c:pt>
                <c:pt idx="6">
                  <c:v>6.97</c:v>
                </c:pt>
                <c:pt idx="7">
                  <c:v>5.64</c:v>
                </c:pt>
                <c:pt idx="8">
                  <c:v>2.5</c:v>
                </c:pt>
                <c:pt idx="9">
                  <c:v>4.75</c:v>
                </c:pt>
                <c:pt idx="10">
                  <c:v>2.9</c:v>
                </c:pt>
                <c:pt idx="11">
                  <c:v>3.63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Precipitation!$A$8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Precipitation!$B$8:$M$8</c:f>
              <c:numCache>
                <c:formatCode>General</c:formatCode>
                <c:ptCount val="12"/>
                <c:pt idx="0">
                  <c:v>2.04</c:v>
                </c:pt>
                <c:pt idx="1">
                  <c:v>1.21</c:v>
                </c:pt>
                <c:pt idx="2">
                  <c:v>3.23</c:v>
                </c:pt>
                <c:pt idx="3">
                  <c:v>3.76</c:v>
                </c:pt>
                <c:pt idx="4">
                  <c:v>4.17</c:v>
                </c:pt>
                <c:pt idx="5">
                  <c:v>8</c:v>
                </c:pt>
                <c:pt idx="6">
                  <c:v>1.95</c:v>
                </c:pt>
                <c:pt idx="7">
                  <c:v>3.66</c:v>
                </c:pt>
                <c:pt idx="8">
                  <c:v>4.62</c:v>
                </c:pt>
                <c:pt idx="9">
                  <c:v>4.66</c:v>
                </c:pt>
                <c:pt idx="10">
                  <c:v>0.7</c:v>
                </c:pt>
                <c:pt idx="11">
                  <c:v>6.78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Precipitation!$A$9</c:f>
              <c:strCache>
                <c:ptCount val="1"/>
                <c:pt idx="0">
                  <c:v>Average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Precipitation!$B$1:$M$1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Precipitation!$B$9:$M$9</c:f>
              <c:numCache>
                <c:formatCode>General</c:formatCode>
                <c:ptCount val="12"/>
                <c:pt idx="0">
                  <c:v>1.9442857142857142</c:v>
                </c:pt>
                <c:pt idx="1">
                  <c:v>2.2914285714285714</c:v>
                </c:pt>
                <c:pt idx="2">
                  <c:v>2.6828571428571424</c:v>
                </c:pt>
                <c:pt idx="3">
                  <c:v>4.0914285714285716</c:v>
                </c:pt>
                <c:pt idx="4">
                  <c:v>4.234285714285714</c:v>
                </c:pt>
                <c:pt idx="5">
                  <c:v>6.072857142857143</c:v>
                </c:pt>
                <c:pt idx="6">
                  <c:v>4.7357142857142867</c:v>
                </c:pt>
                <c:pt idx="7">
                  <c:v>4.2571428571428571</c:v>
                </c:pt>
                <c:pt idx="8">
                  <c:v>4.1842857142857142</c:v>
                </c:pt>
                <c:pt idx="9">
                  <c:v>4.4128571428571428</c:v>
                </c:pt>
                <c:pt idx="10">
                  <c:v>2.6957142857142853</c:v>
                </c:pt>
                <c:pt idx="11">
                  <c:v>3.7828571428571429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77672"/>
        <c:axId val="448085904"/>
      </c:lineChart>
      <c:catAx>
        <c:axId val="448077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5904"/>
        <c:crosses val="autoZero"/>
        <c:auto val="1"/>
        <c:lblAlgn val="ctr"/>
        <c:lblOffset val="100"/>
        <c:noMultiLvlLbl val="0"/>
      </c:catAx>
      <c:valAx>
        <c:axId val="44808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</a:rPr>
                  <a:t>Precipitation (In.)</a:t>
                </a:r>
                <a:endParaRPr lang="en-US" sz="1400" baseline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77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68247911883053"/>
          <c:y val="5.009486468469819E-2"/>
          <c:w val="0.81844557243885707"/>
          <c:h val="0.75526320089843924"/>
        </c:manualLayout>
      </c:layout>
      <c:lineChart>
        <c:grouping val="standard"/>
        <c:varyColors val="0"/>
        <c:ser>
          <c:idx val="0"/>
          <c:order val="0"/>
          <c:tx>
            <c:strRef>
              <c:f>'14 plants-Coliform'!$A$23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plants-Coliform'!$B$23:$M$23</c:f>
              <c:numCache>
                <c:formatCode>General</c:formatCode>
                <c:ptCount val="12"/>
                <c:pt idx="0">
                  <c:v>36.5</c:v>
                </c:pt>
                <c:pt idx="1">
                  <c:v>118</c:v>
                </c:pt>
                <c:pt idx="2">
                  <c:v>58</c:v>
                </c:pt>
                <c:pt idx="3">
                  <c:v>34.5</c:v>
                </c:pt>
                <c:pt idx="4">
                  <c:v>74.5</c:v>
                </c:pt>
                <c:pt idx="5">
                  <c:v>111</c:v>
                </c:pt>
                <c:pt idx="6">
                  <c:v>16</c:v>
                </c:pt>
                <c:pt idx="7">
                  <c:v>5</c:v>
                </c:pt>
                <c:pt idx="8">
                  <c:v>5</c:v>
                </c:pt>
                <c:pt idx="9">
                  <c:v>129</c:v>
                </c:pt>
                <c:pt idx="10">
                  <c:v>38</c:v>
                </c:pt>
                <c:pt idx="11">
                  <c:v>27.5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'14 plants-Coliform'!$A$24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plants-Coliform'!$B$24:$M$24</c:f>
              <c:numCache>
                <c:formatCode>General</c:formatCode>
                <c:ptCount val="12"/>
                <c:pt idx="0">
                  <c:v>32.5</c:v>
                </c:pt>
                <c:pt idx="1">
                  <c:v>38</c:v>
                </c:pt>
                <c:pt idx="2">
                  <c:v>215.5</c:v>
                </c:pt>
                <c:pt idx="3">
                  <c:v>137.5</c:v>
                </c:pt>
                <c:pt idx="4">
                  <c:v>247</c:v>
                </c:pt>
                <c:pt idx="5">
                  <c:v>22</c:v>
                </c:pt>
                <c:pt idx="6">
                  <c:v>66.5</c:v>
                </c:pt>
                <c:pt idx="7">
                  <c:v>9</c:v>
                </c:pt>
                <c:pt idx="8">
                  <c:v>73</c:v>
                </c:pt>
                <c:pt idx="9">
                  <c:v>34</c:v>
                </c:pt>
                <c:pt idx="10">
                  <c:v>9.5</c:v>
                </c:pt>
                <c:pt idx="11">
                  <c:v>128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'14 plants-Coliform'!$A$25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plants-Coliform'!$B$25:$M$25</c:f>
              <c:numCache>
                <c:formatCode>General</c:formatCode>
                <c:ptCount val="12"/>
                <c:pt idx="0">
                  <c:v>161</c:v>
                </c:pt>
                <c:pt idx="1">
                  <c:v>133.5</c:v>
                </c:pt>
                <c:pt idx="2">
                  <c:v>110.5</c:v>
                </c:pt>
                <c:pt idx="3">
                  <c:v>205.5</c:v>
                </c:pt>
                <c:pt idx="4">
                  <c:v>102.5</c:v>
                </c:pt>
                <c:pt idx="5">
                  <c:v>194</c:v>
                </c:pt>
                <c:pt idx="6">
                  <c:v>242</c:v>
                </c:pt>
                <c:pt idx="7">
                  <c:v>82.5</c:v>
                </c:pt>
                <c:pt idx="8">
                  <c:v>11</c:v>
                </c:pt>
                <c:pt idx="9">
                  <c:v>133.5</c:v>
                </c:pt>
                <c:pt idx="10">
                  <c:v>189</c:v>
                </c:pt>
                <c:pt idx="11">
                  <c:v>128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'14 plants-Coliform'!$A$26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plants-Coliform'!$B$26:$M$26</c:f>
              <c:numCache>
                <c:formatCode>General</c:formatCode>
                <c:ptCount val="12"/>
                <c:pt idx="0">
                  <c:v>70</c:v>
                </c:pt>
                <c:pt idx="1">
                  <c:v>50</c:v>
                </c:pt>
                <c:pt idx="2">
                  <c:v>213.5</c:v>
                </c:pt>
                <c:pt idx="3">
                  <c:v>123</c:v>
                </c:pt>
                <c:pt idx="4">
                  <c:v>85.5</c:v>
                </c:pt>
                <c:pt idx="5">
                  <c:v>396.5</c:v>
                </c:pt>
                <c:pt idx="6">
                  <c:v>41.5</c:v>
                </c:pt>
                <c:pt idx="7">
                  <c:v>124</c:v>
                </c:pt>
                <c:pt idx="8">
                  <c:v>84.5</c:v>
                </c:pt>
                <c:pt idx="9">
                  <c:v>127</c:v>
                </c:pt>
                <c:pt idx="10">
                  <c:v>411.5</c:v>
                </c:pt>
                <c:pt idx="11">
                  <c:v>78.5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'14 plants-Coliform'!$A$27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plants-Coliform'!$B$27:$M$27</c:f>
              <c:numCache>
                <c:formatCode>General</c:formatCode>
                <c:ptCount val="12"/>
                <c:pt idx="0">
                  <c:v>72</c:v>
                </c:pt>
                <c:pt idx="1">
                  <c:v>85</c:v>
                </c:pt>
                <c:pt idx="2">
                  <c:v>101.5</c:v>
                </c:pt>
                <c:pt idx="3">
                  <c:v>79</c:v>
                </c:pt>
                <c:pt idx="4">
                  <c:v>231</c:v>
                </c:pt>
                <c:pt idx="5">
                  <c:v>60.5</c:v>
                </c:pt>
                <c:pt idx="6">
                  <c:v>22</c:v>
                </c:pt>
                <c:pt idx="7">
                  <c:v>129</c:v>
                </c:pt>
                <c:pt idx="8">
                  <c:v>171.5</c:v>
                </c:pt>
                <c:pt idx="9">
                  <c:v>124.5</c:v>
                </c:pt>
                <c:pt idx="10">
                  <c:v>384.5</c:v>
                </c:pt>
                <c:pt idx="11">
                  <c:v>85.5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'14 plants-Coliform'!$A$28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plants-Coliform'!$B$28:$M$28</c:f>
              <c:numCache>
                <c:formatCode>General</c:formatCode>
                <c:ptCount val="12"/>
                <c:pt idx="0">
                  <c:v>55</c:v>
                </c:pt>
                <c:pt idx="1">
                  <c:v>13.5</c:v>
                </c:pt>
                <c:pt idx="2">
                  <c:v>9.5</c:v>
                </c:pt>
                <c:pt idx="3">
                  <c:v>55.5</c:v>
                </c:pt>
                <c:pt idx="4">
                  <c:v>365</c:v>
                </c:pt>
                <c:pt idx="5">
                  <c:v>129.5</c:v>
                </c:pt>
                <c:pt idx="6">
                  <c:v>5</c:v>
                </c:pt>
                <c:pt idx="7">
                  <c:v>31</c:v>
                </c:pt>
                <c:pt idx="8">
                  <c:v>100</c:v>
                </c:pt>
                <c:pt idx="9">
                  <c:v>799</c:v>
                </c:pt>
                <c:pt idx="10">
                  <c:v>10.5</c:v>
                </c:pt>
                <c:pt idx="11">
                  <c:v>21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'14 plants-Coliform'!$A$29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'14 plants-Coliform'!$B$22:$M$22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'14 plants-Coliform'!$B$29:$M$29</c:f>
              <c:numCache>
                <c:formatCode>General</c:formatCode>
                <c:ptCount val="12"/>
                <c:pt idx="0">
                  <c:v>97.5</c:v>
                </c:pt>
                <c:pt idx="1">
                  <c:v>123.5</c:v>
                </c:pt>
                <c:pt idx="2">
                  <c:v>164.5</c:v>
                </c:pt>
                <c:pt idx="3">
                  <c:v>18.5</c:v>
                </c:pt>
                <c:pt idx="4">
                  <c:v>5.5</c:v>
                </c:pt>
                <c:pt idx="5">
                  <c:v>76.5</c:v>
                </c:pt>
                <c:pt idx="6">
                  <c:v>48.5</c:v>
                </c:pt>
                <c:pt idx="7">
                  <c:v>11.5</c:v>
                </c:pt>
                <c:pt idx="8">
                  <c:v>45</c:v>
                </c:pt>
                <c:pt idx="9">
                  <c:v>12</c:v>
                </c:pt>
                <c:pt idx="10">
                  <c:v>128</c:v>
                </c:pt>
                <c:pt idx="11">
                  <c:v>49.5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85120"/>
        <c:axId val="448078456"/>
      </c:lineChart>
      <c:catAx>
        <c:axId val="44808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78456"/>
        <c:crosses val="autoZero"/>
        <c:auto val="1"/>
        <c:lblAlgn val="ctr"/>
        <c:lblOffset val="100"/>
        <c:noMultiLvlLbl val="0"/>
      </c:catAx>
      <c:valAx>
        <c:axId val="448078456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Coliform (#/ml)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NC2</a:t>
            </a:r>
          </a:p>
        </c:rich>
      </c:tx>
      <c:layout>
        <c:manualLayout>
          <c:xMode val="edge"/>
          <c:yMode val="edge"/>
          <c:x val="0.481414222876899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194369861368674"/>
          <c:y val="9.4009830337710459E-2"/>
          <c:w val="0.65383259738247779"/>
          <c:h val="0.73001743995303303"/>
        </c:manualLayout>
      </c:layout>
      <c:lineChart>
        <c:grouping val="standard"/>
        <c:varyColors val="0"/>
        <c:ser>
          <c:idx val="0"/>
          <c:order val="0"/>
          <c:tx>
            <c:strRef>
              <c:f>DO!$J$93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41275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4"/>
            <c:dispRSqr val="0"/>
            <c:dispEq val="0"/>
          </c:trendline>
          <c:cat>
            <c:strRef>
              <c:f>DO!$K$92:$V$92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DO!$K$93:$V$93</c:f>
              <c:numCache>
                <c:formatCode>General</c:formatCode>
                <c:ptCount val="12"/>
                <c:pt idx="0">
                  <c:v>9.1563999999999997</c:v>
                </c:pt>
                <c:pt idx="1">
                  <c:v>10.3476</c:v>
                </c:pt>
                <c:pt idx="2">
                  <c:v>5.2997699999999996</c:v>
                </c:pt>
                <c:pt idx="3">
                  <c:v>8.9712999999999994</c:v>
                </c:pt>
                <c:pt idx="4">
                  <c:v>9.2496799999999997</c:v>
                </c:pt>
                <c:pt idx="5">
                  <c:v>6.2962024999999997</c:v>
                </c:pt>
                <c:pt idx="6">
                  <c:v>7.7889420000000005</c:v>
                </c:pt>
                <c:pt idx="7">
                  <c:v>6.4660675000000003</c:v>
                </c:pt>
                <c:pt idx="8">
                  <c:v>4.4082120000000007</c:v>
                </c:pt>
                <c:pt idx="9">
                  <c:v>4.8688399999999996</c:v>
                </c:pt>
                <c:pt idx="10">
                  <c:v>8.2460199999999997</c:v>
                </c:pt>
                <c:pt idx="11">
                  <c:v>5.7522000000000002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DO!$J$94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DO!$K$92:$V$92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DO!$K$94:$V$94</c:f>
              <c:numCache>
                <c:formatCode>General</c:formatCode>
                <c:ptCount val="12"/>
                <c:pt idx="0">
                  <c:v>11.1736</c:v>
                </c:pt>
                <c:pt idx="1">
                  <c:v>11.993399999999999</c:v>
                </c:pt>
                <c:pt idx="2">
                  <c:v>13.659000000000001</c:v>
                </c:pt>
                <c:pt idx="3">
                  <c:v>10.7469</c:v>
                </c:pt>
                <c:pt idx="4">
                  <c:v>8.9746000000000006</c:v>
                </c:pt>
                <c:pt idx="5">
                  <c:v>7.7896000000000001</c:v>
                </c:pt>
                <c:pt idx="6">
                  <c:v>7.1364000000000001</c:v>
                </c:pt>
                <c:pt idx="7">
                  <c:v>5.7930999999999999</c:v>
                </c:pt>
                <c:pt idx="8">
                  <c:v>6.4974999999999996</c:v>
                </c:pt>
                <c:pt idx="9">
                  <c:v>6.1978</c:v>
                </c:pt>
                <c:pt idx="10">
                  <c:v>5.9340000000000002</c:v>
                </c:pt>
                <c:pt idx="11">
                  <c:v>4.3947099999999999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DO!$J$95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DO!$K$92:$V$92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DO!$K$95:$V$95</c:f>
              <c:numCache>
                <c:formatCode>General</c:formatCode>
                <c:ptCount val="12"/>
                <c:pt idx="0">
                  <c:v>10.09376</c:v>
                </c:pt>
                <c:pt idx="1">
                  <c:v>11.75661</c:v>
                </c:pt>
                <c:pt idx="2">
                  <c:v>11.6713</c:v>
                </c:pt>
                <c:pt idx="3">
                  <c:v>9.6713000000000005</c:v>
                </c:pt>
                <c:pt idx="4">
                  <c:v>6.0777000000000001</c:v>
                </c:pt>
                <c:pt idx="5">
                  <c:v>8.1029824999999995</c:v>
                </c:pt>
                <c:pt idx="6">
                  <c:v>5.7479166666666659</c:v>
                </c:pt>
                <c:pt idx="7">
                  <c:v>3.792532</c:v>
                </c:pt>
                <c:pt idx="8">
                  <c:v>3.3876733333333333</c:v>
                </c:pt>
                <c:pt idx="9">
                  <c:v>3.1664400000000001</c:v>
                </c:pt>
                <c:pt idx="10">
                  <c:v>6.7141500000000001</c:v>
                </c:pt>
                <c:pt idx="11">
                  <c:v>8.6561000000000003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DO!$J$96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DO!$K$92:$V$92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DO!$K$96:$V$96</c:f>
              <c:numCache>
                <c:formatCode>General</c:formatCode>
                <c:ptCount val="12"/>
                <c:pt idx="0">
                  <c:v>8.39</c:v>
                </c:pt>
                <c:pt idx="1">
                  <c:v>10.67</c:v>
                </c:pt>
                <c:pt idx="2">
                  <c:v>11.54</c:v>
                </c:pt>
                <c:pt idx="3">
                  <c:v>8.99</c:v>
                </c:pt>
                <c:pt idx="4">
                  <c:v>7.6</c:v>
                </c:pt>
                <c:pt idx="5">
                  <c:v>4.7624999999999993</c:v>
                </c:pt>
                <c:pt idx="6">
                  <c:v>4.6500000000000004</c:v>
                </c:pt>
                <c:pt idx="7">
                  <c:v>4.742</c:v>
                </c:pt>
                <c:pt idx="8">
                  <c:v>2.7166666666666668</c:v>
                </c:pt>
                <c:pt idx="9">
                  <c:v>5.19</c:v>
                </c:pt>
                <c:pt idx="10">
                  <c:v>6.32</c:v>
                </c:pt>
                <c:pt idx="11">
                  <c:v>7.4466666666666663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DO!$J$97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DO!$K$92:$V$92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DO!$K$97:$V$97</c:f>
              <c:numCache>
                <c:formatCode>General</c:formatCode>
                <c:ptCount val="12"/>
                <c:pt idx="0">
                  <c:v>7.9749999999999996</c:v>
                </c:pt>
                <c:pt idx="1">
                  <c:v>8.7799999999999994</c:v>
                </c:pt>
                <c:pt idx="2">
                  <c:v>13.27</c:v>
                </c:pt>
                <c:pt idx="3">
                  <c:v>10.48</c:v>
                </c:pt>
                <c:pt idx="4">
                  <c:v>5.03</c:v>
                </c:pt>
                <c:pt idx="5">
                  <c:v>5.0225</c:v>
                </c:pt>
                <c:pt idx="6">
                  <c:v>5.35</c:v>
                </c:pt>
                <c:pt idx="7">
                  <c:v>5.7725</c:v>
                </c:pt>
                <c:pt idx="8">
                  <c:v>4.956666666666667</c:v>
                </c:pt>
                <c:pt idx="9">
                  <c:v>4.6900000000000004</c:v>
                </c:pt>
                <c:pt idx="10">
                  <c:v>6.19</c:v>
                </c:pt>
                <c:pt idx="11">
                  <c:v>7.32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DO!$J$98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DO!$K$92:$V$92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DO!$K$98:$V$98</c:f>
              <c:numCache>
                <c:formatCode>General</c:formatCode>
                <c:ptCount val="12"/>
                <c:pt idx="0">
                  <c:v>7.65</c:v>
                </c:pt>
                <c:pt idx="1">
                  <c:v>10.82</c:v>
                </c:pt>
                <c:pt idx="2">
                  <c:v>13.45</c:v>
                </c:pt>
                <c:pt idx="3">
                  <c:v>8.81</c:v>
                </c:pt>
                <c:pt idx="4">
                  <c:v>6.36</c:v>
                </c:pt>
                <c:pt idx="5">
                  <c:v>8.8000000000000007</c:v>
                </c:pt>
                <c:pt idx="6">
                  <c:v>6.04</c:v>
                </c:pt>
                <c:pt idx="7">
                  <c:v>4.82</c:v>
                </c:pt>
                <c:pt idx="8">
                  <c:v>3.98</c:v>
                </c:pt>
                <c:pt idx="9">
                  <c:v>4</c:v>
                </c:pt>
                <c:pt idx="10">
                  <c:v>4.9400000000000004</c:v>
                </c:pt>
                <c:pt idx="11">
                  <c:v>4.63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DO!$J$99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DO!$K$92:$V$92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DO!$K$99:$V$99</c:f>
              <c:numCache>
                <c:formatCode>General</c:formatCode>
                <c:ptCount val="12"/>
                <c:pt idx="0">
                  <c:v>8.74</c:v>
                </c:pt>
                <c:pt idx="1">
                  <c:v>9.93</c:v>
                </c:pt>
                <c:pt idx="2">
                  <c:v>10.88</c:v>
                </c:pt>
                <c:pt idx="3">
                  <c:v>11.23</c:v>
                </c:pt>
                <c:pt idx="4" formatCode="0.00">
                  <c:v>6.9050000000000002</c:v>
                </c:pt>
                <c:pt idx="5" formatCode="0.00">
                  <c:v>4.6275000000000004</c:v>
                </c:pt>
                <c:pt idx="6" formatCode="0.00">
                  <c:v>4.7874999999999996</c:v>
                </c:pt>
                <c:pt idx="7">
                  <c:v>3.85</c:v>
                </c:pt>
                <c:pt idx="8">
                  <c:v>3.91</c:v>
                </c:pt>
                <c:pt idx="9" formatCode="0.00">
                  <c:v>4.8775000000000004</c:v>
                </c:pt>
                <c:pt idx="10">
                  <c:v>4.88</c:v>
                </c:pt>
                <c:pt idx="11">
                  <c:v>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81592"/>
        <c:axId val="448078848"/>
      </c:lineChart>
      <c:catAx>
        <c:axId val="448081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78848"/>
        <c:crosses val="autoZero"/>
        <c:auto val="1"/>
        <c:lblAlgn val="ctr"/>
        <c:lblOffset val="100"/>
        <c:noMultiLvlLbl val="0"/>
      </c:catAx>
      <c:valAx>
        <c:axId val="448078848"/>
        <c:scaling>
          <c:orientation val="minMax"/>
          <c:max val="1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DO (mg/l)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1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6755520031312154E-2"/>
          <c:y val="8.3422953998091489E-3"/>
          <c:w val="0.14393035684640004"/>
          <c:h val="0.93998835046109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Coliform!$A$73</c:f>
              <c:strCache>
                <c:ptCount val="1"/>
                <c:pt idx="0">
                  <c:v>2009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34925" cap="rnd">
                <a:solidFill>
                  <a:schemeClr val="tx1"/>
                </a:solidFill>
                <a:prstDash val="solid"/>
              </a:ln>
              <a:effectLst/>
            </c:spPr>
            <c:trendlineType val="poly"/>
            <c:order val="4"/>
            <c:dispRSqr val="0"/>
            <c:dispEq val="0"/>
          </c:trendline>
          <c:cat>
            <c:strRef>
              <c:f>Coliform!$B$72:$M$72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Coliform!$B$73:$M$73</c:f>
              <c:numCache>
                <c:formatCode>General</c:formatCode>
                <c:ptCount val="12"/>
                <c:pt idx="0">
                  <c:v>32</c:v>
                </c:pt>
                <c:pt idx="1">
                  <c:v>24</c:v>
                </c:pt>
                <c:pt idx="2">
                  <c:v>48</c:v>
                </c:pt>
                <c:pt idx="3">
                  <c:v>4000</c:v>
                </c:pt>
                <c:pt idx="4">
                  <c:v>132</c:v>
                </c:pt>
                <c:pt idx="5">
                  <c:v>1189.25</c:v>
                </c:pt>
                <c:pt idx="6">
                  <c:v>15865.2</c:v>
                </c:pt>
                <c:pt idx="7">
                  <c:v>809</c:v>
                </c:pt>
                <c:pt idx="8">
                  <c:v>1542.8</c:v>
                </c:pt>
                <c:pt idx="9">
                  <c:v>36</c:v>
                </c:pt>
                <c:pt idx="10">
                  <c:v>104</c:v>
                </c:pt>
                <c:pt idx="11">
                  <c:v>9000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Coliform!$A$74</c:f>
              <c:strCache>
                <c:ptCount val="1"/>
                <c:pt idx="0">
                  <c:v>2010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Coliform!$B$72:$M$72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Coliform!$B$74:$M$74</c:f>
              <c:numCache>
                <c:formatCode>General</c:formatCode>
                <c:ptCount val="12"/>
                <c:pt idx="0">
                  <c:v>28</c:v>
                </c:pt>
                <c:pt idx="1">
                  <c:v>20</c:v>
                </c:pt>
                <c:pt idx="2">
                  <c:v>10</c:v>
                </c:pt>
                <c:pt idx="3">
                  <c:v>1600</c:v>
                </c:pt>
                <c:pt idx="4">
                  <c:v>1107.5</c:v>
                </c:pt>
                <c:pt idx="5">
                  <c:v>663</c:v>
                </c:pt>
                <c:pt idx="6">
                  <c:v>40653</c:v>
                </c:pt>
                <c:pt idx="7">
                  <c:v>68776.25</c:v>
                </c:pt>
                <c:pt idx="8">
                  <c:v>624</c:v>
                </c:pt>
                <c:pt idx="9">
                  <c:v>23</c:v>
                </c:pt>
                <c:pt idx="10">
                  <c:v>4000</c:v>
                </c:pt>
                <c:pt idx="11">
                  <c:v>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Coliform!$A$75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Coliform!$B$72:$M$72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Coliform!$B$75:$M$75</c:f>
              <c:numCache>
                <c:formatCode>General</c:formatCode>
                <c:ptCount val="12"/>
                <c:pt idx="0">
                  <c:v>25000</c:v>
                </c:pt>
                <c:pt idx="1">
                  <c:v>171</c:v>
                </c:pt>
                <c:pt idx="2">
                  <c:v>135</c:v>
                </c:pt>
                <c:pt idx="3">
                  <c:v>36</c:v>
                </c:pt>
                <c:pt idx="4">
                  <c:v>14000</c:v>
                </c:pt>
                <c:pt idx="5">
                  <c:v>204</c:v>
                </c:pt>
                <c:pt idx="6">
                  <c:v>2686</c:v>
                </c:pt>
                <c:pt idx="7">
                  <c:v>51677.2</c:v>
                </c:pt>
                <c:pt idx="8">
                  <c:v>386.33333333333331</c:v>
                </c:pt>
                <c:pt idx="9">
                  <c:v>740</c:v>
                </c:pt>
                <c:pt idx="10">
                  <c:v>45</c:v>
                </c:pt>
                <c:pt idx="11">
                  <c:v>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Coliform!$A$76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Coliform!$B$72:$M$72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Coliform!$B$76:$M$76</c:f>
              <c:numCache>
                <c:formatCode>General</c:formatCode>
                <c:ptCount val="12"/>
                <c:pt idx="0">
                  <c:v>84</c:v>
                </c:pt>
                <c:pt idx="1">
                  <c:v>5</c:v>
                </c:pt>
                <c:pt idx="2">
                  <c:v>5</c:v>
                </c:pt>
                <c:pt idx="3">
                  <c:v>126</c:v>
                </c:pt>
                <c:pt idx="4">
                  <c:v>81</c:v>
                </c:pt>
                <c:pt idx="5">
                  <c:v>4295</c:v>
                </c:pt>
                <c:pt idx="6">
                  <c:v>888</c:v>
                </c:pt>
                <c:pt idx="7">
                  <c:v>31493.200000000001</c:v>
                </c:pt>
                <c:pt idx="8">
                  <c:v>5904</c:v>
                </c:pt>
                <c:pt idx="9">
                  <c:v>600</c:v>
                </c:pt>
                <c:pt idx="10">
                  <c:v>53</c:v>
                </c:pt>
                <c:pt idx="11">
                  <c:v>421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Coliform!$A$77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Coliform!$B$72:$M$72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Coliform!$B$77:$M$77</c:f>
              <c:numCache>
                <c:formatCode>General</c:formatCode>
                <c:ptCount val="12"/>
                <c:pt idx="0">
                  <c:v>138.5</c:v>
                </c:pt>
                <c:pt idx="1">
                  <c:v>126</c:v>
                </c:pt>
                <c:pt idx="2">
                  <c:v>6</c:v>
                </c:pt>
                <c:pt idx="3">
                  <c:v>3</c:v>
                </c:pt>
                <c:pt idx="4">
                  <c:v>13350</c:v>
                </c:pt>
                <c:pt idx="5">
                  <c:v>50044</c:v>
                </c:pt>
                <c:pt idx="6">
                  <c:v>3378.2</c:v>
                </c:pt>
                <c:pt idx="7">
                  <c:v>11540.25</c:v>
                </c:pt>
                <c:pt idx="8">
                  <c:v>241</c:v>
                </c:pt>
                <c:pt idx="9">
                  <c:v>9100</c:v>
                </c:pt>
                <c:pt idx="10">
                  <c:v>92</c:v>
                </c:pt>
                <c:pt idx="11">
                  <c:v>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Coliform!$A$78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Coliform!$B$72:$M$72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Coliform!$B$78:$M$78</c:f>
              <c:numCache>
                <c:formatCode>General</c:formatCode>
                <c:ptCount val="12"/>
                <c:pt idx="0">
                  <c:v>2500</c:v>
                </c:pt>
                <c:pt idx="1">
                  <c:v>17</c:v>
                </c:pt>
                <c:pt idx="2">
                  <c:v>19</c:v>
                </c:pt>
                <c:pt idx="3">
                  <c:v>200</c:v>
                </c:pt>
                <c:pt idx="4">
                  <c:v>62.5</c:v>
                </c:pt>
                <c:pt idx="5">
                  <c:v>1151</c:v>
                </c:pt>
                <c:pt idx="6">
                  <c:v>9398.4</c:v>
                </c:pt>
                <c:pt idx="7">
                  <c:v>1094</c:v>
                </c:pt>
                <c:pt idx="8">
                  <c:v>7092.5</c:v>
                </c:pt>
                <c:pt idx="9">
                  <c:v>212</c:v>
                </c:pt>
                <c:pt idx="10">
                  <c:v>31</c:v>
                </c:pt>
                <c:pt idx="11">
                  <c:v>1800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Coliform!$A$79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Coliform!$B$72:$M$72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JULY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Coliform!$B$79:$M$79</c:f>
              <c:numCache>
                <c:formatCode>General</c:formatCode>
                <c:ptCount val="12"/>
                <c:pt idx="0">
                  <c:v>280</c:v>
                </c:pt>
                <c:pt idx="1">
                  <c:v>460</c:v>
                </c:pt>
                <c:pt idx="2">
                  <c:v>11</c:v>
                </c:pt>
                <c:pt idx="3">
                  <c:v>4100</c:v>
                </c:pt>
                <c:pt idx="4">
                  <c:v>23.5</c:v>
                </c:pt>
                <c:pt idx="5">
                  <c:v>14363</c:v>
                </c:pt>
                <c:pt idx="6">
                  <c:v>2052.5</c:v>
                </c:pt>
                <c:pt idx="7">
                  <c:v>10882</c:v>
                </c:pt>
                <c:pt idx="8" formatCode="0.00">
                  <c:v>55.333333333333336</c:v>
                </c:pt>
                <c:pt idx="9">
                  <c:v>2047.75</c:v>
                </c:pt>
                <c:pt idx="10">
                  <c:v>39</c:v>
                </c:pt>
                <c:pt idx="11">
                  <c:v>570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8081984"/>
        <c:axId val="448076888"/>
      </c:lineChart>
      <c:catAx>
        <c:axId val="44808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8076888"/>
        <c:crosses val="autoZero"/>
        <c:auto val="1"/>
        <c:lblAlgn val="ctr"/>
        <c:lblOffset val="100"/>
        <c:noMultiLvlLbl val="0"/>
      </c:catAx>
      <c:valAx>
        <c:axId val="4480768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Coliform (#/ml)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7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5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B0C7-15EB-441B-B9CB-63C4BECD1377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1C51-3782-4DAC-B663-E9A2751EB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nalbhavsar\Desktop\Monitoring%20cities\project\Presentation3%20images.ppt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2702" y="1041400"/>
            <a:ext cx="12204702" cy="469066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Water Quality of NYC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Aanal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Bhavsar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N10123380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6" y="1338263"/>
            <a:ext cx="4219290" cy="65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38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 of Study: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decreases with increase in temperature</a:t>
            </a:r>
          </a:p>
          <a:p>
            <a:r>
              <a:rPr lang="en-US" dirty="0" smtClean="0"/>
              <a:t>Fecal Coliform and Enterococcus are dependent on each other</a:t>
            </a:r>
          </a:p>
          <a:p>
            <a:r>
              <a:rPr lang="en-US" dirty="0" smtClean="0"/>
              <a:t>Both biological parameters increases with precipitation</a:t>
            </a:r>
          </a:p>
          <a:p>
            <a:r>
              <a:rPr lang="en-US" dirty="0" smtClean="0"/>
              <a:t>Results shows that Stations NC2 (Amoco Tank Farm)and FLC2 (mouth of Flushing Creek) recorded maximum concentration of Coliform and Enterococcus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 around 50,000(/100ml)</a:t>
            </a:r>
          </a:p>
          <a:p>
            <a:r>
              <a:rPr lang="en-US" dirty="0" smtClean="0"/>
              <a:t>Fecal Coliform concentration in these tributaries is more as there is no chlorination in the lakes which flows from here</a:t>
            </a:r>
          </a:p>
          <a:p>
            <a:r>
              <a:rPr lang="en-US" dirty="0" smtClean="0"/>
              <a:t>These creeks receive 1 million gallons of raw sewage and storm river runoff annually</a:t>
            </a:r>
          </a:p>
          <a:p>
            <a:r>
              <a:rPr lang="en-US" dirty="0"/>
              <a:t>Animated Movie showing variation in parameters with time: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174477"/>
              </p:ext>
            </p:extLst>
          </p:nvPr>
        </p:nvGraphicFramePr>
        <p:xfrm>
          <a:off x="9399430" y="563030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resentation" showAsIcon="1" r:id="rId3" imgW="914400" imgH="771480" progId="PowerPoint.Show.12">
                  <p:link updateAutomatic="1"/>
                </p:oleObj>
              </mc:Choice>
              <mc:Fallback>
                <p:oleObj name="Presentation" showAsIcon="1" r:id="rId3" imgW="914400" imgH="771480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9430" y="563030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50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6561406" cy="689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231320"/>
              </p:ext>
            </p:extLst>
          </p:nvPr>
        </p:nvGraphicFramePr>
        <p:xfrm>
          <a:off x="998806" y="1139487"/>
          <a:ext cx="10114672" cy="4360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959"/>
                <a:gridCol w="2480708"/>
                <a:gridCol w="3044323"/>
                <a:gridCol w="2312682"/>
              </a:tblGrid>
              <a:tr h="1138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Range of Fecal Coliform(#/100ml)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Range of Enteroccocus(#/100ml)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N9 </a:t>
                      </a:r>
                      <a:r>
                        <a:rPr lang="en-US" sz="1400" dirty="0" smtClean="0"/>
                        <a:t>(Hudson Transects)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Acceptable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NC2 (Tributary between Brooklyn</a:t>
                      </a:r>
                      <a:r>
                        <a:rPr lang="en-US" sz="1400" baseline="0" dirty="0" smtClean="0">
                          <a:effectLst/>
                        </a:rPr>
                        <a:t> and Queens)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Measures to be taken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FB1</a:t>
                      </a:r>
                      <a:r>
                        <a:rPr lang="en-US" sz="1400" baseline="0" dirty="0" smtClean="0">
                          <a:effectLst/>
                        </a:rPr>
                        <a:t> (</a:t>
                      </a:r>
                      <a:r>
                        <a:rPr lang="en-US" sz="1400" dirty="0" smtClean="0"/>
                        <a:t>Flushing Bay North)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Moderate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9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E15 (Tributary)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Higher side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FLC2 (</a:t>
                      </a:r>
                      <a:r>
                        <a:rPr lang="en-US" sz="1400" dirty="0" smtClean="0"/>
                        <a:t>Mouth of Flushing Creek Tributaries)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17,000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Measures to be taken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9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E7 (</a:t>
                      </a:r>
                      <a:r>
                        <a:rPr lang="en-US" sz="1400" dirty="0" smtClean="0"/>
                        <a:t>East River)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Acceptable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9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E11 (Little Neck Bay)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Acceptable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8806" y="5613009"/>
            <a:ext cx="716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Comment: Overall water quality of NYC has almost remained consistent from year 2009-2015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324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264409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574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94600" y="1013058"/>
            <a:ext cx="4006363" cy="397106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7127" y="1036885"/>
            <a:ext cx="4327302" cy="4459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07547"/>
            <a:ext cx="10389472" cy="9227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Quality Sampling Locations: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122" y="947067"/>
            <a:ext cx="5020098" cy="353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Sampling Stations in Harbor of NY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3224" y="869793"/>
            <a:ext cx="5070498" cy="3665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Waste Water Treatment Facilities of NYC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4685" y="5172635"/>
            <a:ext cx="3145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N9- </a:t>
            </a:r>
            <a:r>
              <a:rPr lang="en-US" sz="1400" dirty="0"/>
              <a:t>Steeplechase </a:t>
            </a:r>
            <a:r>
              <a:rPr lang="en-US" sz="1400" dirty="0" smtClean="0"/>
              <a:t>Pier (Hudson Transects)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NC3-</a:t>
            </a:r>
            <a:r>
              <a:rPr lang="en-US" sz="1400" dirty="0"/>
              <a:t>Whale </a:t>
            </a:r>
            <a:r>
              <a:rPr lang="en-US" sz="1400" dirty="0" smtClean="0"/>
              <a:t>Creek (Tributaries)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NC2-</a:t>
            </a:r>
            <a:r>
              <a:rPr lang="en-US" sz="1400" dirty="0"/>
              <a:t>Amoco Tank Farm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NC1-</a:t>
            </a:r>
            <a:r>
              <a:rPr lang="en-US" sz="1400" dirty="0"/>
              <a:t>Maspeth Creek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E6-</a:t>
            </a:r>
            <a:r>
              <a:rPr lang="en-US" sz="1400" dirty="0"/>
              <a:t>Flushing </a:t>
            </a:r>
            <a:r>
              <a:rPr lang="en-US" sz="1400" dirty="0" smtClean="0"/>
              <a:t>Bay (East River)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31465" y="5082484"/>
            <a:ext cx="2697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6. FB1- </a:t>
            </a:r>
            <a:r>
              <a:rPr lang="en-US" sz="1400" dirty="0"/>
              <a:t>Flushing Bay North</a:t>
            </a:r>
            <a:endParaRPr lang="en-US" sz="1400" dirty="0" smtClean="0"/>
          </a:p>
          <a:p>
            <a:r>
              <a:rPr lang="en-US" sz="1400" dirty="0" smtClean="0"/>
              <a:t>7. FLC2- </a:t>
            </a:r>
            <a:r>
              <a:rPr lang="en-US" sz="1400" dirty="0"/>
              <a:t>Mouth of Flushing </a:t>
            </a:r>
            <a:r>
              <a:rPr lang="en-US" sz="1400" dirty="0" smtClean="0"/>
              <a:t>Creek (Tributaries)</a:t>
            </a:r>
          </a:p>
          <a:p>
            <a:r>
              <a:rPr lang="en-US" sz="1400" dirty="0" smtClean="0"/>
              <a:t>8. E7- </a:t>
            </a:r>
            <a:r>
              <a:rPr lang="en-US" sz="1400" dirty="0"/>
              <a:t>Whitestone </a:t>
            </a:r>
            <a:r>
              <a:rPr lang="en-US" sz="1400" dirty="0" smtClean="0"/>
              <a:t>Bridge (East River)</a:t>
            </a:r>
          </a:p>
          <a:p>
            <a:r>
              <a:rPr lang="en-US" sz="1400" dirty="0" smtClean="0"/>
              <a:t>9. E8-</a:t>
            </a:r>
            <a:r>
              <a:rPr lang="en-US" sz="1400" dirty="0"/>
              <a:t>Throg's Neck Bridge</a:t>
            </a:r>
            <a:endParaRPr lang="en-US" sz="1400" dirty="0" smtClean="0"/>
          </a:p>
          <a:p>
            <a:r>
              <a:rPr lang="en-US" sz="1400" dirty="0" smtClean="0"/>
              <a:t>10.E11-</a:t>
            </a:r>
            <a:r>
              <a:rPr lang="en-US" sz="1400" dirty="0"/>
              <a:t>Little Neck Bay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2441" y="4406827"/>
            <a:ext cx="1940202" cy="254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Oakwood Beach WWTP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Port Richmond WWTP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Owls Head WWTP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Coney Island WWTP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Red Hook WWTP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Newtown Creek WWTP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26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Ward WWTP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71278" y="4417454"/>
            <a:ext cx="21207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7. North River WWTP</a:t>
            </a:r>
          </a:p>
          <a:p>
            <a:r>
              <a:rPr lang="en-US" sz="1400" dirty="0" smtClean="0"/>
              <a:t>8. Ward’s Island WWTP</a:t>
            </a:r>
          </a:p>
          <a:p>
            <a:r>
              <a:rPr lang="en-US" sz="1400" dirty="0" smtClean="0"/>
              <a:t>9.  Bowery Bay WWTP</a:t>
            </a:r>
          </a:p>
          <a:p>
            <a:r>
              <a:rPr lang="en-US" sz="1400" dirty="0" smtClean="0"/>
              <a:t>10. Rockaway WWTP</a:t>
            </a:r>
          </a:p>
          <a:p>
            <a:r>
              <a:rPr lang="en-US" sz="1400" dirty="0" smtClean="0"/>
              <a:t>11. Jamaica WWTP</a:t>
            </a:r>
          </a:p>
          <a:p>
            <a:r>
              <a:rPr lang="en-US" sz="1400" dirty="0" smtClean="0"/>
              <a:t>12. Tallman Island WWTP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1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0" y="94669"/>
            <a:ext cx="9950003" cy="79397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Testing Parameters: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91" y="1450160"/>
            <a:ext cx="9220629" cy="497349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Dissolved Oxygen (DO): </a:t>
            </a:r>
          </a:p>
          <a:p>
            <a:pPr>
              <a:buFontTx/>
              <a:buChar char="-"/>
            </a:pPr>
            <a:r>
              <a:rPr lang="en-US" dirty="0" smtClean="0"/>
              <a:t>Amount of oxygen present in water</a:t>
            </a:r>
          </a:p>
          <a:p>
            <a:pPr>
              <a:buFontTx/>
              <a:buChar char="-"/>
            </a:pPr>
            <a:r>
              <a:rPr lang="en-US" dirty="0" smtClean="0"/>
              <a:t>Depicts water quality</a:t>
            </a:r>
          </a:p>
          <a:p>
            <a:pPr>
              <a:buFontTx/>
              <a:buChar char="-"/>
            </a:pPr>
            <a:r>
              <a:rPr lang="en-US" dirty="0" smtClean="0"/>
              <a:t>Effects by temperature, salinity etc.</a:t>
            </a:r>
          </a:p>
          <a:p>
            <a:pPr>
              <a:buFontTx/>
              <a:buChar char="-"/>
            </a:pPr>
            <a:r>
              <a:rPr lang="en-US" dirty="0" smtClean="0"/>
              <a:t>Limit &lt; 18 mg/l</a:t>
            </a:r>
          </a:p>
          <a:p>
            <a:pPr>
              <a:buFontTx/>
              <a:buChar char="-"/>
            </a:pPr>
            <a:r>
              <a:rPr lang="en-US" dirty="0" smtClean="0"/>
              <a:t>Ideal for aquatic species: 4-6 mg/l</a:t>
            </a:r>
          </a:p>
          <a:p>
            <a:r>
              <a:rPr lang="en-US" b="1" dirty="0" smtClean="0"/>
              <a:t>Fecal Coliform: </a:t>
            </a:r>
          </a:p>
          <a:p>
            <a:pPr>
              <a:buFontTx/>
              <a:buChar char="-"/>
            </a:pPr>
            <a:r>
              <a:rPr lang="en-US" dirty="0"/>
              <a:t> </a:t>
            </a:r>
            <a:r>
              <a:rPr lang="en-US" dirty="0" smtClean="0"/>
              <a:t>Is a facultative anaerobic bacteria</a:t>
            </a:r>
          </a:p>
          <a:p>
            <a:pPr>
              <a:buFontTx/>
              <a:buChar char="-"/>
            </a:pPr>
            <a:r>
              <a:rPr lang="en-US" dirty="0" smtClean="0"/>
              <a:t>Can be effected by precipitation</a:t>
            </a:r>
          </a:p>
          <a:p>
            <a:pPr>
              <a:buFontTx/>
              <a:buChar char="-"/>
            </a:pPr>
            <a:r>
              <a:rPr lang="en-US" dirty="0" smtClean="0"/>
              <a:t>Comes from human and animal fecal waste</a:t>
            </a:r>
          </a:p>
          <a:p>
            <a:r>
              <a:rPr lang="en-US" b="1" dirty="0" smtClean="0"/>
              <a:t>Enterococcus:</a:t>
            </a:r>
          </a:p>
          <a:p>
            <a:pPr marL="0" indent="0">
              <a:buNone/>
            </a:pPr>
            <a:r>
              <a:rPr lang="en-US" dirty="0" smtClean="0"/>
              <a:t>-   Is </a:t>
            </a:r>
            <a:r>
              <a:rPr lang="en-US" dirty="0" smtClean="0"/>
              <a:t>a group of fecal bacteria</a:t>
            </a:r>
          </a:p>
          <a:p>
            <a:pPr marL="0" indent="0">
              <a:buNone/>
            </a:pPr>
            <a:r>
              <a:rPr lang="en-US" dirty="0" smtClean="0"/>
              <a:t>-   Indicates </a:t>
            </a:r>
            <a:r>
              <a:rPr lang="en-US" dirty="0" smtClean="0"/>
              <a:t>extent of fecal contamination of recreational surface waters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smtClean="0"/>
              <a:t>  Can </a:t>
            </a:r>
            <a:r>
              <a:rPr lang="en-US" dirty="0" smtClean="0"/>
              <a:t>cause skin diseases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smtClean="0"/>
              <a:t>  Can </a:t>
            </a:r>
            <a:r>
              <a:rPr lang="en-US" dirty="0" smtClean="0"/>
              <a:t>survive in water with more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655" y="862884"/>
            <a:ext cx="77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Some of the major parameters that are studied in this project are: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03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 used: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Period: 2009-2015, monthly observation</a:t>
            </a:r>
          </a:p>
          <a:p>
            <a:r>
              <a:rPr lang="en-US" dirty="0" smtClean="0"/>
              <a:t>Parameters Considered: DO, Fecal Coliform, Enterococcus</a:t>
            </a:r>
          </a:p>
          <a:p>
            <a:r>
              <a:rPr lang="en-US" dirty="0" smtClean="0"/>
              <a:t>11 sampling stations divided into 4 clusters based on location</a:t>
            </a:r>
          </a:p>
          <a:p>
            <a:r>
              <a:rPr lang="en-US" dirty="0" smtClean="0"/>
              <a:t>Each group has 1 or 2 Waste Water Treatment Plant(s) (WWTP)</a:t>
            </a:r>
          </a:p>
          <a:p>
            <a:r>
              <a:rPr lang="en-US" dirty="0" smtClean="0"/>
              <a:t>Concentration of each parameter at monitoring stations is compared with temperature, precipitation and discharge concentration of WWTP</a:t>
            </a:r>
          </a:p>
          <a:p>
            <a:r>
              <a:rPr lang="en-US" dirty="0" smtClean="0"/>
              <a:t>Developed heat map to </a:t>
            </a:r>
            <a:r>
              <a:rPr lang="en-US" dirty="0" err="1" smtClean="0"/>
              <a:t>visualise</a:t>
            </a:r>
            <a:r>
              <a:rPr lang="en-US" dirty="0" smtClean="0"/>
              <a:t> variation of each parameter, in ArcGIS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2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Divisions of Sampling Stations based on Location: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21294"/>
              </p:ext>
            </p:extLst>
          </p:nvPr>
        </p:nvGraphicFramePr>
        <p:xfrm>
          <a:off x="888642" y="1622740"/>
          <a:ext cx="10493592" cy="481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796"/>
                <a:gridCol w="5246796"/>
              </a:tblGrid>
              <a:tr h="2556052">
                <a:tc>
                  <a:txBody>
                    <a:bodyPr/>
                    <a:lstStyle/>
                    <a:p>
                      <a:r>
                        <a:rPr lang="en-US" sz="2800" i="1" dirty="0" smtClean="0">
                          <a:solidFill>
                            <a:schemeClr val="tx1"/>
                          </a:solidFill>
                        </a:rPr>
                        <a:t>Group A: Coney Island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Station N9 of Hudson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Transects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Nearby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WWTP: Coney Island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i="1" dirty="0" smtClean="0">
                          <a:solidFill>
                            <a:schemeClr val="tx1"/>
                          </a:solidFill>
                        </a:rPr>
                        <a:t>Group B: In</a:t>
                      </a:r>
                      <a:r>
                        <a:rPr lang="en-US" sz="2800" i="1" baseline="0" dirty="0" smtClean="0">
                          <a:solidFill>
                            <a:schemeClr val="tx1"/>
                          </a:solidFill>
                        </a:rPr>
                        <a:t> tributaries between Brooklyn and Queens Borough</a:t>
                      </a:r>
                      <a:endParaRPr lang="en-US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- Stations NC3, NC2, NC1 present in Tributaries</a:t>
                      </a: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- Nearby WWTP: Newtown Creek, Red Hook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67418"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Group C: Of East River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b="0" dirty="0" smtClean="0"/>
                        <a:t>Stations E6, FB1, FLC2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b="0" dirty="0" smtClean="0"/>
                        <a:t>Nearby WWTP: Bowery</a:t>
                      </a:r>
                      <a:r>
                        <a:rPr lang="en-US" sz="2800" b="0" baseline="0" dirty="0" smtClean="0"/>
                        <a:t> Bay, Ward’s Island</a:t>
                      </a:r>
                      <a:endParaRPr lang="en-US" sz="28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Group D: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b="0" dirty="0" smtClean="0"/>
                        <a:t>Stations E7, E11 covering eastern</a:t>
                      </a:r>
                      <a:r>
                        <a:rPr lang="en-US" sz="2800" b="0" baseline="0" dirty="0" smtClean="0"/>
                        <a:t> uppermost portion of NYC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800" b="0" baseline="0" dirty="0" smtClean="0"/>
                        <a:t>Nearby WWTP: Tallman Island</a:t>
                      </a:r>
                      <a:endParaRPr lang="en-US" sz="28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7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5" y="1"/>
            <a:ext cx="8666409" cy="85000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A: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231764"/>
              </p:ext>
            </p:extLst>
          </p:nvPr>
        </p:nvGraphicFramePr>
        <p:xfrm>
          <a:off x="328728" y="661181"/>
          <a:ext cx="3891580" cy="1659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36901"/>
              </p:ext>
            </p:extLst>
          </p:nvPr>
        </p:nvGraphicFramePr>
        <p:xfrm>
          <a:off x="942536" y="2167638"/>
          <a:ext cx="3207433" cy="154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988168"/>
              </p:ext>
            </p:extLst>
          </p:nvPr>
        </p:nvGraphicFramePr>
        <p:xfrm>
          <a:off x="928108" y="4822535"/>
          <a:ext cx="3418810" cy="176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216391"/>
              </p:ext>
            </p:extLst>
          </p:nvPr>
        </p:nvGraphicFramePr>
        <p:xfrm>
          <a:off x="748424" y="3647943"/>
          <a:ext cx="3457816" cy="1360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515579"/>
              </p:ext>
            </p:extLst>
          </p:nvPr>
        </p:nvGraphicFramePr>
        <p:xfrm>
          <a:off x="5739618" y="460912"/>
          <a:ext cx="4234376" cy="1775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122032"/>
              </p:ext>
            </p:extLst>
          </p:nvPr>
        </p:nvGraphicFramePr>
        <p:xfrm>
          <a:off x="5681842" y="4072987"/>
          <a:ext cx="4593771" cy="261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244846"/>
              </p:ext>
            </p:extLst>
          </p:nvPr>
        </p:nvGraphicFramePr>
        <p:xfrm>
          <a:off x="5697414" y="2234660"/>
          <a:ext cx="4248445" cy="1774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377441" y="703385"/>
            <a:ext cx="56270" cy="59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5908" y="604911"/>
            <a:ext cx="70338" cy="614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01132" y="2321169"/>
            <a:ext cx="14068" cy="384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58068" y="2208628"/>
            <a:ext cx="126609" cy="393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2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3" y="0"/>
            <a:ext cx="10158046" cy="114204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B: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548756"/>
              </p:ext>
            </p:extLst>
          </p:nvPr>
        </p:nvGraphicFramePr>
        <p:xfrm>
          <a:off x="278822" y="838019"/>
          <a:ext cx="4644869" cy="239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624425"/>
              </p:ext>
            </p:extLst>
          </p:nvPr>
        </p:nvGraphicFramePr>
        <p:xfrm>
          <a:off x="872197" y="2968283"/>
          <a:ext cx="3938953" cy="178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92691"/>
              </p:ext>
            </p:extLst>
          </p:nvPr>
        </p:nvGraphicFramePr>
        <p:xfrm>
          <a:off x="968138" y="4534648"/>
          <a:ext cx="4039961" cy="221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223821"/>
              </p:ext>
            </p:extLst>
          </p:nvPr>
        </p:nvGraphicFramePr>
        <p:xfrm>
          <a:off x="6908198" y="2602666"/>
          <a:ext cx="4247482" cy="2489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0963"/>
              </p:ext>
            </p:extLst>
          </p:nvPr>
        </p:nvGraphicFramePr>
        <p:xfrm>
          <a:off x="6248115" y="362470"/>
          <a:ext cx="4858616" cy="247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729132" y="703385"/>
            <a:ext cx="56271" cy="59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35902" y="647114"/>
            <a:ext cx="0" cy="606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01464" y="590843"/>
            <a:ext cx="56271" cy="478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325686" y="661182"/>
            <a:ext cx="42203" cy="476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9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73640" cy="90096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C: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582637"/>
              </p:ext>
            </p:extLst>
          </p:nvPr>
        </p:nvGraphicFramePr>
        <p:xfrm>
          <a:off x="0" y="683161"/>
          <a:ext cx="4093698" cy="2200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867627"/>
              </p:ext>
            </p:extLst>
          </p:nvPr>
        </p:nvGraphicFramePr>
        <p:xfrm>
          <a:off x="0" y="2895167"/>
          <a:ext cx="4327525" cy="231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91087"/>
              </p:ext>
            </p:extLst>
          </p:nvPr>
        </p:nvGraphicFramePr>
        <p:xfrm>
          <a:off x="5958363" y="466151"/>
          <a:ext cx="5380197" cy="2417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575636"/>
              </p:ext>
            </p:extLst>
          </p:nvPr>
        </p:nvGraphicFramePr>
        <p:xfrm>
          <a:off x="6679715" y="2709109"/>
          <a:ext cx="4701048" cy="2313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250767"/>
              </p:ext>
            </p:extLst>
          </p:nvPr>
        </p:nvGraphicFramePr>
        <p:xfrm>
          <a:off x="6175717" y="4698609"/>
          <a:ext cx="5190980" cy="215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519311" y="829994"/>
            <a:ext cx="28135" cy="478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94892" y="717452"/>
            <a:ext cx="42203" cy="496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15532" y="534572"/>
            <a:ext cx="56271" cy="632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072468" y="436098"/>
            <a:ext cx="140677" cy="6421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5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32963" cy="101350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D: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350691"/>
              </p:ext>
            </p:extLst>
          </p:nvPr>
        </p:nvGraphicFramePr>
        <p:xfrm>
          <a:off x="0" y="639201"/>
          <a:ext cx="3699803" cy="2413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410269"/>
              </p:ext>
            </p:extLst>
          </p:nvPr>
        </p:nvGraphicFramePr>
        <p:xfrm>
          <a:off x="-126609" y="3038302"/>
          <a:ext cx="3770141" cy="257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591110"/>
              </p:ext>
            </p:extLst>
          </p:nvPr>
        </p:nvGraphicFramePr>
        <p:xfrm>
          <a:off x="8792307" y="2314135"/>
          <a:ext cx="3230880" cy="245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403336"/>
              </p:ext>
            </p:extLst>
          </p:nvPr>
        </p:nvGraphicFramePr>
        <p:xfrm>
          <a:off x="4825218" y="4557932"/>
          <a:ext cx="4262510" cy="213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53112"/>
              </p:ext>
            </p:extLst>
          </p:nvPr>
        </p:nvGraphicFramePr>
        <p:xfrm>
          <a:off x="4764656" y="2654746"/>
          <a:ext cx="4280869" cy="218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296050"/>
              </p:ext>
            </p:extLst>
          </p:nvPr>
        </p:nvGraphicFramePr>
        <p:xfrm>
          <a:off x="3806861" y="102805"/>
          <a:ext cx="5126124" cy="2640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1294228" y="844062"/>
            <a:ext cx="28137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71335" y="576775"/>
            <a:ext cx="28135" cy="527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55545" y="365760"/>
            <a:ext cx="14067" cy="649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43668" y="211015"/>
            <a:ext cx="98474" cy="664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5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667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C:\Users\aanalbhavsar\Desktop\Monitoring cities\project\Presentation3 images.pptx</vt:lpstr>
      <vt:lpstr>Water Quality of NYC</vt:lpstr>
      <vt:lpstr>Water Quality Sampling Locations:</vt:lpstr>
      <vt:lpstr>Water Testing Parameters:</vt:lpstr>
      <vt:lpstr>Strategies used:</vt:lpstr>
      <vt:lpstr>Divisions of Sampling Stations based on Location:</vt:lpstr>
      <vt:lpstr>Group A:</vt:lpstr>
      <vt:lpstr>Group B:</vt:lpstr>
      <vt:lpstr>Group C:</vt:lpstr>
      <vt:lpstr>Group D:</vt:lpstr>
      <vt:lpstr>Outcomes of Study:</vt:lpstr>
      <vt:lpstr>Table of Summary: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of NYC</dc:title>
  <dc:creator>Aanal Bhavsar</dc:creator>
  <cp:lastModifiedBy>Aanal Bhavsar</cp:lastModifiedBy>
  <cp:revision>32</cp:revision>
  <dcterms:created xsi:type="dcterms:W3CDTF">2016-12-18T21:08:05Z</dcterms:created>
  <dcterms:modified xsi:type="dcterms:W3CDTF">2017-01-17T21:20:19Z</dcterms:modified>
</cp:coreProperties>
</file>