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4" r:id="rId4"/>
    <p:sldId id="297" r:id="rId5"/>
    <p:sldId id="318" r:id="rId6"/>
    <p:sldId id="295" r:id="rId7"/>
    <p:sldId id="296" r:id="rId8"/>
    <p:sldId id="317" r:id="rId9"/>
    <p:sldId id="281" r:id="rId10"/>
    <p:sldId id="298" r:id="rId11"/>
    <p:sldId id="314" r:id="rId12"/>
    <p:sldId id="311" r:id="rId13"/>
    <p:sldId id="312" r:id="rId14"/>
    <p:sldId id="285" r:id="rId15"/>
    <p:sldId id="286" r:id="rId16"/>
    <p:sldId id="303" r:id="rId17"/>
    <p:sldId id="304" r:id="rId18"/>
    <p:sldId id="288" r:id="rId19"/>
    <p:sldId id="289" r:id="rId20"/>
    <p:sldId id="290" r:id="rId21"/>
    <p:sldId id="313" r:id="rId22"/>
    <p:sldId id="305" r:id="rId23"/>
    <p:sldId id="266" r:id="rId24"/>
    <p:sldId id="292" r:id="rId25"/>
    <p:sldId id="306" r:id="rId26"/>
    <p:sldId id="267" r:id="rId27"/>
    <p:sldId id="270" r:id="rId28"/>
    <p:sldId id="315" r:id="rId29"/>
    <p:sldId id="269" r:id="rId30"/>
    <p:sldId id="275" r:id="rId31"/>
    <p:sldId id="307" r:id="rId32"/>
    <p:sldId id="31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3A4E"/>
    <a:srgbClr val="6D9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0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E7D1E-A6D2-5246-9B31-638B0A2D7A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</dgm:pt>
    <dgm:pt modelId="{09B56C3D-849E-274E-84F5-3B76003E5B51}">
      <dgm:prSet phldrT="[Text]"/>
      <dgm:spPr/>
      <dgm:t>
        <a:bodyPr/>
        <a:lstStyle/>
        <a:p>
          <a:pPr algn="l"/>
          <a:r>
            <a:rPr lang="en-US" dirty="0" smtClean="0"/>
            <a:t>Data collection (document list, metadata and full text)</a:t>
          </a:r>
          <a:endParaRPr lang="en-US" dirty="0"/>
        </a:p>
      </dgm:t>
    </dgm:pt>
    <dgm:pt modelId="{3B641C98-9016-3B4B-93BF-1FCE6EBFEB3E}" type="parTrans" cxnId="{CDF7B82D-385D-2E48-8D24-ABF38A485CD2}">
      <dgm:prSet/>
      <dgm:spPr/>
      <dgm:t>
        <a:bodyPr/>
        <a:lstStyle/>
        <a:p>
          <a:pPr algn="l"/>
          <a:endParaRPr lang="en-US"/>
        </a:p>
      </dgm:t>
    </dgm:pt>
    <dgm:pt modelId="{1992CD63-C226-134E-9453-CC0583F1541A}" type="sibTrans" cxnId="{CDF7B82D-385D-2E48-8D24-ABF38A485CD2}">
      <dgm:prSet/>
      <dgm:spPr/>
      <dgm:t>
        <a:bodyPr/>
        <a:lstStyle/>
        <a:p>
          <a:pPr algn="l"/>
          <a:endParaRPr lang="en-US"/>
        </a:p>
      </dgm:t>
    </dgm:pt>
    <dgm:pt modelId="{D3FF9CE9-CDD8-3041-8DBC-B92986FABF1F}">
      <dgm:prSet/>
      <dgm:spPr/>
      <dgm:t>
        <a:bodyPr/>
        <a:lstStyle/>
        <a:p>
          <a:pPr algn="l"/>
          <a:r>
            <a:rPr lang="en-US" dirty="0" smtClean="0"/>
            <a:t>Data Preprocessing (parsing and cleaning)</a:t>
          </a:r>
          <a:endParaRPr lang="en-US" dirty="0"/>
        </a:p>
      </dgm:t>
    </dgm:pt>
    <dgm:pt modelId="{71D46B3F-38E8-1E44-B545-76E4E9BFB81C}" type="parTrans" cxnId="{C33411FB-CFD0-F149-A6CF-7B54A03B2A60}">
      <dgm:prSet/>
      <dgm:spPr/>
      <dgm:t>
        <a:bodyPr/>
        <a:lstStyle/>
        <a:p>
          <a:pPr algn="l"/>
          <a:endParaRPr lang="en-US"/>
        </a:p>
      </dgm:t>
    </dgm:pt>
    <dgm:pt modelId="{E4C61324-F062-9041-B636-168EF2F6753E}" type="sibTrans" cxnId="{C33411FB-CFD0-F149-A6CF-7B54A03B2A60}">
      <dgm:prSet/>
      <dgm:spPr/>
      <dgm:t>
        <a:bodyPr/>
        <a:lstStyle/>
        <a:p>
          <a:pPr algn="l"/>
          <a:endParaRPr lang="en-US"/>
        </a:p>
      </dgm:t>
    </dgm:pt>
    <dgm:pt modelId="{AE709A68-0A31-714C-99E2-FA7F8BAFF4DC}">
      <dgm:prSet/>
      <dgm:spPr/>
      <dgm:t>
        <a:bodyPr/>
        <a:lstStyle/>
        <a:p>
          <a:pPr algn="l"/>
          <a:r>
            <a:rPr lang="en-US" dirty="0" smtClean="0"/>
            <a:t>Information retrieval using NLP</a:t>
          </a:r>
        </a:p>
      </dgm:t>
    </dgm:pt>
    <dgm:pt modelId="{C299DACD-7738-1342-9624-4A8DC7E897CE}" type="parTrans" cxnId="{48125A50-ED92-D847-9D0F-4FA01DD61BC3}">
      <dgm:prSet/>
      <dgm:spPr/>
      <dgm:t>
        <a:bodyPr/>
        <a:lstStyle/>
        <a:p>
          <a:pPr algn="l"/>
          <a:endParaRPr lang="en-US"/>
        </a:p>
      </dgm:t>
    </dgm:pt>
    <dgm:pt modelId="{3A7DF2BF-3091-9942-9FB2-9BF27C46003A}" type="sibTrans" cxnId="{48125A50-ED92-D847-9D0F-4FA01DD61BC3}">
      <dgm:prSet/>
      <dgm:spPr/>
      <dgm:t>
        <a:bodyPr/>
        <a:lstStyle/>
        <a:p>
          <a:pPr algn="l"/>
          <a:endParaRPr lang="en-US"/>
        </a:p>
      </dgm:t>
    </dgm:pt>
    <dgm:pt modelId="{1C3933D4-B582-534E-A88B-474ACA0C42F9}">
      <dgm:prSet/>
      <dgm:spPr/>
      <dgm:t>
        <a:bodyPr/>
        <a:lstStyle/>
        <a:p>
          <a:pPr algn="l"/>
          <a:r>
            <a:rPr lang="en-US" dirty="0" smtClean="0"/>
            <a:t>Convert text data to graph data</a:t>
          </a:r>
        </a:p>
      </dgm:t>
    </dgm:pt>
    <dgm:pt modelId="{228E16FB-1297-0C4F-B14E-AE792FB07F5E}" type="parTrans" cxnId="{FEC433EB-EC62-F240-BA46-32FD5EE15951}">
      <dgm:prSet/>
      <dgm:spPr/>
      <dgm:t>
        <a:bodyPr/>
        <a:lstStyle/>
        <a:p>
          <a:pPr algn="l"/>
          <a:endParaRPr lang="en-US"/>
        </a:p>
      </dgm:t>
    </dgm:pt>
    <dgm:pt modelId="{52204AEE-1A4F-ED48-AAA7-667F9F267CFA}" type="sibTrans" cxnId="{FEC433EB-EC62-F240-BA46-32FD5EE15951}">
      <dgm:prSet/>
      <dgm:spPr/>
      <dgm:t>
        <a:bodyPr/>
        <a:lstStyle/>
        <a:p>
          <a:pPr algn="l"/>
          <a:endParaRPr lang="en-US"/>
        </a:p>
      </dgm:t>
    </dgm:pt>
    <dgm:pt modelId="{BBA87494-9B10-6A40-829B-36BEDD167949}">
      <dgm:prSet/>
      <dgm:spPr/>
      <dgm:t>
        <a:bodyPr/>
        <a:lstStyle/>
        <a:p>
          <a:pPr algn="l"/>
          <a:r>
            <a:rPr lang="en-US" dirty="0" smtClean="0"/>
            <a:t>Create the document graph</a:t>
          </a:r>
        </a:p>
      </dgm:t>
    </dgm:pt>
    <dgm:pt modelId="{F68BE77B-60F2-894E-8995-6E7EE4008ECB}" type="parTrans" cxnId="{F9C0DF65-1A0C-D847-BBAA-7E535997D273}">
      <dgm:prSet/>
      <dgm:spPr/>
      <dgm:t>
        <a:bodyPr/>
        <a:lstStyle/>
        <a:p>
          <a:pPr algn="l"/>
          <a:endParaRPr lang="en-US"/>
        </a:p>
      </dgm:t>
    </dgm:pt>
    <dgm:pt modelId="{4FE4B22B-82AD-FD4C-A3E0-1B0F5655B894}" type="sibTrans" cxnId="{F9C0DF65-1A0C-D847-BBAA-7E535997D273}">
      <dgm:prSet/>
      <dgm:spPr/>
      <dgm:t>
        <a:bodyPr/>
        <a:lstStyle/>
        <a:p>
          <a:pPr algn="l"/>
          <a:endParaRPr lang="en-US"/>
        </a:p>
      </dgm:t>
    </dgm:pt>
    <dgm:pt modelId="{C733EB92-0B23-7243-9D4B-3DB021553A44}" type="pres">
      <dgm:prSet presAssocID="{EFBE7D1E-A6D2-5246-9B31-638B0A2D7A5D}" presName="Name0" presStyleCnt="0">
        <dgm:presLayoutVars>
          <dgm:chMax val="7"/>
          <dgm:chPref val="7"/>
          <dgm:dir/>
        </dgm:presLayoutVars>
      </dgm:prSet>
      <dgm:spPr/>
    </dgm:pt>
    <dgm:pt modelId="{4A9DDEAE-454A-3C4E-8AB3-B0BB406B6A4C}" type="pres">
      <dgm:prSet presAssocID="{EFBE7D1E-A6D2-5246-9B31-638B0A2D7A5D}" presName="Name1" presStyleCnt="0"/>
      <dgm:spPr/>
    </dgm:pt>
    <dgm:pt modelId="{09E1149C-E44D-7C4A-A4AA-9B2B1CA3940E}" type="pres">
      <dgm:prSet presAssocID="{EFBE7D1E-A6D2-5246-9B31-638B0A2D7A5D}" presName="cycle" presStyleCnt="0"/>
      <dgm:spPr/>
    </dgm:pt>
    <dgm:pt modelId="{6879ACA6-458B-5747-A898-FA5B96FA5288}" type="pres">
      <dgm:prSet presAssocID="{EFBE7D1E-A6D2-5246-9B31-638B0A2D7A5D}" presName="srcNode" presStyleLbl="node1" presStyleIdx="0" presStyleCnt="5"/>
      <dgm:spPr/>
    </dgm:pt>
    <dgm:pt modelId="{39AA5F74-8D06-3F45-9DE5-EA34E8AF4A44}" type="pres">
      <dgm:prSet presAssocID="{EFBE7D1E-A6D2-5246-9B31-638B0A2D7A5D}" presName="conn" presStyleLbl="parChTrans1D2" presStyleIdx="0" presStyleCnt="1"/>
      <dgm:spPr/>
      <dgm:t>
        <a:bodyPr/>
        <a:lstStyle/>
        <a:p>
          <a:endParaRPr lang="en-US"/>
        </a:p>
      </dgm:t>
    </dgm:pt>
    <dgm:pt modelId="{7B573D67-5E9F-C142-ABA5-69EA561EEDA1}" type="pres">
      <dgm:prSet presAssocID="{EFBE7D1E-A6D2-5246-9B31-638B0A2D7A5D}" presName="extraNode" presStyleLbl="node1" presStyleIdx="0" presStyleCnt="5"/>
      <dgm:spPr/>
    </dgm:pt>
    <dgm:pt modelId="{D4069671-BA0F-224C-AA13-06412CFDBF06}" type="pres">
      <dgm:prSet presAssocID="{EFBE7D1E-A6D2-5246-9B31-638B0A2D7A5D}" presName="dstNode" presStyleLbl="node1" presStyleIdx="0" presStyleCnt="5"/>
      <dgm:spPr/>
    </dgm:pt>
    <dgm:pt modelId="{01DD5CEC-D8E1-B04F-B232-40FD22C0822D}" type="pres">
      <dgm:prSet presAssocID="{09B56C3D-849E-274E-84F5-3B76003E5B5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DE379-E239-7A49-BBCF-5E4267A2E500}" type="pres">
      <dgm:prSet presAssocID="{09B56C3D-849E-274E-84F5-3B76003E5B51}" presName="accent_1" presStyleCnt="0"/>
      <dgm:spPr/>
    </dgm:pt>
    <dgm:pt modelId="{28D787AB-2097-C645-9B3B-CBBF4B8EAE9E}" type="pres">
      <dgm:prSet presAssocID="{09B56C3D-849E-274E-84F5-3B76003E5B51}" presName="accentRepeatNode" presStyleLbl="solidFgAcc1" presStyleIdx="0" presStyleCnt="5"/>
      <dgm:spPr/>
    </dgm:pt>
    <dgm:pt modelId="{E699A1E5-6CB6-B345-A043-22C4ABC042B9}" type="pres">
      <dgm:prSet presAssocID="{D3FF9CE9-CDD8-3041-8DBC-B92986FABF1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F616D-D9A5-534D-9662-DCE67A15F4EB}" type="pres">
      <dgm:prSet presAssocID="{D3FF9CE9-CDD8-3041-8DBC-B92986FABF1F}" presName="accent_2" presStyleCnt="0"/>
      <dgm:spPr/>
    </dgm:pt>
    <dgm:pt modelId="{F780A08D-7881-C845-9B83-3FEAA5E50E37}" type="pres">
      <dgm:prSet presAssocID="{D3FF9CE9-CDD8-3041-8DBC-B92986FABF1F}" presName="accentRepeatNode" presStyleLbl="solidFgAcc1" presStyleIdx="1" presStyleCnt="5"/>
      <dgm:spPr/>
    </dgm:pt>
    <dgm:pt modelId="{27E0DE4E-5AE2-5948-B18D-6228498B8825}" type="pres">
      <dgm:prSet presAssocID="{AE709A68-0A31-714C-99E2-FA7F8BAFF4D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87039-83F9-A346-AE2B-F4EF4D03A6EC}" type="pres">
      <dgm:prSet presAssocID="{AE709A68-0A31-714C-99E2-FA7F8BAFF4DC}" presName="accent_3" presStyleCnt="0"/>
      <dgm:spPr/>
    </dgm:pt>
    <dgm:pt modelId="{B7E5D172-D42A-E14C-8565-6E7CF756D989}" type="pres">
      <dgm:prSet presAssocID="{AE709A68-0A31-714C-99E2-FA7F8BAFF4DC}" presName="accentRepeatNode" presStyleLbl="solidFgAcc1" presStyleIdx="2" presStyleCnt="5"/>
      <dgm:spPr/>
    </dgm:pt>
    <dgm:pt modelId="{550CB6AE-82D2-2C4F-ACDE-03A9FE18E8EC}" type="pres">
      <dgm:prSet presAssocID="{1C3933D4-B582-534E-A88B-474ACA0C42F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80792-F98E-7948-9680-67A9658CFED4}" type="pres">
      <dgm:prSet presAssocID="{1C3933D4-B582-534E-A88B-474ACA0C42F9}" presName="accent_4" presStyleCnt="0"/>
      <dgm:spPr/>
    </dgm:pt>
    <dgm:pt modelId="{ED841675-71CF-3F49-9F98-D1E994C38BB6}" type="pres">
      <dgm:prSet presAssocID="{1C3933D4-B582-534E-A88B-474ACA0C42F9}" presName="accentRepeatNode" presStyleLbl="solidFgAcc1" presStyleIdx="3" presStyleCnt="5"/>
      <dgm:spPr/>
    </dgm:pt>
    <dgm:pt modelId="{4AE45D58-2CA1-B64D-8490-4C38FACF8D82}" type="pres">
      <dgm:prSet presAssocID="{BBA87494-9B10-6A40-829B-36BEDD16794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847DC-05BF-0A4C-8173-32BAB2AF6DD6}" type="pres">
      <dgm:prSet presAssocID="{BBA87494-9B10-6A40-829B-36BEDD167949}" presName="accent_5" presStyleCnt="0"/>
      <dgm:spPr/>
    </dgm:pt>
    <dgm:pt modelId="{FD086BC2-ABB1-9F40-A6B7-FF15AB9B33B3}" type="pres">
      <dgm:prSet presAssocID="{BBA87494-9B10-6A40-829B-36BEDD167949}" presName="accentRepeatNode" presStyleLbl="solidFgAcc1" presStyleIdx="4" presStyleCnt="5"/>
      <dgm:spPr/>
    </dgm:pt>
  </dgm:ptLst>
  <dgm:cxnLst>
    <dgm:cxn modelId="{FEC433EB-EC62-F240-BA46-32FD5EE15951}" srcId="{EFBE7D1E-A6D2-5246-9B31-638B0A2D7A5D}" destId="{1C3933D4-B582-534E-A88B-474ACA0C42F9}" srcOrd="3" destOrd="0" parTransId="{228E16FB-1297-0C4F-B14E-AE792FB07F5E}" sibTransId="{52204AEE-1A4F-ED48-AAA7-667F9F267CFA}"/>
    <dgm:cxn modelId="{B3A1CE83-6466-E843-8672-C7140F12415B}" type="presOf" srcId="{09B56C3D-849E-274E-84F5-3B76003E5B51}" destId="{01DD5CEC-D8E1-B04F-B232-40FD22C0822D}" srcOrd="0" destOrd="0" presId="urn:microsoft.com/office/officeart/2008/layout/VerticalCurvedList"/>
    <dgm:cxn modelId="{44B6412D-1BF9-2749-B41A-90D91263CF75}" type="presOf" srcId="{AE709A68-0A31-714C-99E2-FA7F8BAFF4DC}" destId="{27E0DE4E-5AE2-5948-B18D-6228498B8825}" srcOrd="0" destOrd="0" presId="urn:microsoft.com/office/officeart/2008/layout/VerticalCurvedList"/>
    <dgm:cxn modelId="{CDF7B82D-385D-2E48-8D24-ABF38A485CD2}" srcId="{EFBE7D1E-A6D2-5246-9B31-638B0A2D7A5D}" destId="{09B56C3D-849E-274E-84F5-3B76003E5B51}" srcOrd="0" destOrd="0" parTransId="{3B641C98-9016-3B4B-93BF-1FCE6EBFEB3E}" sibTransId="{1992CD63-C226-134E-9453-CC0583F1541A}"/>
    <dgm:cxn modelId="{AC193AA4-02F1-8C48-8EF0-DE8977C2334D}" type="presOf" srcId="{1992CD63-C226-134E-9453-CC0583F1541A}" destId="{39AA5F74-8D06-3F45-9DE5-EA34E8AF4A44}" srcOrd="0" destOrd="0" presId="urn:microsoft.com/office/officeart/2008/layout/VerticalCurvedList"/>
    <dgm:cxn modelId="{F9C0DF65-1A0C-D847-BBAA-7E535997D273}" srcId="{EFBE7D1E-A6D2-5246-9B31-638B0A2D7A5D}" destId="{BBA87494-9B10-6A40-829B-36BEDD167949}" srcOrd="4" destOrd="0" parTransId="{F68BE77B-60F2-894E-8995-6E7EE4008ECB}" sibTransId="{4FE4B22B-82AD-FD4C-A3E0-1B0F5655B894}"/>
    <dgm:cxn modelId="{C33411FB-CFD0-F149-A6CF-7B54A03B2A60}" srcId="{EFBE7D1E-A6D2-5246-9B31-638B0A2D7A5D}" destId="{D3FF9CE9-CDD8-3041-8DBC-B92986FABF1F}" srcOrd="1" destOrd="0" parTransId="{71D46B3F-38E8-1E44-B545-76E4E9BFB81C}" sibTransId="{E4C61324-F062-9041-B636-168EF2F6753E}"/>
    <dgm:cxn modelId="{826D819E-B30E-EB4C-989F-F9BE0827E1E5}" type="presOf" srcId="{1C3933D4-B582-534E-A88B-474ACA0C42F9}" destId="{550CB6AE-82D2-2C4F-ACDE-03A9FE18E8EC}" srcOrd="0" destOrd="0" presId="urn:microsoft.com/office/officeart/2008/layout/VerticalCurvedList"/>
    <dgm:cxn modelId="{252BC1F1-24C7-7949-9F92-C3B973CBC2B9}" type="presOf" srcId="{D3FF9CE9-CDD8-3041-8DBC-B92986FABF1F}" destId="{E699A1E5-6CB6-B345-A043-22C4ABC042B9}" srcOrd="0" destOrd="0" presId="urn:microsoft.com/office/officeart/2008/layout/VerticalCurvedList"/>
    <dgm:cxn modelId="{C1D2F065-2BBA-C14D-BE7A-43D2A24FB3F0}" type="presOf" srcId="{EFBE7D1E-A6D2-5246-9B31-638B0A2D7A5D}" destId="{C733EB92-0B23-7243-9D4B-3DB021553A44}" srcOrd="0" destOrd="0" presId="urn:microsoft.com/office/officeart/2008/layout/VerticalCurvedList"/>
    <dgm:cxn modelId="{FB2D5EA5-2053-324A-90C1-4E06A686D560}" type="presOf" srcId="{BBA87494-9B10-6A40-829B-36BEDD167949}" destId="{4AE45D58-2CA1-B64D-8490-4C38FACF8D82}" srcOrd="0" destOrd="0" presId="urn:microsoft.com/office/officeart/2008/layout/VerticalCurvedList"/>
    <dgm:cxn modelId="{48125A50-ED92-D847-9D0F-4FA01DD61BC3}" srcId="{EFBE7D1E-A6D2-5246-9B31-638B0A2D7A5D}" destId="{AE709A68-0A31-714C-99E2-FA7F8BAFF4DC}" srcOrd="2" destOrd="0" parTransId="{C299DACD-7738-1342-9624-4A8DC7E897CE}" sibTransId="{3A7DF2BF-3091-9942-9FB2-9BF27C46003A}"/>
    <dgm:cxn modelId="{D09D67EE-B3FA-BB46-9515-9D00053FA902}" type="presParOf" srcId="{C733EB92-0B23-7243-9D4B-3DB021553A44}" destId="{4A9DDEAE-454A-3C4E-8AB3-B0BB406B6A4C}" srcOrd="0" destOrd="0" presId="urn:microsoft.com/office/officeart/2008/layout/VerticalCurvedList"/>
    <dgm:cxn modelId="{C5237783-56CC-E242-89B5-4C6FDAB36412}" type="presParOf" srcId="{4A9DDEAE-454A-3C4E-8AB3-B0BB406B6A4C}" destId="{09E1149C-E44D-7C4A-A4AA-9B2B1CA3940E}" srcOrd="0" destOrd="0" presId="urn:microsoft.com/office/officeart/2008/layout/VerticalCurvedList"/>
    <dgm:cxn modelId="{298FDDB9-A0ED-124E-8BD7-65C8D40FF26D}" type="presParOf" srcId="{09E1149C-E44D-7C4A-A4AA-9B2B1CA3940E}" destId="{6879ACA6-458B-5747-A898-FA5B96FA5288}" srcOrd="0" destOrd="0" presId="urn:microsoft.com/office/officeart/2008/layout/VerticalCurvedList"/>
    <dgm:cxn modelId="{86CC1A2F-F865-8048-83F5-A94D8C31B504}" type="presParOf" srcId="{09E1149C-E44D-7C4A-A4AA-9B2B1CA3940E}" destId="{39AA5F74-8D06-3F45-9DE5-EA34E8AF4A44}" srcOrd="1" destOrd="0" presId="urn:microsoft.com/office/officeart/2008/layout/VerticalCurvedList"/>
    <dgm:cxn modelId="{34FFBABB-B81F-784F-B461-39A8E428EF0B}" type="presParOf" srcId="{09E1149C-E44D-7C4A-A4AA-9B2B1CA3940E}" destId="{7B573D67-5E9F-C142-ABA5-69EA561EEDA1}" srcOrd="2" destOrd="0" presId="urn:microsoft.com/office/officeart/2008/layout/VerticalCurvedList"/>
    <dgm:cxn modelId="{7F10FDAA-44C8-0E48-BFB6-2E07DA1BB4A9}" type="presParOf" srcId="{09E1149C-E44D-7C4A-A4AA-9B2B1CA3940E}" destId="{D4069671-BA0F-224C-AA13-06412CFDBF06}" srcOrd="3" destOrd="0" presId="urn:microsoft.com/office/officeart/2008/layout/VerticalCurvedList"/>
    <dgm:cxn modelId="{0290300C-BB55-694A-AA83-7BDD5B4C2F9E}" type="presParOf" srcId="{4A9DDEAE-454A-3C4E-8AB3-B0BB406B6A4C}" destId="{01DD5CEC-D8E1-B04F-B232-40FD22C0822D}" srcOrd="1" destOrd="0" presId="urn:microsoft.com/office/officeart/2008/layout/VerticalCurvedList"/>
    <dgm:cxn modelId="{4E5EE282-E2C3-1F46-A394-8686B7B3875A}" type="presParOf" srcId="{4A9DDEAE-454A-3C4E-8AB3-B0BB406B6A4C}" destId="{040DE379-E239-7A49-BBCF-5E4267A2E500}" srcOrd="2" destOrd="0" presId="urn:microsoft.com/office/officeart/2008/layout/VerticalCurvedList"/>
    <dgm:cxn modelId="{835C7C5E-BC4F-3E4E-BBFA-9AA91565B4D9}" type="presParOf" srcId="{040DE379-E239-7A49-BBCF-5E4267A2E500}" destId="{28D787AB-2097-C645-9B3B-CBBF4B8EAE9E}" srcOrd="0" destOrd="0" presId="urn:microsoft.com/office/officeart/2008/layout/VerticalCurvedList"/>
    <dgm:cxn modelId="{F2447888-FFDB-3749-BA5C-16B22F0972BC}" type="presParOf" srcId="{4A9DDEAE-454A-3C4E-8AB3-B0BB406B6A4C}" destId="{E699A1E5-6CB6-B345-A043-22C4ABC042B9}" srcOrd="3" destOrd="0" presId="urn:microsoft.com/office/officeart/2008/layout/VerticalCurvedList"/>
    <dgm:cxn modelId="{15AEC4AB-D3BA-8247-A54A-D354516C894D}" type="presParOf" srcId="{4A9DDEAE-454A-3C4E-8AB3-B0BB406B6A4C}" destId="{35AF616D-D9A5-534D-9662-DCE67A15F4EB}" srcOrd="4" destOrd="0" presId="urn:microsoft.com/office/officeart/2008/layout/VerticalCurvedList"/>
    <dgm:cxn modelId="{0DE34371-A259-F849-8AAA-BF509CF02821}" type="presParOf" srcId="{35AF616D-D9A5-534D-9662-DCE67A15F4EB}" destId="{F780A08D-7881-C845-9B83-3FEAA5E50E37}" srcOrd="0" destOrd="0" presId="urn:microsoft.com/office/officeart/2008/layout/VerticalCurvedList"/>
    <dgm:cxn modelId="{49C7F9F3-610B-2B4E-BE8F-59249E186309}" type="presParOf" srcId="{4A9DDEAE-454A-3C4E-8AB3-B0BB406B6A4C}" destId="{27E0DE4E-5AE2-5948-B18D-6228498B8825}" srcOrd="5" destOrd="0" presId="urn:microsoft.com/office/officeart/2008/layout/VerticalCurvedList"/>
    <dgm:cxn modelId="{A87079B4-CCF1-154F-8882-D8F07B72349D}" type="presParOf" srcId="{4A9DDEAE-454A-3C4E-8AB3-B0BB406B6A4C}" destId="{45A87039-83F9-A346-AE2B-F4EF4D03A6EC}" srcOrd="6" destOrd="0" presId="urn:microsoft.com/office/officeart/2008/layout/VerticalCurvedList"/>
    <dgm:cxn modelId="{4E55DA76-85B4-0C46-B840-3C1DEF959C2D}" type="presParOf" srcId="{45A87039-83F9-A346-AE2B-F4EF4D03A6EC}" destId="{B7E5D172-D42A-E14C-8565-6E7CF756D989}" srcOrd="0" destOrd="0" presId="urn:microsoft.com/office/officeart/2008/layout/VerticalCurvedList"/>
    <dgm:cxn modelId="{3C33C79E-4810-6343-A012-29DAFDF3C999}" type="presParOf" srcId="{4A9DDEAE-454A-3C4E-8AB3-B0BB406B6A4C}" destId="{550CB6AE-82D2-2C4F-ACDE-03A9FE18E8EC}" srcOrd="7" destOrd="0" presId="urn:microsoft.com/office/officeart/2008/layout/VerticalCurvedList"/>
    <dgm:cxn modelId="{28C1800D-7863-5548-9AB0-183637A77F86}" type="presParOf" srcId="{4A9DDEAE-454A-3C4E-8AB3-B0BB406B6A4C}" destId="{69680792-F98E-7948-9680-67A9658CFED4}" srcOrd="8" destOrd="0" presId="urn:microsoft.com/office/officeart/2008/layout/VerticalCurvedList"/>
    <dgm:cxn modelId="{C91F2B94-2C10-4C46-8F5E-2D7F733E5FF5}" type="presParOf" srcId="{69680792-F98E-7948-9680-67A9658CFED4}" destId="{ED841675-71CF-3F49-9F98-D1E994C38BB6}" srcOrd="0" destOrd="0" presId="urn:microsoft.com/office/officeart/2008/layout/VerticalCurvedList"/>
    <dgm:cxn modelId="{2F2440F3-C026-4A46-A198-28F65E60BF57}" type="presParOf" srcId="{4A9DDEAE-454A-3C4E-8AB3-B0BB406B6A4C}" destId="{4AE45D58-2CA1-B64D-8490-4C38FACF8D82}" srcOrd="9" destOrd="0" presId="urn:microsoft.com/office/officeart/2008/layout/VerticalCurvedList"/>
    <dgm:cxn modelId="{41C28566-78AE-854F-AE6D-4F5E3C14E6DE}" type="presParOf" srcId="{4A9DDEAE-454A-3C4E-8AB3-B0BB406B6A4C}" destId="{CD2847DC-05BF-0A4C-8173-32BAB2AF6DD6}" srcOrd="10" destOrd="0" presId="urn:microsoft.com/office/officeart/2008/layout/VerticalCurvedList"/>
    <dgm:cxn modelId="{CF5E8D82-4560-534E-9093-743CAFF80F19}" type="presParOf" srcId="{CD2847DC-05BF-0A4C-8173-32BAB2AF6DD6}" destId="{FD086BC2-ABB1-9F40-A6B7-FF15AB9B33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BE7D1E-A6D2-5246-9B31-638B0A2D7A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</dgm:pt>
    <dgm:pt modelId="{09B56C3D-849E-274E-84F5-3B76003E5B51}">
      <dgm:prSet phldrT="[Text]"/>
      <dgm:spPr/>
      <dgm:t>
        <a:bodyPr/>
        <a:lstStyle/>
        <a:p>
          <a:pPr algn="l"/>
          <a:r>
            <a:rPr lang="en-US" dirty="0" smtClean="0"/>
            <a:t>Analyze Document-Network Characteristics </a:t>
          </a:r>
          <a:endParaRPr lang="en-US" dirty="0"/>
        </a:p>
      </dgm:t>
    </dgm:pt>
    <dgm:pt modelId="{3B641C98-9016-3B4B-93BF-1FCE6EBFEB3E}" type="parTrans" cxnId="{CDF7B82D-385D-2E48-8D24-ABF38A485CD2}">
      <dgm:prSet/>
      <dgm:spPr/>
      <dgm:t>
        <a:bodyPr/>
        <a:lstStyle/>
        <a:p>
          <a:pPr algn="l"/>
          <a:endParaRPr lang="en-US"/>
        </a:p>
      </dgm:t>
    </dgm:pt>
    <dgm:pt modelId="{1992CD63-C226-134E-9453-CC0583F1541A}" type="sibTrans" cxnId="{CDF7B82D-385D-2E48-8D24-ABF38A485CD2}">
      <dgm:prSet/>
      <dgm:spPr/>
      <dgm:t>
        <a:bodyPr/>
        <a:lstStyle/>
        <a:p>
          <a:pPr algn="l"/>
          <a:endParaRPr lang="en-US"/>
        </a:p>
      </dgm:t>
    </dgm:pt>
    <dgm:pt modelId="{721A5CEC-C84A-4E5A-83AA-97DCE0C40CD0}">
      <dgm:prSet/>
      <dgm:spPr/>
      <dgm:t>
        <a:bodyPr/>
        <a:lstStyle/>
        <a:p>
          <a:r>
            <a:rPr lang="en-US" dirty="0" smtClean="0"/>
            <a:t>Analyze importance of nodes with Centrality measures (degree, </a:t>
          </a:r>
          <a:r>
            <a:rPr lang="en-US" dirty="0" err="1" smtClean="0"/>
            <a:t>betweenness</a:t>
          </a:r>
          <a:r>
            <a:rPr lang="en-US" dirty="0" smtClean="0"/>
            <a:t>, closeness)</a:t>
          </a:r>
        </a:p>
      </dgm:t>
    </dgm:pt>
    <dgm:pt modelId="{69B5A801-98E1-456A-9A28-89742A4739C2}" type="parTrans" cxnId="{CEC94F3B-497A-4E42-A6A3-322CE2CDB7DF}">
      <dgm:prSet/>
      <dgm:spPr/>
      <dgm:t>
        <a:bodyPr/>
        <a:lstStyle/>
        <a:p>
          <a:endParaRPr lang="en-US"/>
        </a:p>
      </dgm:t>
    </dgm:pt>
    <dgm:pt modelId="{BAF1FE03-E473-4E4F-B568-AF16557AE1A3}" type="sibTrans" cxnId="{CEC94F3B-497A-4E42-A6A3-322CE2CDB7DF}">
      <dgm:prSet/>
      <dgm:spPr/>
      <dgm:t>
        <a:bodyPr/>
        <a:lstStyle/>
        <a:p>
          <a:endParaRPr lang="en-US"/>
        </a:p>
      </dgm:t>
    </dgm:pt>
    <dgm:pt modelId="{F9E3E20F-DE79-402F-AC0D-9242736B1C9E}">
      <dgm:prSet/>
      <dgm:spPr/>
      <dgm:t>
        <a:bodyPr/>
        <a:lstStyle/>
        <a:p>
          <a:r>
            <a:rPr lang="en-US" dirty="0" smtClean="0"/>
            <a:t>Analyze importance of nodes by using PageRank, Hub and authority score</a:t>
          </a:r>
          <a:endParaRPr lang="en-US" dirty="0"/>
        </a:p>
      </dgm:t>
    </dgm:pt>
    <dgm:pt modelId="{B4784691-C082-4D80-987E-0153645F2919}" type="parTrans" cxnId="{BBFC1540-D46A-4368-9FE0-16D31BD7667D}">
      <dgm:prSet/>
      <dgm:spPr/>
      <dgm:t>
        <a:bodyPr/>
        <a:lstStyle/>
        <a:p>
          <a:endParaRPr lang="en-US"/>
        </a:p>
      </dgm:t>
    </dgm:pt>
    <dgm:pt modelId="{816E3936-CC5A-41A6-AD76-0D9F6E20861A}" type="sibTrans" cxnId="{BBFC1540-D46A-4368-9FE0-16D31BD7667D}">
      <dgm:prSet/>
      <dgm:spPr/>
      <dgm:t>
        <a:bodyPr/>
        <a:lstStyle/>
        <a:p>
          <a:endParaRPr lang="en-US"/>
        </a:p>
      </dgm:t>
    </dgm:pt>
    <dgm:pt modelId="{C733EB92-0B23-7243-9D4B-3DB021553A44}" type="pres">
      <dgm:prSet presAssocID="{EFBE7D1E-A6D2-5246-9B31-638B0A2D7A5D}" presName="Name0" presStyleCnt="0">
        <dgm:presLayoutVars>
          <dgm:chMax val="7"/>
          <dgm:chPref val="7"/>
          <dgm:dir/>
        </dgm:presLayoutVars>
      </dgm:prSet>
      <dgm:spPr/>
    </dgm:pt>
    <dgm:pt modelId="{4A9DDEAE-454A-3C4E-8AB3-B0BB406B6A4C}" type="pres">
      <dgm:prSet presAssocID="{EFBE7D1E-A6D2-5246-9B31-638B0A2D7A5D}" presName="Name1" presStyleCnt="0"/>
      <dgm:spPr/>
    </dgm:pt>
    <dgm:pt modelId="{09E1149C-E44D-7C4A-A4AA-9B2B1CA3940E}" type="pres">
      <dgm:prSet presAssocID="{EFBE7D1E-A6D2-5246-9B31-638B0A2D7A5D}" presName="cycle" presStyleCnt="0"/>
      <dgm:spPr/>
    </dgm:pt>
    <dgm:pt modelId="{6879ACA6-458B-5747-A898-FA5B96FA5288}" type="pres">
      <dgm:prSet presAssocID="{EFBE7D1E-A6D2-5246-9B31-638B0A2D7A5D}" presName="srcNode" presStyleLbl="node1" presStyleIdx="0" presStyleCnt="3"/>
      <dgm:spPr/>
    </dgm:pt>
    <dgm:pt modelId="{39AA5F74-8D06-3F45-9DE5-EA34E8AF4A44}" type="pres">
      <dgm:prSet presAssocID="{EFBE7D1E-A6D2-5246-9B31-638B0A2D7A5D}" presName="conn" presStyleLbl="parChTrans1D2" presStyleIdx="0" presStyleCnt="1"/>
      <dgm:spPr/>
      <dgm:t>
        <a:bodyPr/>
        <a:lstStyle/>
        <a:p>
          <a:endParaRPr lang="en-US"/>
        </a:p>
      </dgm:t>
    </dgm:pt>
    <dgm:pt modelId="{7B573D67-5E9F-C142-ABA5-69EA561EEDA1}" type="pres">
      <dgm:prSet presAssocID="{EFBE7D1E-A6D2-5246-9B31-638B0A2D7A5D}" presName="extraNode" presStyleLbl="node1" presStyleIdx="0" presStyleCnt="3"/>
      <dgm:spPr/>
    </dgm:pt>
    <dgm:pt modelId="{D4069671-BA0F-224C-AA13-06412CFDBF06}" type="pres">
      <dgm:prSet presAssocID="{EFBE7D1E-A6D2-5246-9B31-638B0A2D7A5D}" presName="dstNode" presStyleLbl="node1" presStyleIdx="0" presStyleCnt="3"/>
      <dgm:spPr/>
    </dgm:pt>
    <dgm:pt modelId="{01DD5CEC-D8E1-B04F-B232-40FD22C0822D}" type="pres">
      <dgm:prSet presAssocID="{09B56C3D-849E-274E-84F5-3B76003E5B5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DE379-E239-7A49-BBCF-5E4267A2E500}" type="pres">
      <dgm:prSet presAssocID="{09B56C3D-849E-274E-84F5-3B76003E5B51}" presName="accent_1" presStyleCnt="0"/>
      <dgm:spPr/>
    </dgm:pt>
    <dgm:pt modelId="{28D787AB-2097-C645-9B3B-CBBF4B8EAE9E}" type="pres">
      <dgm:prSet presAssocID="{09B56C3D-849E-274E-84F5-3B76003E5B51}" presName="accentRepeatNode" presStyleLbl="solidFgAcc1" presStyleIdx="0" presStyleCnt="3"/>
      <dgm:spPr/>
    </dgm:pt>
    <dgm:pt modelId="{B1D596B6-A9F1-4B09-8A75-5550CD7F120C}" type="pres">
      <dgm:prSet presAssocID="{721A5CEC-C84A-4E5A-83AA-97DCE0C40CD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61424-813F-40B7-AACB-E408743C3199}" type="pres">
      <dgm:prSet presAssocID="{721A5CEC-C84A-4E5A-83AA-97DCE0C40CD0}" presName="accent_2" presStyleCnt="0"/>
      <dgm:spPr/>
    </dgm:pt>
    <dgm:pt modelId="{1B71A972-2D9D-41AB-BD9D-7AE64F5BFC4B}" type="pres">
      <dgm:prSet presAssocID="{721A5CEC-C84A-4E5A-83AA-97DCE0C40CD0}" presName="accentRepeatNode" presStyleLbl="solidFgAcc1" presStyleIdx="1" presStyleCnt="3"/>
      <dgm:spPr/>
    </dgm:pt>
    <dgm:pt modelId="{128423A1-104D-4F4C-9DB5-04CFA802D0F2}" type="pres">
      <dgm:prSet presAssocID="{F9E3E20F-DE79-402F-AC0D-9242736B1C9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3A25B-A8A8-4DD1-8FDB-3BEC0BCF7547}" type="pres">
      <dgm:prSet presAssocID="{F9E3E20F-DE79-402F-AC0D-9242736B1C9E}" presName="accent_3" presStyleCnt="0"/>
      <dgm:spPr/>
    </dgm:pt>
    <dgm:pt modelId="{8867ABE1-E71D-41BC-BC23-1E58D1003115}" type="pres">
      <dgm:prSet presAssocID="{F9E3E20F-DE79-402F-AC0D-9242736B1C9E}" presName="accentRepeatNode" presStyleLbl="solidFgAcc1" presStyleIdx="2" presStyleCnt="3"/>
      <dgm:spPr/>
    </dgm:pt>
  </dgm:ptLst>
  <dgm:cxnLst>
    <dgm:cxn modelId="{DF614CAD-B79E-4EDA-927F-53BA60055791}" type="presOf" srcId="{EFBE7D1E-A6D2-5246-9B31-638B0A2D7A5D}" destId="{C733EB92-0B23-7243-9D4B-3DB021553A44}" srcOrd="0" destOrd="0" presId="urn:microsoft.com/office/officeart/2008/layout/VerticalCurvedList"/>
    <dgm:cxn modelId="{528AD032-A224-4500-9E52-99165261CB2E}" type="presOf" srcId="{09B56C3D-849E-274E-84F5-3B76003E5B51}" destId="{01DD5CEC-D8E1-B04F-B232-40FD22C0822D}" srcOrd="0" destOrd="0" presId="urn:microsoft.com/office/officeart/2008/layout/VerticalCurvedList"/>
    <dgm:cxn modelId="{CEC94F3B-497A-4E42-A6A3-322CE2CDB7DF}" srcId="{EFBE7D1E-A6D2-5246-9B31-638B0A2D7A5D}" destId="{721A5CEC-C84A-4E5A-83AA-97DCE0C40CD0}" srcOrd="1" destOrd="0" parTransId="{69B5A801-98E1-456A-9A28-89742A4739C2}" sibTransId="{BAF1FE03-E473-4E4F-B568-AF16557AE1A3}"/>
    <dgm:cxn modelId="{BBFC1540-D46A-4368-9FE0-16D31BD7667D}" srcId="{EFBE7D1E-A6D2-5246-9B31-638B0A2D7A5D}" destId="{F9E3E20F-DE79-402F-AC0D-9242736B1C9E}" srcOrd="2" destOrd="0" parTransId="{B4784691-C082-4D80-987E-0153645F2919}" sibTransId="{816E3936-CC5A-41A6-AD76-0D9F6E20861A}"/>
    <dgm:cxn modelId="{792DE6B6-19F2-47BA-942F-9DD517807ADB}" type="presOf" srcId="{1992CD63-C226-134E-9453-CC0583F1541A}" destId="{39AA5F74-8D06-3F45-9DE5-EA34E8AF4A44}" srcOrd="0" destOrd="0" presId="urn:microsoft.com/office/officeart/2008/layout/VerticalCurvedList"/>
    <dgm:cxn modelId="{CDF7B82D-385D-2E48-8D24-ABF38A485CD2}" srcId="{EFBE7D1E-A6D2-5246-9B31-638B0A2D7A5D}" destId="{09B56C3D-849E-274E-84F5-3B76003E5B51}" srcOrd="0" destOrd="0" parTransId="{3B641C98-9016-3B4B-93BF-1FCE6EBFEB3E}" sibTransId="{1992CD63-C226-134E-9453-CC0583F1541A}"/>
    <dgm:cxn modelId="{5F69A906-93FE-460C-9BF6-F8E42E38D867}" type="presOf" srcId="{F9E3E20F-DE79-402F-AC0D-9242736B1C9E}" destId="{128423A1-104D-4F4C-9DB5-04CFA802D0F2}" srcOrd="0" destOrd="0" presId="urn:microsoft.com/office/officeart/2008/layout/VerticalCurvedList"/>
    <dgm:cxn modelId="{58FBFE47-45F7-4347-9858-4F4B46189FCE}" type="presOf" srcId="{721A5CEC-C84A-4E5A-83AA-97DCE0C40CD0}" destId="{B1D596B6-A9F1-4B09-8A75-5550CD7F120C}" srcOrd="0" destOrd="0" presId="urn:microsoft.com/office/officeart/2008/layout/VerticalCurvedList"/>
    <dgm:cxn modelId="{B27CD27F-CAD1-4C57-BCA0-84B2D52A1AFB}" type="presParOf" srcId="{C733EB92-0B23-7243-9D4B-3DB021553A44}" destId="{4A9DDEAE-454A-3C4E-8AB3-B0BB406B6A4C}" srcOrd="0" destOrd="0" presId="urn:microsoft.com/office/officeart/2008/layout/VerticalCurvedList"/>
    <dgm:cxn modelId="{0A1BDD7A-E13B-446D-9611-655CE9237119}" type="presParOf" srcId="{4A9DDEAE-454A-3C4E-8AB3-B0BB406B6A4C}" destId="{09E1149C-E44D-7C4A-A4AA-9B2B1CA3940E}" srcOrd="0" destOrd="0" presId="urn:microsoft.com/office/officeart/2008/layout/VerticalCurvedList"/>
    <dgm:cxn modelId="{24B0B2E7-4DB4-4641-AC61-E02D822C4E86}" type="presParOf" srcId="{09E1149C-E44D-7C4A-A4AA-9B2B1CA3940E}" destId="{6879ACA6-458B-5747-A898-FA5B96FA5288}" srcOrd="0" destOrd="0" presId="urn:microsoft.com/office/officeart/2008/layout/VerticalCurvedList"/>
    <dgm:cxn modelId="{E2CF7230-BED4-4563-8767-8B1398FAFB00}" type="presParOf" srcId="{09E1149C-E44D-7C4A-A4AA-9B2B1CA3940E}" destId="{39AA5F74-8D06-3F45-9DE5-EA34E8AF4A44}" srcOrd="1" destOrd="0" presId="urn:microsoft.com/office/officeart/2008/layout/VerticalCurvedList"/>
    <dgm:cxn modelId="{D6E9993F-4F85-4FBC-BD9A-6D72C4FF96B1}" type="presParOf" srcId="{09E1149C-E44D-7C4A-A4AA-9B2B1CA3940E}" destId="{7B573D67-5E9F-C142-ABA5-69EA561EEDA1}" srcOrd="2" destOrd="0" presId="urn:microsoft.com/office/officeart/2008/layout/VerticalCurvedList"/>
    <dgm:cxn modelId="{6C41B909-78AF-436F-91EB-0AC11FA6ACB2}" type="presParOf" srcId="{09E1149C-E44D-7C4A-A4AA-9B2B1CA3940E}" destId="{D4069671-BA0F-224C-AA13-06412CFDBF06}" srcOrd="3" destOrd="0" presId="urn:microsoft.com/office/officeart/2008/layout/VerticalCurvedList"/>
    <dgm:cxn modelId="{B4A4FED7-A9E7-4044-88A0-37A6D5B655E3}" type="presParOf" srcId="{4A9DDEAE-454A-3C4E-8AB3-B0BB406B6A4C}" destId="{01DD5CEC-D8E1-B04F-B232-40FD22C0822D}" srcOrd="1" destOrd="0" presId="urn:microsoft.com/office/officeart/2008/layout/VerticalCurvedList"/>
    <dgm:cxn modelId="{66A4FDF5-6984-4335-93BE-D873B947D0AE}" type="presParOf" srcId="{4A9DDEAE-454A-3C4E-8AB3-B0BB406B6A4C}" destId="{040DE379-E239-7A49-BBCF-5E4267A2E500}" srcOrd="2" destOrd="0" presId="urn:microsoft.com/office/officeart/2008/layout/VerticalCurvedList"/>
    <dgm:cxn modelId="{440FB8C2-9F9C-4A16-A0BD-EA4BBD971C5C}" type="presParOf" srcId="{040DE379-E239-7A49-BBCF-5E4267A2E500}" destId="{28D787AB-2097-C645-9B3B-CBBF4B8EAE9E}" srcOrd="0" destOrd="0" presId="urn:microsoft.com/office/officeart/2008/layout/VerticalCurvedList"/>
    <dgm:cxn modelId="{683F2E16-5E21-4356-8354-E2A237924C41}" type="presParOf" srcId="{4A9DDEAE-454A-3C4E-8AB3-B0BB406B6A4C}" destId="{B1D596B6-A9F1-4B09-8A75-5550CD7F120C}" srcOrd="3" destOrd="0" presId="urn:microsoft.com/office/officeart/2008/layout/VerticalCurvedList"/>
    <dgm:cxn modelId="{D095446B-DB77-4026-A566-88F4755A41E4}" type="presParOf" srcId="{4A9DDEAE-454A-3C4E-8AB3-B0BB406B6A4C}" destId="{E2561424-813F-40B7-AACB-E408743C3199}" srcOrd="4" destOrd="0" presId="urn:microsoft.com/office/officeart/2008/layout/VerticalCurvedList"/>
    <dgm:cxn modelId="{027FF6DF-21A1-4FC8-86BF-0D76BF5A450E}" type="presParOf" srcId="{E2561424-813F-40B7-AACB-E408743C3199}" destId="{1B71A972-2D9D-41AB-BD9D-7AE64F5BFC4B}" srcOrd="0" destOrd="0" presId="urn:microsoft.com/office/officeart/2008/layout/VerticalCurvedList"/>
    <dgm:cxn modelId="{5FA073D6-89D2-4012-836F-FD19E7E14D81}" type="presParOf" srcId="{4A9DDEAE-454A-3C4E-8AB3-B0BB406B6A4C}" destId="{128423A1-104D-4F4C-9DB5-04CFA802D0F2}" srcOrd="5" destOrd="0" presId="urn:microsoft.com/office/officeart/2008/layout/VerticalCurvedList"/>
    <dgm:cxn modelId="{606381A9-E4E3-4564-96CA-53D7975189A7}" type="presParOf" srcId="{4A9DDEAE-454A-3C4E-8AB3-B0BB406B6A4C}" destId="{A1B3A25B-A8A8-4DD1-8FDB-3BEC0BCF7547}" srcOrd="6" destOrd="0" presId="urn:microsoft.com/office/officeart/2008/layout/VerticalCurvedList"/>
    <dgm:cxn modelId="{695D4AA6-0DC3-44BE-9435-1DC54B24C4A8}" type="presParOf" srcId="{A1B3A25B-A8A8-4DD1-8FDB-3BEC0BCF7547}" destId="{8867ABE1-E71D-41BC-BC23-1E58D10031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BE7D1E-A6D2-5246-9B31-638B0A2D7A5D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</dgm:pt>
    <dgm:pt modelId="{09B56C3D-849E-274E-84F5-3B76003E5B51}">
      <dgm:prSet phldrT="[Text]"/>
      <dgm:spPr/>
      <dgm:t>
        <a:bodyPr/>
        <a:lstStyle/>
        <a:p>
          <a:pPr algn="l"/>
          <a:r>
            <a:rPr lang="en-US" dirty="0" smtClean="0"/>
            <a:t>Multi-layered graphical view</a:t>
          </a:r>
          <a:endParaRPr lang="en-US" dirty="0"/>
        </a:p>
      </dgm:t>
    </dgm:pt>
    <dgm:pt modelId="{3B641C98-9016-3B4B-93BF-1FCE6EBFEB3E}" type="parTrans" cxnId="{CDF7B82D-385D-2E48-8D24-ABF38A485CD2}">
      <dgm:prSet/>
      <dgm:spPr/>
      <dgm:t>
        <a:bodyPr/>
        <a:lstStyle/>
        <a:p>
          <a:pPr algn="l"/>
          <a:endParaRPr lang="en-US"/>
        </a:p>
      </dgm:t>
    </dgm:pt>
    <dgm:pt modelId="{1992CD63-C226-134E-9453-CC0583F1541A}" type="sibTrans" cxnId="{CDF7B82D-385D-2E48-8D24-ABF38A485CD2}">
      <dgm:prSet/>
      <dgm:spPr/>
      <dgm:t>
        <a:bodyPr/>
        <a:lstStyle/>
        <a:p>
          <a:pPr algn="l"/>
          <a:endParaRPr lang="en-US"/>
        </a:p>
      </dgm:t>
    </dgm:pt>
    <dgm:pt modelId="{DD06905A-FBE4-4C3B-B741-E7B8F642F404}">
      <dgm:prSet/>
      <dgm:spPr/>
      <dgm:t>
        <a:bodyPr/>
        <a:lstStyle/>
        <a:p>
          <a:r>
            <a:rPr lang="en-US" smtClean="0"/>
            <a:t>Join sub-graphs using union, intersection</a:t>
          </a:r>
          <a:endParaRPr lang="en-US" dirty="0" smtClean="0"/>
        </a:p>
      </dgm:t>
    </dgm:pt>
    <dgm:pt modelId="{5AADD980-6112-4B1B-B476-78184482EB08}" type="parTrans" cxnId="{00D21773-BCFF-4BCD-ADB1-3C7B9247DAE5}">
      <dgm:prSet/>
      <dgm:spPr/>
      <dgm:t>
        <a:bodyPr/>
        <a:lstStyle/>
        <a:p>
          <a:endParaRPr lang="en-US"/>
        </a:p>
      </dgm:t>
    </dgm:pt>
    <dgm:pt modelId="{386C1082-A2CA-4450-A67D-61B00A255F9C}" type="sibTrans" cxnId="{00D21773-BCFF-4BCD-ADB1-3C7B9247DAE5}">
      <dgm:prSet/>
      <dgm:spPr/>
      <dgm:t>
        <a:bodyPr/>
        <a:lstStyle/>
        <a:p>
          <a:endParaRPr lang="en-US"/>
        </a:p>
      </dgm:t>
    </dgm:pt>
    <dgm:pt modelId="{B34D25DC-5934-4F92-B8BA-BFD698E09577}">
      <dgm:prSet/>
      <dgm:spPr/>
      <dgm:t>
        <a:bodyPr/>
        <a:lstStyle/>
        <a:p>
          <a:r>
            <a:rPr lang="en-US" smtClean="0"/>
            <a:t>Test graph partitioning in Big Data Platform</a:t>
          </a:r>
          <a:endParaRPr lang="en-US" dirty="0" smtClean="0"/>
        </a:p>
      </dgm:t>
    </dgm:pt>
    <dgm:pt modelId="{EE5D57E5-76AC-4808-B33B-F085307C063D}" type="parTrans" cxnId="{CBDEEE85-42B1-47FA-A5BA-27965F1D073B}">
      <dgm:prSet/>
      <dgm:spPr/>
      <dgm:t>
        <a:bodyPr/>
        <a:lstStyle/>
        <a:p>
          <a:endParaRPr lang="en-US"/>
        </a:p>
      </dgm:t>
    </dgm:pt>
    <dgm:pt modelId="{63260566-AA4A-4A86-B0A3-4DDEC084DD6F}" type="sibTrans" cxnId="{CBDEEE85-42B1-47FA-A5BA-27965F1D073B}">
      <dgm:prSet/>
      <dgm:spPr/>
      <dgm:t>
        <a:bodyPr/>
        <a:lstStyle/>
        <a:p>
          <a:endParaRPr lang="en-US"/>
        </a:p>
      </dgm:t>
    </dgm:pt>
    <dgm:pt modelId="{1C5E142A-7C03-46A4-B8D8-2B5EDCA747D0}">
      <dgm:prSet/>
      <dgm:spPr/>
      <dgm:t>
        <a:bodyPr/>
        <a:lstStyle/>
        <a:p>
          <a:r>
            <a:rPr lang="en-US" dirty="0" smtClean="0"/>
            <a:t>Validate using precision and recall scores</a:t>
          </a:r>
        </a:p>
      </dgm:t>
    </dgm:pt>
    <dgm:pt modelId="{0CC441FB-F08A-4287-B896-E966A58248BA}" type="parTrans" cxnId="{E7B8C5BF-A13C-46C0-B5EA-3E2A11405E5A}">
      <dgm:prSet/>
      <dgm:spPr/>
      <dgm:t>
        <a:bodyPr/>
        <a:lstStyle/>
        <a:p>
          <a:endParaRPr lang="en-US"/>
        </a:p>
      </dgm:t>
    </dgm:pt>
    <dgm:pt modelId="{9D393933-7CD4-4189-8440-C421F9EE2272}" type="sibTrans" cxnId="{E7B8C5BF-A13C-46C0-B5EA-3E2A11405E5A}">
      <dgm:prSet/>
      <dgm:spPr/>
      <dgm:t>
        <a:bodyPr/>
        <a:lstStyle/>
        <a:p>
          <a:endParaRPr lang="en-US"/>
        </a:p>
      </dgm:t>
    </dgm:pt>
    <dgm:pt modelId="{C733EB92-0B23-7243-9D4B-3DB021553A44}" type="pres">
      <dgm:prSet presAssocID="{EFBE7D1E-A6D2-5246-9B31-638B0A2D7A5D}" presName="Name0" presStyleCnt="0">
        <dgm:presLayoutVars>
          <dgm:chMax val="7"/>
          <dgm:chPref val="7"/>
          <dgm:dir/>
        </dgm:presLayoutVars>
      </dgm:prSet>
      <dgm:spPr/>
    </dgm:pt>
    <dgm:pt modelId="{4A9DDEAE-454A-3C4E-8AB3-B0BB406B6A4C}" type="pres">
      <dgm:prSet presAssocID="{EFBE7D1E-A6D2-5246-9B31-638B0A2D7A5D}" presName="Name1" presStyleCnt="0"/>
      <dgm:spPr/>
    </dgm:pt>
    <dgm:pt modelId="{09E1149C-E44D-7C4A-A4AA-9B2B1CA3940E}" type="pres">
      <dgm:prSet presAssocID="{EFBE7D1E-A6D2-5246-9B31-638B0A2D7A5D}" presName="cycle" presStyleCnt="0"/>
      <dgm:spPr/>
    </dgm:pt>
    <dgm:pt modelId="{6879ACA6-458B-5747-A898-FA5B96FA5288}" type="pres">
      <dgm:prSet presAssocID="{EFBE7D1E-A6D2-5246-9B31-638B0A2D7A5D}" presName="srcNode" presStyleLbl="node1" presStyleIdx="0" presStyleCnt="4"/>
      <dgm:spPr/>
    </dgm:pt>
    <dgm:pt modelId="{39AA5F74-8D06-3F45-9DE5-EA34E8AF4A44}" type="pres">
      <dgm:prSet presAssocID="{EFBE7D1E-A6D2-5246-9B31-638B0A2D7A5D}" presName="conn" presStyleLbl="parChTrans1D2" presStyleIdx="0" presStyleCnt="1"/>
      <dgm:spPr/>
      <dgm:t>
        <a:bodyPr/>
        <a:lstStyle/>
        <a:p>
          <a:endParaRPr lang="en-US"/>
        </a:p>
      </dgm:t>
    </dgm:pt>
    <dgm:pt modelId="{7B573D67-5E9F-C142-ABA5-69EA561EEDA1}" type="pres">
      <dgm:prSet presAssocID="{EFBE7D1E-A6D2-5246-9B31-638B0A2D7A5D}" presName="extraNode" presStyleLbl="node1" presStyleIdx="0" presStyleCnt="4"/>
      <dgm:spPr/>
    </dgm:pt>
    <dgm:pt modelId="{D4069671-BA0F-224C-AA13-06412CFDBF06}" type="pres">
      <dgm:prSet presAssocID="{EFBE7D1E-A6D2-5246-9B31-638B0A2D7A5D}" presName="dstNode" presStyleLbl="node1" presStyleIdx="0" presStyleCnt="4"/>
      <dgm:spPr/>
    </dgm:pt>
    <dgm:pt modelId="{01DD5CEC-D8E1-B04F-B232-40FD22C0822D}" type="pres">
      <dgm:prSet presAssocID="{09B56C3D-849E-274E-84F5-3B76003E5B5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DE379-E239-7A49-BBCF-5E4267A2E500}" type="pres">
      <dgm:prSet presAssocID="{09B56C3D-849E-274E-84F5-3B76003E5B51}" presName="accent_1" presStyleCnt="0"/>
      <dgm:spPr/>
    </dgm:pt>
    <dgm:pt modelId="{28D787AB-2097-C645-9B3B-CBBF4B8EAE9E}" type="pres">
      <dgm:prSet presAssocID="{09B56C3D-849E-274E-84F5-3B76003E5B51}" presName="accentRepeatNode" presStyleLbl="solidFgAcc1" presStyleIdx="0" presStyleCnt="4"/>
      <dgm:spPr/>
    </dgm:pt>
    <dgm:pt modelId="{87EF5E39-03BF-4CF3-BD1A-9F346FA2987A}" type="pres">
      <dgm:prSet presAssocID="{DD06905A-FBE4-4C3B-B741-E7B8F642F40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53BD-65F9-479B-A70A-9BA8E1B173E3}" type="pres">
      <dgm:prSet presAssocID="{DD06905A-FBE4-4C3B-B741-E7B8F642F404}" presName="accent_2" presStyleCnt="0"/>
      <dgm:spPr/>
    </dgm:pt>
    <dgm:pt modelId="{F301F10E-C072-4683-BB6E-2E7DA145F8BD}" type="pres">
      <dgm:prSet presAssocID="{DD06905A-FBE4-4C3B-B741-E7B8F642F404}" presName="accentRepeatNode" presStyleLbl="solidFgAcc1" presStyleIdx="1" presStyleCnt="4"/>
      <dgm:spPr/>
    </dgm:pt>
    <dgm:pt modelId="{33986689-0421-4D01-B0CA-28C1233E1487}" type="pres">
      <dgm:prSet presAssocID="{B34D25DC-5934-4F92-B8BA-BFD698E0957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F78F1-9F41-49DF-9967-DBA553BFBC02}" type="pres">
      <dgm:prSet presAssocID="{B34D25DC-5934-4F92-B8BA-BFD698E09577}" presName="accent_3" presStyleCnt="0"/>
      <dgm:spPr/>
    </dgm:pt>
    <dgm:pt modelId="{D9EF5AC6-984D-406D-81BB-9583F9B56E5F}" type="pres">
      <dgm:prSet presAssocID="{B34D25DC-5934-4F92-B8BA-BFD698E09577}" presName="accentRepeatNode" presStyleLbl="solidFgAcc1" presStyleIdx="2" presStyleCnt="4"/>
      <dgm:spPr/>
    </dgm:pt>
    <dgm:pt modelId="{02C1A071-4E69-49B9-895D-E07D40A67CE1}" type="pres">
      <dgm:prSet presAssocID="{1C5E142A-7C03-46A4-B8D8-2B5EDCA747D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A616D-CD2A-44AB-A56F-2139368DFDBA}" type="pres">
      <dgm:prSet presAssocID="{1C5E142A-7C03-46A4-B8D8-2B5EDCA747D0}" presName="accent_4" presStyleCnt="0"/>
      <dgm:spPr/>
    </dgm:pt>
    <dgm:pt modelId="{71AAAE09-4F02-42BC-954F-844F2696CC5E}" type="pres">
      <dgm:prSet presAssocID="{1C5E142A-7C03-46A4-B8D8-2B5EDCA747D0}" presName="accentRepeatNode" presStyleLbl="solidFgAcc1" presStyleIdx="3" presStyleCnt="4"/>
      <dgm:spPr/>
    </dgm:pt>
  </dgm:ptLst>
  <dgm:cxnLst>
    <dgm:cxn modelId="{D5745AAD-669C-4EC6-8D3D-3793A9578F37}" type="presOf" srcId="{EFBE7D1E-A6D2-5246-9B31-638B0A2D7A5D}" destId="{C733EB92-0B23-7243-9D4B-3DB021553A44}" srcOrd="0" destOrd="0" presId="urn:microsoft.com/office/officeart/2008/layout/VerticalCurvedList"/>
    <dgm:cxn modelId="{79AB5CFD-48C4-4C30-8207-9FFF5C3C45E7}" type="presOf" srcId="{1C5E142A-7C03-46A4-B8D8-2B5EDCA747D0}" destId="{02C1A071-4E69-49B9-895D-E07D40A67CE1}" srcOrd="0" destOrd="0" presId="urn:microsoft.com/office/officeart/2008/layout/VerticalCurvedList"/>
    <dgm:cxn modelId="{92EDBA7B-2F14-4A8F-A566-375B1DF9012A}" type="presOf" srcId="{B34D25DC-5934-4F92-B8BA-BFD698E09577}" destId="{33986689-0421-4D01-B0CA-28C1233E1487}" srcOrd="0" destOrd="0" presId="urn:microsoft.com/office/officeart/2008/layout/VerticalCurvedList"/>
    <dgm:cxn modelId="{00D21773-BCFF-4BCD-ADB1-3C7B9247DAE5}" srcId="{EFBE7D1E-A6D2-5246-9B31-638B0A2D7A5D}" destId="{DD06905A-FBE4-4C3B-B741-E7B8F642F404}" srcOrd="1" destOrd="0" parTransId="{5AADD980-6112-4B1B-B476-78184482EB08}" sibTransId="{386C1082-A2CA-4450-A67D-61B00A255F9C}"/>
    <dgm:cxn modelId="{CDF7B82D-385D-2E48-8D24-ABF38A485CD2}" srcId="{EFBE7D1E-A6D2-5246-9B31-638B0A2D7A5D}" destId="{09B56C3D-849E-274E-84F5-3B76003E5B51}" srcOrd="0" destOrd="0" parTransId="{3B641C98-9016-3B4B-93BF-1FCE6EBFEB3E}" sibTransId="{1992CD63-C226-134E-9453-CC0583F1541A}"/>
    <dgm:cxn modelId="{E7B8C5BF-A13C-46C0-B5EA-3E2A11405E5A}" srcId="{EFBE7D1E-A6D2-5246-9B31-638B0A2D7A5D}" destId="{1C5E142A-7C03-46A4-B8D8-2B5EDCA747D0}" srcOrd="3" destOrd="0" parTransId="{0CC441FB-F08A-4287-B896-E966A58248BA}" sibTransId="{9D393933-7CD4-4189-8440-C421F9EE2272}"/>
    <dgm:cxn modelId="{0E68B2A4-7325-4FB3-8A4B-9696DFFCCA99}" type="presOf" srcId="{1992CD63-C226-134E-9453-CC0583F1541A}" destId="{39AA5F74-8D06-3F45-9DE5-EA34E8AF4A44}" srcOrd="0" destOrd="0" presId="urn:microsoft.com/office/officeart/2008/layout/VerticalCurvedList"/>
    <dgm:cxn modelId="{F0555FFF-44B6-459C-9000-C0DCBAA2879D}" type="presOf" srcId="{09B56C3D-849E-274E-84F5-3B76003E5B51}" destId="{01DD5CEC-D8E1-B04F-B232-40FD22C0822D}" srcOrd="0" destOrd="0" presId="urn:microsoft.com/office/officeart/2008/layout/VerticalCurvedList"/>
    <dgm:cxn modelId="{7E93B554-C8C3-420D-9F91-435E3B48DFF8}" type="presOf" srcId="{DD06905A-FBE4-4C3B-B741-E7B8F642F404}" destId="{87EF5E39-03BF-4CF3-BD1A-9F346FA2987A}" srcOrd="0" destOrd="0" presId="urn:microsoft.com/office/officeart/2008/layout/VerticalCurvedList"/>
    <dgm:cxn modelId="{CBDEEE85-42B1-47FA-A5BA-27965F1D073B}" srcId="{EFBE7D1E-A6D2-5246-9B31-638B0A2D7A5D}" destId="{B34D25DC-5934-4F92-B8BA-BFD698E09577}" srcOrd="2" destOrd="0" parTransId="{EE5D57E5-76AC-4808-B33B-F085307C063D}" sibTransId="{63260566-AA4A-4A86-B0A3-4DDEC084DD6F}"/>
    <dgm:cxn modelId="{6A6F6946-8DAD-4F84-B3A9-27EC44985B02}" type="presParOf" srcId="{C733EB92-0B23-7243-9D4B-3DB021553A44}" destId="{4A9DDEAE-454A-3C4E-8AB3-B0BB406B6A4C}" srcOrd="0" destOrd="0" presId="urn:microsoft.com/office/officeart/2008/layout/VerticalCurvedList"/>
    <dgm:cxn modelId="{0CA2CEEA-DDF7-4D20-81D0-93DE9EB9DAF0}" type="presParOf" srcId="{4A9DDEAE-454A-3C4E-8AB3-B0BB406B6A4C}" destId="{09E1149C-E44D-7C4A-A4AA-9B2B1CA3940E}" srcOrd="0" destOrd="0" presId="urn:microsoft.com/office/officeart/2008/layout/VerticalCurvedList"/>
    <dgm:cxn modelId="{672D2A1A-9333-4CFC-893F-B1B266A8E03A}" type="presParOf" srcId="{09E1149C-E44D-7C4A-A4AA-9B2B1CA3940E}" destId="{6879ACA6-458B-5747-A898-FA5B96FA5288}" srcOrd="0" destOrd="0" presId="urn:microsoft.com/office/officeart/2008/layout/VerticalCurvedList"/>
    <dgm:cxn modelId="{4B7C25A6-4F5F-4D1A-A671-9C78CFCD8F1D}" type="presParOf" srcId="{09E1149C-E44D-7C4A-A4AA-9B2B1CA3940E}" destId="{39AA5F74-8D06-3F45-9DE5-EA34E8AF4A44}" srcOrd="1" destOrd="0" presId="urn:microsoft.com/office/officeart/2008/layout/VerticalCurvedList"/>
    <dgm:cxn modelId="{EAAEDF44-395F-4638-8571-8DDC4E31DDB9}" type="presParOf" srcId="{09E1149C-E44D-7C4A-A4AA-9B2B1CA3940E}" destId="{7B573D67-5E9F-C142-ABA5-69EA561EEDA1}" srcOrd="2" destOrd="0" presId="urn:microsoft.com/office/officeart/2008/layout/VerticalCurvedList"/>
    <dgm:cxn modelId="{7A6D6607-11F0-4139-83EF-2A506FA2EE09}" type="presParOf" srcId="{09E1149C-E44D-7C4A-A4AA-9B2B1CA3940E}" destId="{D4069671-BA0F-224C-AA13-06412CFDBF06}" srcOrd="3" destOrd="0" presId="urn:microsoft.com/office/officeart/2008/layout/VerticalCurvedList"/>
    <dgm:cxn modelId="{FC900B5D-D81E-4F40-973F-99D1B8285B1E}" type="presParOf" srcId="{4A9DDEAE-454A-3C4E-8AB3-B0BB406B6A4C}" destId="{01DD5CEC-D8E1-B04F-B232-40FD22C0822D}" srcOrd="1" destOrd="0" presId="urn:microsoft.com/office/officeart/2008/layout/VerticalCurvedList"/>
    <dgm:cxn modelId="{399C3D5C-2D69-4656-A8E4-240814D5B92A}" type="presParOf" srcId="{4A9DDEAE-454A-3C4E-8AB3-B0BB406B6A4C}" destId="{040DE379-E239-7A49-BBCF-5E4267A2E500}" srcOrd="2" destOrd="0" presId="urn:microsoft.com/office/officeart/2008/layout/VerticalCurvedList"/>
    <dgm:cxn modelId="{1F312D1A-A935-4EBE-A039-1512E9EE055A}" type="presParOf" srcId="{040DE379-E239-7A49-BBCF-5E4267A2E500}" destId="{28D787AB-2097-C645-9B3B-CBBF4B8EAE9E}" srcOrd="0" destOrd="0" presId="urn:microsoft.com/office/officeart/2008/layout/VerticalCurvedList"/>
    <dgm:cxn modelId="{0C938F95-C50F-408B-A492-FECE935E13D3}" type="presParOf" srcId="{4A9DDEAE-454A-3C4E-8AB3-B0BB406B6A4C}" destId="{87EF5E39-03BF-4CF3-BD1A-9F346FA2987A}" srcOrd="3" destOrd="0" presId="urn:microsoft.com/office/officeart/2008/layout/VerticalCurvedList"/>
    <dgm:cxn modelId="{52689F68-A32A-4DD8-9FA3-3ACB2DB1292B}" type="presParOf" srcId="{4A9DDEAE-454A-3C4E-8AB3-B0BB406B6A4C}" destId="{37B053BD-65F9-479B-A70A-9BA8E1B173E3}" srcOrd="4" destOrd="0" presId="urn:microsoft.com/office/officeart/2008/layout/VerticalCurvedList"/>
    <dgm:cxn modelId="{F5E5A85A-199D-4C09-AF42-3DF5FA299733}" type="presParOf" srcId="{37B053BD-65F9-479B-A70A-9BA8E1B173E3}" destId="{F301F10E-C072-4683-BB6E-2E7DA145F8BD}" srcOrd="0" destOrd="0" presId="urn:microsoft.com/office/officeart/2008/layout/VerticalCurvedList"/>
    <dgm:cxn modelId="{494D1064-4001-4AEB-9410-423650C6E794}" type="presParOf" srcId="{4A9DDEAE-454A-3C4E-8AB3-B0BB406B6A4C}" destId="{33986689-0421-4D01-B0CA-28C1233E1487}" srcOrd="5" destOrd="0" presId="urn:microsoft.com/office/officeart/2008/layout/VerticalCurvedList"/>
    <dgm:cxn modelId="{B85137A3-F047-485F-A5E4-8D4F3ED83F7A}" type="presParOf" srcId="{4A9DDEAE-454A-3C4E-8AB3-B0BB406B6A4C}" destId="{332F78F1-9F41-49DF-9967-DBA553BFBC02}" srcOrd="6" destOrd="0" presId="urn:microsoft.com/office/officeart/2008/layout/VerticalCurvedList"/>
    <dgm:cxn modelId="{8FF9E506-743C-4523-B51D-97452DCD5387}" type="presParOf" srcId="{332F78F1-9F41-49DF-9967-DBA553BFBC02}" destId="{D9EF5AC6-984D-406D-81BB-9583F9B56E5F}" srcOrd="0" destOrd="0" presId="urn:microsoft.com/office/officeart/2008/layout/VerticalCurvedList"/>
    <dgm:cxn modelId="{38F282B5-5ABF-43B6-80AC-9FA5590184DD}" type="presParOf" srcId="{4A9DDEAE-454A-3C4E-8AB3-B0BB406B6A4C}" destId="{02C1A071-4E69-49B9-895D-E07D40A67CE1}" srcOrd="7" destOrd="0" presId="urn:microsoft.com/office/officeart/2008/layout/VerticalCurvedList"/>
    <dgm:cxn modelId="{E5274308-69FB-45A9-81C4-8E486241EA40}" type="presParOf" srcId="{4A9DDEAE-454A-3C4E-8AB3-B0BB406B6A4C}" destId="{DF0A616D-CD2A-44AB-A56F-2139368DFDBA}" srcOrd="8" destOrd="0" presId="urn:microsoft.com/office/officeart/2008/layout/VerticalCurvedList"/>
    <dgm:cxn modelId="{1F7C82DD-A06D-49F1-B7D6-BA5F59DFF9FF}" type="presParOf" srcId="{DF0A616D-CD2A-44AB-A56F-2139368DFDBA}" destId="{71AAAE09-4F02-42BC-954F-844F2696CC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359376-742C-4724-9422-E41177B2ABCE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</dgm:pt>
    <dgm:pt modelId="{F194892F-24F3-4A68-9507-C1FE8A59DA90}">
      <dgm:prSet phldrT="[Text]"/>
      <dgm:spPr/>
      <dgm:t>
        <a:bodyPr/>
        <a:lstStyle/>
        <a:p>
          <a:r>
            <a:rPr lang="en-US" dirty="0" smtClean="0"/>
            <a:t>Download PDF</a:t>
          </a:r>
          <a:endParaRPr lang="en-US" dirty="0"/>
        </a:p>
      </dgm:t>
    </dgm:pt>
    <dgm:pt modelId="{9907DBCA-DFB0-4BA9-8777-40DB58FF052F}" type="parTrans" cxnId="{E5DFDA7A-4C47-4FFE-B4E6-B95AA8701848}">
      <dgm:prSet/>
      <dgm:spPr/>
      <dgm:t>
        <a:bodyPr/>
        <a:lstStyle/>
        <a:p>
          <a:endParaRPr lang="en-US"/>
        </a:p>
      </dgm:t>
    </dgm:pt>
    <dgm:pt modelId="{379072FC-336A-41F6-8265-B6058B523DA4}" type="sibTrans" cxnId="{E5DFDA7A-4C47-4FFE-B4E6-B95AA8701848}">
      <dgm:prSet/>
      <dgm:spPr/>
      <dgm:t>
        <a:bodyPr/>
        <a:lstStyle/>
        <a:p>
          <a:endParaRPr lang="en-US"/>
        </a:p>
      </dgm:t>
    </dgm:pt>
    <dgm:pt modelId="{19ED097C-EA76-4B85-A9EB-D22C6A99B5B9}">
      <dgm:prSet phldrT="[Text]"/>
      <dgm:spPr/>
      <dgm:t>
        <a:bodyPr/>
        <a:lstStyle/>
        <a:p>
          <a:r>
            <a:rPr lang="en-US" dirty="0" smtClean="0"/>
            <a:t>XML from parser tool (Contains in-built tags)</a:t>
          </a:r>
          <a:endParaRPr lang="en-US" dirty="0"/>
        </a:p>
      </dgm:t>
    </dgm:pt>
    <dgm:pt modelId="{DE69BFE1-97BF-4E37-B767-47350C992139}" type="parTrans" cxnId="{0192A6AE-BF7C-4207-B30B-56926667B0F6}">
      <dgm:prSet/>
      <dgm:spPr/>
      <dgm:t>
        <a:bodyPr/>
        <a:lstStyle/>
        <a:p>
          <a:endParaRPr lang="en-US"/>
        </a:p>
      </dgm:t>
    </dgm:pt>
    <dgm:pt modelId="{3250C96B-A990-441D-977A-B8E40DF76B13}" type="sibTrans" cxnId="{0192A6AE-BF7C-4207-B30B-56926667B0F6}">
      <dgm:prSet/>
      <dgm:spPr/>
      <dgm:t>
        <a:bodyPr/>
        <a:lstStyle/>
        <a:p>
          <a:endParaRPr lang="en-US"/>
        </a:p>
      </dgm:t>
    </dgm:pt>
    <dgm:pt modelId="{00B31BBC-3B33-4887-B817-E5F0B60940A9}">
      <dgm:prSet phldrT="[Text]"/>
      <dgm:spPr/>
      <dgm:t>
        <a:bodyPr/>
        <a:lstStyle/>
        <a:p>
          <a:r>
            <a:rPr lang="en-US" dirty="0" smtClean="0"/>
            <a:t>Add attributes</a:t>
          </a:r>
          <a:endParaRPr lang="en-US" dirty="0"/>
        </a:p>
      </dgm:t>
    </dgm:pt>
    <dgm:pt modelId="{89E7A89D-835C-42C1-8DAE-FBD91BD22306}" type="parTrans" cxnId="{E318BF74-D95A-4FA8-8FED-8A188D37F1B4}">
      <dgm:prSet/>
      <dgm:spPr/>
      <dgm:t>
        <a:bodyPr/>
        <a:lstStyle/>
        <a:p>
          <a:endParaRPr lang="en-US"/>
        </a:p>
      </dgm:t>
    </dgm:pt>
    <dgm:pt modelId="{AC90561C-23D2-40C5-844D-DDDA7412B043}" type="sibTrans" cxnId="{E318BF74-D95A-4FA8-8FED-8A188D37F1B4}">
      <dgm:prSet/>
      <dgm:spPr/>
      <dgm:t>
        <a:bodyPr/>
        <a:lstStyle/>
        <a:p>
          <a:endParaRPr lang="en-US"/>
        </a:p>
      </dgm:t>
    </dgm:pt>
    <dgm:pt modelId="{A7D172A5-6C85-40CE-9B86-BE006A11C544}">
      <dgm:prSet phldrT="[Text]"/>
      <dgm:spPr/>
      <dgm:t>
        <a:bodyPr/>
        <a:lstStyle/>
        <a:p>
          <a:r>
            <a:rPr lang="en-US" dirty="0" smtClean="0"/>
            <a:t>Add XML tags for retrieved information</a:t>
          </a:r>
          <a:endParaRPr lang="en-US" dirty="0"/>
        </a:p>
      </dgm:t>
    </dgm:pt>
    <dgm:pt modelId="{7C279C60-8211-4409-98EC-BCB04CAF7FE5}" type="parTrans" cxnId="{024B9574-21B1-480B-B1DB-E35C246737F8}">
      <dgm:prSet/>
      <dgm:spPr/>
      <dgm:t>
        <a:bodyPr/>
        <a:lstStyle/>
        <a:p>
          <a:endParaRPr lang="en-US"/>
        </a:p>
      </dgm:t>
    </dgm:pt>
    <dgm:pt modelId="{2F6C9A8E-1D60-495E-B6CE-BF68F1C97670}" type="sibTrans" cxnId="{024B9574-21B1-480B-B1DB-E35C246737F8}">
      <dgm:prSet/>
      <dgm:spPr/>
      <dgm:t>
        <a:bodyPr/>
        <a:lstStyle/>
        <a:p>
          <a:endParaRPr lang="en-US"/>
        </a:p>
      </dgm:t>
    </dgm:pt>
    <dgm:pt modelId="{8B086222-B15E-4A4B-B253-D9035B4D8411}">
      <dgm:prSet phldrT="[Text]"/>
      <dgm:spPr/>
      <dgm:t>
        <a:bodyPr/>
        <a:lstStyle/>
        <a:p>
          <a:r>
            <a:rPr lang="en-US" dirty="0" smtClean="0"/>
            <a:t>Information retrieval from text (study, methodology)</a:t>
          </a:r>
          <a:endParaRPr lang="en-US" dirty="0"/>
        </a:p>
      </dgm:t>
    </dgm:pt>
    <dgm:pt modelId="{DD368466-E0EF-4909-9A6A-7FE71B240D87}" type="parTrans" cxnId="{C9E76294-ABA4-476F-AF8C-3F35206E0E88}">
      <dgm:prSet/>
      <dgm:spPr/>
      <dgm:t>
        <a:bodyPr/>
        <a:lstStyle/>
        <a:p>
          <a:endParaRPr lang="en-US"/>
        </a:p>
      </dgm:t>
    </dgm:pt>
    <dgm:pt modelId="{E2AB17BC-95D7-4606-8827-BEBC7E16D98A}" type="sibTrans" cxnId="{C9E76294-ABA4-476F-AF8C-3F35206E0E88}">
      <dgm:prSet/>
      <dgm:spPr/>
      <dgm:t>
        <a:bodyPr/>
        <a:lstStyle/>
        <a:p>
          <a:endParaRPr lang="en-US"/>
        </a:p>
      </dgm:t>
    </dgm:pt>
    <dgm:pt modelId="{B0850790-1AF8-44E5-94CA-4899D3EC8AA3}">
      <dgm:prSet phldrT="[Text]"/>
      <dgm:spPr/>
      <dgm:t>
        <a:bodyPr/>
        <a:lstStyle/>
        <a:p>
          <a:r>
            <a:rPr lang="en-US" dirty="0" smtClean="0"/>
            <a:t>Add XML tags from rules</a:t>
          </a:r>
          <a:endParaRPr lang="en-US" dirty="0"/>
        </a:p>
      </dgm:t>
    </dgm:pt>
    <dgm:pt modelId="{7310DB8C-8143-4C41-8F78-2B4FBA5C8B9A}" type="parTrans" cxnId="{31B036A0-43D6-4E39-B831-C6FEEE55C1F8}">
      <dgm:prSet/>
      <dgm:spPr/>
      <dgm:t>
        <a:bodyPr/>
        <a:lstStyle/>
        <a:p>
          <a:endParaRPr lang="en-US"/>
        </a:p>
      </dgm:t>
    </dgm:pt>
    <dgm:pt modelId="{A2316F16-D1ED-4070-8211-B37DF5FF7560}" type="sibTrans" cxnId="{31B036A0-43D6-4E39-B831-C6FEEE55C1F8}">
      <dgm:prSet/>
      <dgm:spPr/>
      <dgm:t>
        <a:bodyPr/>
        <a:lstStyle/>
        <a:p>
          <a:endParaRPr lang="en-US"/>
        </a:p>
      </dgm:t>
    </dgm:pt>
    <dgm:pt modelId="{797CFF81-2AD8-489F-AA62-2301D85240EE}">
      <dgm:prSet phldrT="[Text]"/>
      <dgm:spPr/>
      <dgm:t>
        <a:bodyPr/>
        <a:lstStyle/>
        <a:p>
          <a:r>
            <a:rPr lang="en-US" dirty="0" smtClean="0"/>
            <a:t>Structured XML</a:t>
          </a:r>
          <a:endParaRPr lang="en-US" dirty="0"/>
        </a:p>
      </dgm:t>
    </dgm:pt>
    <dgm:pt modelId="{A35E8CDC-BC27-404F-B582-C394B73B246F}" type="parTrans" cxnId="{1DE13228-99A1-4174-9434-AEB2C2684D84}">
      <dgm:prSet/>
      <dgm:spPr/>
      <dgm:t>
        <a:bodyPr/>
        <a:lstStyle/>
        <a:p>
          <a:endParaRPr lang="en-US"/>
        </a:p>
      </dgm:t>
    </dgm:pt>
    <dgm:pt modelId="{2FE2BC8F-78A1-4127-A0E9-06BF69A79952}" type="sibTrans" cxnId="{1DE13228-99A1-4174-9434-AEB2C2684D84}">
      <dgm:prSet/>
      <dgm:spPr/>
      <dgm:t>
        <a:bodyPr/>
        <a:lstStyle/>
        <a:p>
          <a:endParaRPr lang="en-US"/>
        </a:p>
      </dgm:t>
    </dgm:pt>
    <dgm:pt modelId="{C32A6A40-A563-4CAA-B784-776420518AF9}">
      <dgm:prSet phldrT="[Text]"/>
      <dgm:spPr/>
      <dgm:t>
        <a:bodyPr/>
        <a:lstStyle/>
        <a:p>
          <a:r>
            <a:rPr lang="en-US" dirty="0" smtClean="0"/>
            <a:t>Document list</a:t>
          </a:r>
          <a:endParaRPr lang="en-US" dirty="0"/>
        </a:p>
      </dgm:t>
    </dgm:pt>
    <dgm:pt modelId="{F7912601-F5FB-4ED3-B6EE-7047BFCC45CE}" type="parTrans" cxnId="{62D016ED-71A2-4C77-BEE9-0652C60679F3}">
      <dgm:prSet/>
      <dgm:spPr/>
      <dgm:t>
        <a:bodyPr/>
        <a:lstStyle/>
        <a:p>
          <a:endParaRPr lang="en-US"/>
        </a:p>
      </dgm:t>
    </dgm:pt>
    <dgm:pt modelId="{07EAA7B2-7457-4156-9382-44AE789982B3}" type="sibTrans" cxnId="{62D016ED-71A2-4C77-BEE9-0652C60679F3}">
      <dgm:prSet/>
      <dgm:spPr/>
      <dgm:t>
        <a:bodyPr/>
        <a:lstStyle/>
        <a:p>
          <a:endParaRPr lang="en-US"/>
        </a:p>
      </dgm:t>
    </dgm:pt>
    <dgm:pt modelId="{2B7D929E-2193-409F-9C8D-0235DC2FF5B5}">
      <dgm:prSet phldrT="[Text]"/>
      <dgm:spPr/>
      <dgm:t>
        <a:bodyPr/>
        <a:lstStyle/>
        <a:p>
          <a:r>
            <a:rPr lang="en-US" dirty="0" smtClean="0"/>
            <a:t>Get metadata</a:t>
          </a:r>
          <a:endParaRPr lang="en-US" dirty="0"/>
        </a:p>
      </dgm:t>
    </dgm:pt>
    <dgm:pt modelId="{544A72E5-8DED-41B5-AA42-DAE605A8D88A}" type="parTrans" cxnId="{5D71561C-6930-4CAF-90AD-21677815D665}">
      <dgm:prSet/>
      <dgm:spPr/>
      <dgm:t>
        <a:bodyPr/>
        <a:lstStyle/>
        <a:p>
          <a:endParaRPr lang="en-US"/>
        </a:p>
      </dgm:t>
    </dgm:pt>
    <dgm:pt modelId="{66A81183-5428-415B-BC7C-AE4304AECB69}" type="sibTrans" cxnId="{5D71561C-6930-4CAF-90AD-21677815D665}">
      <dgm:prSet/>
      <dgm:spPr/>
      <dgm:t>
        <a:bodyPr/>
        <a:lstStyle/>
        <a:p>
          <a:endParaRPr lang="en-US"/>
        </a:p>
      </dgm:t>
    </dgm:pt>
    <dgm:pt modelId="{70B1E102-8899-4619-8825-C1A64DFE643F}" type="pres">
      <dgm:prSet presAssocID="{06359376-742C-4724-9422-E41177B2ABCE}" presName="Name0" presStyleCnt="0">
        <dgm:presLayoutVars>
          <dgm:dir/>
          <dgm:resizeHandles/>
        </dgm:presLayoutVars>
      </dgm:prSet>
      <dgm:spPr/>
    </dgm:pt>
    <dgm:pt modelId="{BDCF242F-5797-4D32-9EC7-13E7B29C9E08}" type="pres">
      <dgm:prSet presAssocID="{C32A6A40-A563-4CAA-B784-776420518AF9}" presName="compNode" presStyleCnt="0"/>
      <dgm:spPr/>
    </dgm:pt>
    <dgm:pt modelId="{519E8E3C-47CC-4192-8359-A4FC846C9197}" type="pres">
      <dgm:prSet presAssocID="{C32A6A40-A563-4CAA-B784-776420518AF9}" presName="dummyConnPt" presStyleCnt="0"/>
      <dgm:spPr/>
    </dgm:pt>
    <dgm:pt modelId="{094FB5E5-9F26-48BF-9D08-78B6B8604FD5}" type="pres">
      <dgm:prSet presAssocID="{C32A6A40-A563-4CAA-B784-776420518AF9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02D6C-4E73-480D-9298-57BA790EEEBA}" type="pres">
      <dgm:prSet presAssocID="{07EAA7B2-7457-4156-9382-44AE789982B3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668194A-52D4-475B-9BDB-53584A976C15}" type="pres">
      <dgm:prSet presAssocID="{2B7D929E-2193-409F-9C8D-0235DC2FF5B5}" presName="compNode" presStyleCnt="0"/>
      <dgm:spPr/>
    </dgm:pt>
    <dgm:pt modelId="{4A98BD20-1F1E-4912-BBB7-3E3A23B9F164}" type="pres">
      <dgm:prSet presAssocID="{2B7D929E-2193-409F-9C8D-0235DC2FF5B5}" presName="dummyConnPt" presStyleCnt="0"/>
      <dgm:spPr/>
    </dgm:pt>
    <dgm:pt modelId="{AE8EF3B2-32F2-4EDB-B3EC-7C30FABCA302}" type="pres">
      <dgm:prSet presAssocID="{2B7D929E-2193-409F-9C8D-0235DC2FF5B5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537C6-B03F-4147-9674-D3A9075BEAD8}" type="pres">
      <dgm:prSet presAssocID="{66A81183-5428-415B-BC7C-AE4304AECB69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08AEC43F-FF58-4874-81C8-D65D49646E5C}" type="pres">
      <dgm:prSet presAssocID="{F194892F-24F3-4A68-9507-C1FE8A59DA90}" presName="compNode" presStyleCnt="0"/>
      <dgm:spPr/>
    </dgm:pt>
    <dgm:pt modelId="{7A8C46AD-BFC3-438D-A9FE-4212F33A35B4}" type="pres">
      <dgm:prSet presAssocID="{F194892F-24F3-4A68-9507-C1FE8A59DA90}" presName="dummyConnPt" presStyleCnt="0"/>
      <dgm:spPr/>
    </dgm:pt>
    <dgm:pt modelId="{D84ED0F6-84A0-4DA3-A7D6-106F23CBBC14}" type="pres">
      <dgm:prSet presAssocID="{F194892F-24F3-4A68-9507-C1FE8A59DA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FD9E9-88DD-4A31-80F5-6824911A75BC}" type="pres">
      <dgm:prSet presAssocID="{379072FC-336A-41F6-8265-B6058B523DA4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7ACB0A37-D797-4D34-B3A9-461FCF85FA13}" type="pres">
      <dgm:prSet presAssocID="{19ED097C-EA76-4B85-A9EB-D22C6A99B5B9}" presName="compNode" presStyleCnt="0"/>
      <dgm:spPr/>
    </dgm:pt>
    <dgm:pt modelId="{09251364-9B52-42CE-9D62-9DC47FEB24A6}" type="pres">
      <dgm:prSet presAssocID="{19ED097C-EA76-4B85-A9EB-D22C6A99B5B9}" presName="dummyConnPt" presStyleCnt="0"/>
      <dgm:spPr/>
    </dgm:pt>
    <dgm:pt modelId="{777C7B65-BCFC-47D0-B2E8-66385DE1DDEF}" type="pres">
      <dgm:prSet presAssocID="{19ED097C-EA76-4B85-A9EB-D22C6A99B5B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E51FB-8B22-4C67-8230-949E227A3FFC}" type="pres">
      <dgm:prSet presAssocID="{3250C96B-A990-441D-977A-B8E40DF76B13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97687B81-9286-4DB1-B3FA-8697FDA24020}" type="pres">
      <dgm:prSet presAssocID="{00B31BBC-3B33-4887-B817-E5F0B60940A9}" presName="compNode" presStyleCnt="0"/>
      <dgm:spPr/>
    </dgm:pt>
    <dgm:pt modelId="{3CC51DE4-45D1-42C3-AD01-AAC0976F4BB6}" type="pres">
      <dgm:prSet presAssocID="{00B31BBC-3B33-4887-B817-E5F0B60940A9}" presName="dummyConnPt" presStyleCnt="0"/>
      <dgm:spPr/>
    </dgm:pt>
    <dgm:pt modelId="{E0700BB3-3493-4F29-B80D-10D990C11AE0}" type="pres">
      <dgm:prSet presAssocID="{00B31BBC-3B33-4887-B817-E5F0B60940A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B6161-5B27-42D9-8421-44F655C6B027}" type="pres">
      <dgm:prSet presAssocID="{AC90561C-23D2-40C5-844D-DDDA7412B043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302F895F-78AD-4481-AF36-17370FCE2A7C}" type="pres">
      <dgm:prSet presAssocID="{B0850790-1AF8-44E5-94CA-4899D3EC8AA3}" presName="compNode" presStyleCnt="0"/>
      <dgm:spPr/>
    </dgm:pt>
    <dgm:pt modelId="{18374856-5172-48F4-B6FB-6FB4ED86367F}" type="pres">
      <dgm:prSet presAssocID="{B0850790-1AF8-44E5-94CA-4899D3EC8AA3}" presName="dummyConnPt" presStyleCnt="0"/>
      <dgm:spPr/>
    </dgm:pt>
    <dgm:pt modelId="{FA6BAFB0-7219-46E2-83B2-DBE35AB2C12F}" type="pres">
      <dgm:prSet presAssocID="{B0850790-1AF8-44E5-94CA-4899D3EC8AA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899B5-E19E-4A8F-8A3D-D922BAA62F93}" type="pres">
      <dgm:prSet presAssocID="{A2316F16-D1ED-4070-8211-B37DF5FF7560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5FA5FFB0-4B83-4F25-9D8C-256350B8D0CD}" type="pres">
      <dgm:prSet presAssocID="{8B086222-B15E-4A4B-B253-D9035B4D8411}" presName="compNode" presStyleCnt="0"/>
      <dgm:spPr/>
    </dgm:pt>
    <dgm:pt modelId="{4A5BA462-E7FF-4874-9D1F-695DC515BA5D}" type="pres">
      <dgm:prSet presAssocID="{8B086222-B15E-4A4B-B253-D9035B4D8411}" presName="dummyConnPt" presStyleCnt="0"/>
      <dgm:spPr/>
    </dgm:pt>
    <dgm:pt modelId="{DC90D3EB-549F-400E-BEB5-C84A3159EDB4}" type="pres">
      <dgm:prSet presAssocID="{8B086222-B15E-4A4B-B253-D9035B4D841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28D25-437D-4B52-B123-67EC79D2CC81}" type="pres">
      <dgm:prSet presAssocID="{E2AB17BC-95D7-4606-8827-BEBC7E16D98A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30565BA6-9A5D-41A9-AEBA-6F95EB02B379}" type="pres">
      <dgm:prSet presAssocID="{A7D172A5-6C85-40CE-9B86-BE006A11C544}" presName="compNode" presStyleCnt="0"/>
      <dgm:spPr/>
    </dgm:pt>
    <dgm:pt modelId="{F6641151-8C47-4B33-BC72-7CA230C667B9}" type="pres">
      <dgm:prSet presAssocID="{A7D172A5-6C85-40CE-9B86-BE006A11C544}" presName="dummyConnPt" presStyleCnt="0"/>
      <dgm:spPr/>
    </dgm:pt>
    <dgm:pt modelId="{926843B4-4C2C-4B6C-9E09-18FA2B1896BD}" type="pres">
      <dgm:prSet presAssocID="{A7D172A5-6C85-40CE-9B86-BE006A11C544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E6E5B-35F2-40E8-89C1-58957F075BE3}" type="pres">
      <dgm:prSet presAssocID="{2F6C9A8E-1D60-495E-B6CE-BF68F1C97670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091CD77A-D0C7-4B09-B934-5696343EDD74}" type="pres">
      <dgm:prSet presAssocID="{797CFF81-2AD8-489F-AA62-2301D85240EE}" presName="compNode" presStyleCnt="0"/>
      <dgm:spPr/>
    </dgm:pt>
    <dgm:pt modelId="{74ACFE53-B117-4004-88FA-B34F7AFB2858}" type="pres">
      <dgm:prSet presAssocID="{797CFF81-2AD8-489F-AA62-2301D85240EE}" presName="dummyConnPt" presStyleCnt="0"/>
      <dgm:spPr/>
    </dgm:pt>
    <dgm:pt modelId="{08163A44-06C4-4CDB-BF2A-8934EC53F83C}" type="pres">
      <dgm:prSet presAssocID="{797CFF81-2AD8-489F-AA62-2301D85240E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CA1D8-46F4-43ED-A957-1C5B71261D8D}" type="presOf" srcId="{A2316F16-D1ED-4070-8211-B37DF5FF7560}" destId="{243899B5-E19E-4A8F-8A3D-D922BAA62F93}" srcOrd="0" destOrd="0" presId="urn:microsoft.com/office/officeart/2005/8/layout/bProcess4"/>
    <dgm:cxn modelId="{C08A16D6-8F0F-490A-BC04-5C4AF52C1E7D}" type="presOf" srcId="{F194892F-24F3-4A68-9507-C1FE8A59DA90}" destId="{D84ED0F6-84A0-4DA3-A7D6-106F23CBBC14}" srcOrd="0" destOrd="0" presId="urn:microsoft.com/office/officeart/2005/8/layout/bProcess4"/>
    <dgm:cxn modelId="{1DE13228-99A1-4174-9434-AEB2C2684D84}" srcId="{06359376-742C-4724-9422-E41177B2ABCE}" destId="{797CFF81-2AD8-489F-AA62-2301D85240EE}" srcOrd="8" destOrd="0" parTransId="{A35E8CDC-BC27-404F-B582-C394B73B246F}" sibTransId="{2FE2BC8F-78A1-4127-A0E9-06BF69A79952}"/>
    <dgm:cxn modelId="{32A74826-80C9-4D05-AA8D-4F91B0E3B273}" type="presOf" srcId="{A7D172A5-6C85-40CE-9B86-BE006A11C544}" destId="{926843B4-4C2C-4B6C-9E09-18FA2B1896BD}" srcOrd="0" destOrd="0" presId="urn:microsoft.com/office/officeart/2005/8/layout/bProcess4"/>
    <dgm:cxn modelId="{AB8D0C9C-F098-48D8-8625-B3D0F49F05C8}" type="presOf" srcId="{2B7D929E-2193-409F-9C8D-0235DC2FF5B5}" destId="{AE8EF3B2-32F2-4EDB-B3EC-7C30FABCA302}" srcOrd="0" destOrd="0" presId="urn:microsoft.com/office/officeart/2005/8/layout/bProcess4"/>
    <dgm:cxn modelId="{FDC93087-15D2-457E-9576-568A7EDFD3DC}" type="presOf" srcId="{C32A6A40-A563-4CAA-B784-776420518AF9}" destId="{094FB5E5-9F26-48BF-9D08-78B6B8604FD5}" srcOrd="0" destOrd="0" presId="urn:microsoft.com/office/officeart/2005/8/layout/bProcess4"/>
    <dgm:cxn modelId="{FD12AB99-160E-4325-BBA5-94DB8643DD5E}" type="presOf" srcId="{00B31BBC-3B33-4887-B817-E5F0B60940A9}" destId="{E0700BB3-3493-4F29-B80D-10D990C11AE0}" srcOrd="0" destOrd="0" presId="urn:microsoft.com/office/officeart/2005/8/layout/bProcess4"/>
    <dgm:cxn modelId="{B7DFE40F-07C4-484C-84F2-1CF12C96A947}" type="presOf" srcId="{07EAA7B2-7457-4156-9382-44AE789982B3}" destId="{CB202D6C-4E73-480D-9298-57BA790EEEBA}" srcOrd="0" destOrd="0" presId="urn:microsoft.com/office/officeart/2005/8/layout/bProcess4"/>
    <dgm:cxn modelId="{5D71561C-6930-4CAF-90AD-21677815D665}" srcId="{06359376-742C-4724-9422-E41177B2ABCE}" destId="{2B7D929E-2193-409F-9C8D-0235DC2FF5B5}" srcOrd="1" destOrd="0" parTransId="{544A72E5-8DED-41B5-AA42-DAE605A8D88A}" sibTransId="{66A81183-5428-415B-BC7C-AE4304AECB69}"/>
    <dgm:cxn modelId="{E5DFDA7A-4C47-4FFE-B4E6-B95AA8701848}" srcId="{06359376-742C-4724-9422-E41177B2ABCE}" destId="{F194892F-24F3-4A68-9507-C1FE8A59DA90}" srcOrd="2" destOrd="0" parTransId="{9907DBCA-DFB0-4BA9-8777-40DB58FF052F}" sibTransId="{379072FC-336A-41F6-8265-B6058B523DA4}"/>
    <dgm:cxn modelId="{32A9EE9B-F991-4420-B72C-C54ABF6A2C5B}" type="presOf" srcId="{AC90561C-23D2-40C5-844D-DDDA7412B043}" destId="{241B6161-5B27-42D9-8421-44F655C6B027}" srcOrd="0" destOrd="0" presId="urn:microsoft.com/office/officeart/2005/8/layout/bProcess4"/>
    <dgm:cxn modelId="{2362A2B2-9FB1-412F-B7BA-F5F407D4B9B2}" type="presOf" srcId="{06359376-742C-4724-9422-E41177B2ABCE}" destId="{70B1E102-8899-4619-8825-C1A64DFE643F}" srcOrd="0" destOrd="0" presId="urn:microsoft.com/office/officeart/2005/8/layout/bProcess4"/>
    <dgm:cxn modelId="{6301DFF3-9B78-4008-A98D-946946EF6678}" type="presOf" srcId="{E2AB17BC-95D7-4606-8827-BEBC7E16D98A}" destId="{8B228D25-437D-4B52-B123-67EC79D2CC81}" srcOrd="0" destOrd="0" presId="urn:microsoft.com/office/officeart/2005/8/layout/bProcess4"/>
    <dgm:cxn modelId="{C9E76294-ABA4-476F-AF8C-3F35206E0E88}" srcId="{06359376-742C-4724-9422-E41177B2ABCE}" destId="{8B086222-B15E-4A4B-B253-D9035B4D8411}" srcOrd="6" destOrd="0" parTransId="{DD368466-E0EF-4909-9A6A-7FE71B240D87}" sibTransId="{E2AB17BC-95D7-4606-8827-BEBC7E16D98A}"/>
    <dgm:cxn modelId="{C14F577B-D455-4C56-99D9-19BDEDE33FE7}" type="presOf" srcId="{19ED097C-EA76-4B85-A9EB-D22C6A99B5B9}" destId="{777C7B65-BCFC-47D0-B2E8-66385DE1DDEF}" srcOrd="0" destOrd="0" presId="urn:microsoft.com/office/officeart/2005/8/layout/bProcess4"/>
    <dgm:cxn modelId="{31B036A0-43D6-4E39-B831-C6FEEE55C1F8}" srcId="{06359376-742C-4724-9422-E41177B2ABCE}" destId="{B0850790-1AF8-44E5-94CA-4899D3EC8AA3}" srcOrd="5" destOrd="0" parTransId="{7310DB8C-8143-4C41-8F78-2B4FBA5C8B9A}" sibTransId="{A2316F16-D1ED-4070-8211-B37DF5FF7560}"/>
    <dgm:cxn modelId="{81F53911-84B8-49E5-A3E1-D65B4F91A772}" type="presOf" srcId="{797CFF81-2AD8-489F-AA62-2301D85240EE}" destId="{08163A44-06C4-4CDB-BF2A-8934EC53F83C}" srcOrd="0" destOrd="0" presId="urn:microsoft.com/office/officeart/2005/8/layout/bProcess4"/>
    <dgm:cxn modelId="{62D016ED-71A2-4C77-BEE9-0652C60679F3}" srcId="{06359376-742C-4724-9422-E41177B2ABCE}" destId="{C32A6A40-A563-4CAA-B784-776420518AF9}" srcOrd="0" destOrd="0" parTransId="{F7912601-F5FB-4ED3-B6EE-7047BFCC45CE}" sibTransId="{07EAA7B2-7457-4156-9382-44AE789982B3}"/>
    <dgm:cxn modelId="{C4FC5B39-1500-4529-896D-ECCB52804CA3}" type="presOf" srcId="{2F6C9A8E-1D60-495E-B6CE-BF68F1C97670}" destId="{7FAE6E5B-35F2-40E8-89C1-58957F075BE3}" srcOrd="0" destOrd="0" presId="urn:microsoft.com/office/officeart/2005/8/layout/bProcess4"/>
    <dgm:cxn modelId="{024B9574-21B1-480B-B1DB-E35C246737F8}" srcId="{06359376-742C-4724-9422-E41177B2ABCE}" destId="{A7D172A5-6C85-40CE-9B86-BE006A11C544}" srcOrd="7" destOrd="0" parTransId="{7C279C60-8211-4409-98EC-BCB04CAF7FE5}" sibTransId="{2F6C9A8E-1D60-495E-B6CE-BF68F1C97670}"/>
    <dgm:cxn modelId="{B0949ED5-B345-48CE-BC92-E95E744E7F75}" type="presOf" srcId="{66A81183-5428-415B-BC7C-AE4304AECB69}" destId="{E2C537C6-B03F-4147-9674-D3A9075BEAD8}" srcOrd="0" destOrd="0" presId="urn:microsoft.com/office/officeart/2005/8/layout/bProcess4"/>
    <dgm:cxn modelId="{E318BF74-D95A-4FA8-8FED-8A188D37F1B4}" srcId="{06359376-742C-4724-9422-E41177B2ABCE}" destId="{00B31BBC-3B33-4887-B817-E5F0B60940A9}" srcOrd="4" destOrd="0" parTransId="{89E7A89D-835C-42C1-8DAE-FBD91BD22306}" sibTransId="{AC90561C-23D2-40C5-844D-DDDA7412B043}"/>
    <dgm:cxn modelId="{E2BDF6E8-400E-424A-BC2D-D80B715084C2}" type="presOf" srcId="{3250C96B-A990-441D-977A-B8E40DF76B13}" destId="{ADFE51FB-8B22-4C67-8230-949E227A3FFC}" srcOrd="0" destOrd="0" presId="urn:microsoft.com/office/officeart/2005/8/layout/bProcess4"/>
    <dgm:cxn modelId="{09C2A70C-0A75-4E95-9B58-5F237950ED05}" type="presOf" srcId="{B0850790-1AF8-44E5-94CA-4899D3EC8AA3}" destId="{FA6BAFB0-7219-46E2-83B2-DBE35AB2C12F}" srcOrd="0" destOrd="0" presId="urn:microsoft.com/office/officeart/2005/8/layout/bProcess4"/>
    <dgm:cxn modelId="{EA354D85-A6A8-4CC8-A422-622F35E3ADBE}" type="presOf" srcId="{8B086222-B15E-4A4B-B253-D9035B4D8411}" destId="{DC90D3EB-549F-400E-BEB5-C84A3159EDB4}" srcOrd="0" destOrd="0" presId="urn:microsoft.com/office/officeart/2005/8/layout/bProcess4"/>
    <dgm:cxn modelId="{A273746A-1E90-48B7-8F5F-5CD029F3EAC4}" type="presOf" srcId="{379072FC-336A-41F6-8265-B6058B523DA4}" destId="{749FD9E9-88DD-4A31-80F5-6824911A75BC}" srcOrd="0" destOrd="0" presId="urn:microsoft.com/office/officeart/2005/8/layout/bProcess4"/>
    <dgm:cxn modelId="{0192A6AE-BF7C-4207-B30B-56926667B0F6}" srcId="{06359376-742C-4724-9422-E41177B2ABCE}" destId="{19ED097C-EA76-4B85-A9EB-D22C6A99B5B9}" srcOrd="3" destOrd="0" parTransId="{DE69BFE1-97BF-4E37-B767-47350C992139}" sibTransId="{3250C96B-A990-441D-977A-B8E40DF76B13}"/>
    <dgm:cxn modelId="{AE5BFF33-237E-498D-8D6B-AE12D625896C}" type="presParOf" srcId="{70B1E102-8899-4619-8825-C1A64DFE643F}" destId="{BDCF242F-5797-4D32-9EC7-13E7B29C9E08}" srcOrd="0" destOrd="0" presId="urn:microsoft.com/office/officeart/2005/8/layout/bProcess4"/>
    <dgm:cxn modelId="{E8E0FFA7-84A4-4C16-98CF-CE3BFF8D1E8A}" type="presParOf" srcId="{BDCF242F-5797-4D32-9EC7-13E7B29C9E08}" destId="{519E8E3C-47CC-4192-8359-A4FC846C9197}" srcOrd="0" destOrd="0" presId="urn:microsoft.com/office/officeart/2005/8/layout/bProcess4"/>
    <dgm:cxn modelId="{117F469B-7F10-4356-BB9B-042588422E05}" type="presParOf" srcId="{BDCF242F-5797-4D32-9EC7-13E7B29C9E08}" destId="{094FB5E5-9F26-48BF-9D08-78B6B8604FD5}" srcOrd="1" destOrd="0" presId="urn:microsoft.com/office/officeart/2005/8/layout/bProcess4"/>
    <dgm:cxn modelId="{04E8C32C-4A51-4104-A0DD-4B50C7B6C574}" type="presParOf" srcId="{70B1E102-8899-4619-8825-C1A64DFE643F}" destId="{CB202D6C-4E73-480D-9298-57BA790EEEBA}" srcOrd="1" destOrd="0" presId="urn:microsoft.com/office/officeart/2005/8/layout/bProcess4"/>
    <dgm:cxn modelId="{60A08E1B-0626-4C25-A9AB-DDE651FAFE37}" type="presParOf" srcId="{70B1E102-8899-4619-8825-C1A64DFE643F}" destId="{5668194A-52D4-475B-9BDB-53584A976C15}" srcOrd="2" destOrd="0" presId="urn:microsoft.com/office/officeart/2005/8/layout/bProcess4"/>
    <dgm:cxn modelId="{D6B8BB4D-73C1-4547-A8B0-E52DD579F17B}" type="presParOf" srcId="{5668194A-52D4-475B-9BDB-53584A976C15}" destId="{4A98BD20-1F1E-4912-BBB7-3E3A23B9F164}" srcOrd="0" destOrd="0" presId="urn:microsoft.com/office/officeart/2005/8/layout/bProcess4"/>
    <dgm:cxn modelId="{CCECC2A0-4297-484C-8172-A4FC321282A1}" type="presParOf" srcId="{5668194A-52D4-475B-9BDB-53584A976C15}" destId="{AE8EF3B2-32F2-4EDB-B3EC-7C30FABCA302}" srcOrd="1" destOrd="0" presId="urn:microsoft.com/office/officeart/2005/8/layout/bProcess4"/>
    <dgm:cxn modelId="{86F04CA7-D6F6-4799-819C-558F71DA7194}" type="presParOf" srcId="{70B1E102-8899-4619-8825-C1A64DFE643F}" destId="{E2C537C6-B03F-4147-9674-D3A9075BEAD8}" srcOrd="3" destOrd="0" presId="urn:microsoft.com/office/officeart/2005/8/layout/bProcess4"/>
    <dgm:cxn modelId="{4C75E1CD-C93A-42F0-8128-61CE3D9C22C7}" type="presParOf" srcId="{70B1E102-8899-4619-8825-C1A64DFE643F}" destId="{08AEC43F-FF58-4874-81C8-D65D49646E5C}" srcOrd="4" destOrd="0" presId="urn:microsoft.com/office/officeart/2005/8/layout/bProcess4"/>
    <dgm:cxn modelId="{1661D3BC-2657-4B4D-824D-62715D00C079}" type="presParOf" srcId="{08AEC43F-FF58-4874-81C8-D65D49646E5C}" destId="{7A8C46AD-BFC3-438D-A9FE-4212F33A35B4}" srcOrd="0" destOrd="0" presId="urn:microsoft.com/office/officeart/2005/8/layout/bProcess4"/>
    <dgm:cxn modelId="{037DAD75-C438-45CC-8CE7-EC8B6FDB9830}" type="presParOf" srcId="{08AEC43F-FF58-4874-81C8-D65D49646E5C}" destId="{D84ED0F6-84A0-4DA3-A7D6-106F23CBBC14}" srcOrd="1" destOrd="0" presId="urn:microsoft.com/office/officeart/2005/8/layout/bProcess4"/>
    <dgm:cxn modelId="{8F6D67E1-19AC-457F-B256-19DF9A19EE44}" type="presParOf" srcId="{70B1E102-8899-4619-8825-C1A64DFE643F}" destId="{749FD9E9-88DD-4A31-80F5-6824911A75BC}" srcOrd="5" destOrd="0" presId="urn:microsoft.com/office/officeart/2005/8/layout/bProcess4"/>
    <dgm:cxn modelId="{4B2D8C10-440A-4F9A-80FF-6EFEC13740F1}" type="presParOf" srcId="{70B1E102-8899-4619-8825-C1A64DFE643F}" destId="{7ACB0A37-D797-4D34-B3A9-461FCF85FA13}" srcOrd="6" destOrd="0" presId="urn:microsoft.com/office/officeart/2005/8/layout/bProcess4"/>
    <dgm:cxn modelId="{A50F6E38-7008-442B-9617-A739B50529F3}" type="presParOf" srcId="{7ACB0A37-D797-4D34-B3A9-461FCF85FA13}" destId="{09251364-9B52-42CE-9D62-9DC47FEB24A6}" srcOrd="0" destOrd="0" presId="urn:microsoft.com/office/officeart/2005/8/layout/bProcess4"/>
    <dgm:cxn modelId="{C3EA6A38-336F-43E6-BA03-1E7D3D8C6A39}" type="presParOf" srcId="{7ACB0A37-D797-4D34-B3A9-461FCF85FA13}" destId="{777C7B65-BCFC-47D0-B2E8-66385DE1DDEF}" srcOrd="1" destOrd="0" presId="urn:microsoft.com/office/officeart/2005/8/layout/bProcess4"/>
    <dgm:cxn modelId="{A5C89C9C-DF4B-4F9F-AA90-2EF3D9CFA4FB}" type="presParOf" srcId="{70B1E102-8899-4619-8825-C1A64DFE643F}" destId="{ADFE51FB-8B22-4C67-8230-949E227A3FFC}" srcOrd="7" destOrd="0" presId="urn:microsoft.com/office/officeart/2005/8/layout/bProcess4"/>
    <dgm:cxn modelId="{79607A7C-1066-4CB2-979E-F0EFA2BC0A74}" type="presParOf" srcId="{70B1E102-8899-4619-8825-C1A64DFE643F}" destId="{97687B81-9286-4DB1-B3FA-8697FDA24020}" srcOrd="8" destOrd="0" presId="urn:microsoft.com/office/officeart/2005/8/layout/bProcess4"/>
    <dgm:cxn modelId="{196A31AD-6061-43A9-8FF8-934D7F47C4B0}" type="presParOf" srcId="{97687B81-9286-4DB1-B3FA-8697FDA24020}" destId="{3CC51DE4-45D1-42C3-AD01-AAC0976F4BB6}" srcOrd="0" destOrd="0" presId="urn:microsoft.com/office/officeart/2005/8/layout/bProcess4"/>
    <dgm:cxn modelId="{F228103A-3FEF-4EC6-81BB-8DB58BD1FD42}" type="presParOf" srcId="{97687B81-9286-4DB1-B3FA-8697FDA24020}" destId="{E0700BB3-3493-4F29-B80D-10D990C11AE0}" srcOrd="1" destOrd="0" presId="urn:microsoft.com/office/officeart/2005/8/layout/bProcess4"/>
    <dgm:cxn modelId="{A6D38F05-3ABB-4875-A117-C794190B7039}" type="presParOf" srcId="{70B1E102-8899-4619-8825-C1A64DFE643F}" destId="{241B6161-5B27-42D9-8421-44F655C6B027}" srcOrd="9" destOrd="0" presId="urn:microsoft.com/office/officeart/2005/8/layout/bProcess4"/>
    <dgm:cxn modelId="{501846D3-4513-4005-8735-065687001309}" type="presParOf" srcId="{70B1E102-8899-4619-8825-C1A64DFE643F}" destId="{302F895F-78AD-4481-AF36-17370FCE2A7C}" srcOrd="10" destOrd="0" presId="urn:microsoft.com/office/officeart/2005/8/layout/bProcess4"/>
    <dgm:cxn modelId="{8E5C28FB-64B1-4801-8848-1F5FDB05A422}" type="presParOf" srcId="{302F895F-78AD-4481-AF36-17370FCE2A7C}" destId="{18374856-5172-48F4-B6FB-6FB4ED86367F}" srcOrd="0" destOrd="0" presId="urn:microsoft.com/office/officeart/2005/8/layout/bProcess4"/>
    <dgm:cxn modelId="{4FB1F7B8-6D36-498A-831F-43150D457258}" type="presParOf" srcId="{302F895F-78AD-4481-AF36-17370FCE2A7C}" destId="{FA6BAFB0-7219-46E2-83B2-DBE35AB2C12F}" srcOrd="1" destOrd="0" presId="urn:microsoft.com/office/officeart/2005/8/layout/bProcess4"/>
    <dgm:cxn modelId="{848AD688-A03C-445A-AEE4-D88C78BCE8F5}" type="presParOf" srcId="{70B1E102-8899-4619-8825-C1A64DFE643F}" destId="{243899B5-E19E-4A8F-8A3D-D922BAA62F93}" srcOrd="11" destOrd="0" presId="urn:microsoft.com/office/officeart/2005/8/layout/bProcess4"/>
    <dgm:cxn modelId="{DB699AA6-CFD8-445C-A459-3DE5496C8376}" type="presParOf" srcId="{70B1E102-8899-4619-8825-C1A64DFE643F}" destId="{5FA5FFB0-4B83-4F25-9D8C-256350B8D0CD}" srcOrd="12" destOrd="0" presId="urn:microsoft.com/office/officeart/2005/8/layout/bProcess4"/>
    <dgm:cxn modelId="{388156AF-C367-405F-8784-1EACFDD3E9B5}" type="presParOf" srcId="{5FA5FFB0-4B83-4F25-9D8C-256350B8D0CD}" destId="{4A5BA462-E7FF-4874-9D1F-695DC515BA5D}" srcOrd="0" destOrd="0" presId="urn:microsoft.com/office/officeart/2005/8/layout/bProcess4"/>
    <dgm:cxn modelId="{AAA365F8-E273-4B29-94FC-03E17AC255C2}" type="presParOf" srcId="{5FA5FFB0-4B83-4F25-9D8C-256350B8D0CD}" destId="{DC90D3EB-549F-400E-BEB5-C84A3159EDB4}" srcOrd="1" destOrd="0" presId="urn:microsoft.com/office/officeart/2005/8/layout/bProcess4"/>
    <dgm:cxn modelId="{CF4BCFD2-B7A0-4B7C-ADCD-FB8A28D060AF}" type="presParOf" srcId="{70B1E102-8899-4619-8825-C1A64DFE643F}" destId="{8B228D25-437D-4B52-B123-67EC79D2CC81}" srcOrd="13" destOrd="0" presId="urn:microsoft.com/office/officeart/2005/8/layout/bProcess4"/>
    <dgm:cxn modelId="{3A4E4C3A-7EF4-436C-BC1C-77E432D0F4FB}" type="presParOf" srcId="{70B1E102-8899-4619-8825-C1A64DFE643F}" destId="{30565BA6-9A5D-41A9-AEBA-6F95EB02B379}" srcOrd="14" destOrd="0" presId="urn:microsoft.com/office/officeart/2005/8/layout/bProcess4"/>
    <dgm:cxn modelId="{DDDF58B6-7114-4328-AC51-6A8204BD7FA2}" type="presParOf" srcId="{30565BA6-9A5D-41A9-AEBA-6F95EB02B379}" destId="{F6641151-8C47-4B33-BC72-7CA230C667B9}" srcOrd="0" destOrd="0" presId="urn:microsoft.com/office/officeart/2005/8/layout/bProcess4"/>
    <dgm:cxn modelId="{7B545345-4E31-42B2-B953-8A395A67E720}" type="presParOf" srcId="{30565BA6-9A5D-41A9-AEBA-6F95EB02B379}" destId="{926843B4-4C2C-4B6C-9E09-18FA2B1896BD}" srcOrd="1" destOrd="0" presId="urn:microsoft.com/office/officeart/2005/8/layout/bProcess4"/>
    <dgm:cxn modelId="{3CE2BBEB-DFAE-4314-B97B-9013EC8D6956}" type="presParOf" srcId="{70B1E102-8899-4619-8825-C1A64DFE643F}" destId="{7FAE6E5B-35F2-40E8-89C1-58957F075BE3}" srcOrd="15" destOrd="0" presId="urn:microsoft.com/office/officeart/2005/8/layout/bProcess4"/>
    <dgm:cxn modelId="{B86C04E1-C39F-4F7A-AFB7-F754728F39B0}" type="presParOf" srcId="{70B1E102-8899-4619-8825-C1A64DFE643F}" destId="{091CD77A-D0C7-4B09-B934-5696343EDD74}" srcOrd="16" destOrd="0" presId="urn:microsoft.com/office/officeart/2005/8/layout/bProcess4"/>
    <dgm:cxn modelId="{7C888EBC-5A1D-4337-B39B-EF9D49D89401}" type="presParOf" srcId="{091CD77A-D0C7-4B09-B934-5696343EDD74}" destId="{74ACFE53-B117-4004-88FA-B34F7AFB2858}" srcOrd="0" destOrd="0" presId="urn:microsoft.com/office/officeart/2005/8/layout/bProcess4"/>
    <dgm:cxn modelId="{2D882F5D-3566-49FC-899A-145FBDCC4F69}" type="presParOf" srcId="{091CD77A-D0C7-4B09-B934-5696343EDD74}" destId="{08163A44-06C4-4CDB-BF2A-8934EC53F83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804BC4-D8E6-124D-A06E-FCD6F5D274A7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54373-769B-744D-8B8C-0B1CC0E1233D}">
      <dgm:prSet phldrT="[Text]"/>
      <dgm:spPr/>
      <dgm:t>
        <a:bodyPr/>
        <a:lstStyle/>
        <a:p>
          <a:r>
            <a:rPr lang="en-US" b="1" dirty="0" smtClean="0"/>
            <a:t>Google Scholar API (Metadata)</a:t>
          </a:r>
          <a:endParaRPr lang="en-US" dirty="0" smtClean="0"/>
        </a:p>
      </dgm:t>
    </dgm:pt>
    <dgm:pt modelId="{663697BC-33FC-564A-BFD1-D37F35A1E7A0}" type="parTrans" cxnId="{28C5706D-E878-7142-88BF-E3A815AA05D7}">
      <dgm:prSet/>
      <dgm:spPr/>
      <dgm:t>
        <a:bodyPr/>
        <a:lstStyle/>
        <a:p>
          <a:endParaRPr lang="en-US"/>
        </a:p>
      </dgm:t>
    </dgm:pt>
    <dgm:pt modelId="{4DF38CF0-89A2-1749-BCD8-6161F68EF6D1}" type="sibTrans" cxnId="{28C5706D-E878-7142-88BF-E3A815AA05D7}">
      <dgm:prSet/>
      <dgm:spPr/>
      <dgm:t>
        <a:bodyPr/>
        <a:lstStyle/>
        <a:p>
          <a:endParaRPr lang="en-US"/>
        </a:p>
      </dgm:t>
    </dgm:pt>
    <dgm:pt modelId="{A138C3FA-6A34-714A-9529-2E86D8E4B776}">
      <dgm:prSet phldrT="[Text]"/>
      <dgm:spPr/>
      <dgm:t>
        <a:bodyPr/>
        <a:lstStyle/>
        <a:p>
          <a:r>
            <a:rPr lang="en-US" dirty="0" smtClean="0"/>
            <a:t>Title</a:t>
          </a:r>
        </a:p>
      </dgm:t>
    </dgm:pt>
    <dgm:pt modelId="{E8C89F14-67C8-104F-98D0-35EC3ACA2B71}" type="parTrans" cxnId="{1D30D4CE-19CD-FD4D-A540-E00F7DEF1081}">
      <dgm:prSet/>
      <dgm:spPr/>
      <dgm:t>
        <a:bodyPr/>
        <a:lstStyle/>
        <a:p>
          <a:endParaRPr lang="en-US"/>
        </a:p>
      </dgm:t>
    </dgm:pt>
    <dgm:pt modelId="{73C96928-33F7-774D-A504-A55E60A652BA}" type="sibTrans" cxnId="{1D30D4CE-19CD-FD4D-A540-E00F7DEF1081}">
      <dgm:prSet/>
      <dgm:spPr/>
      <dgm:t>
        <a:bodyPr/>
        <a:lstStyle/>
        <a:p>
          <a:endParaRPr lang="en-US"/>
        </a:p>
      </dgm:t>
    </dgm:pt>
    <dgm:pt modelId="{542802C6-154D-4647-807C-FF89343A9835}">
      <dgm:prSet phldrT="[Text]"/>
      <dgm:spPr/>
      <dgm:t>
        <a:bodyPr/>
        <a:lstStyle/>
        <a:p>
          <a:r>
            <a:rPr lang="en-US" b="1" dirty="0" smtClean="0"/>
            <a:t>Google Scholar, PubMed and PubMed Central API </a:t>
          </a:r>
          <a:endParaRPr lang="en-US" dirty="0"/>
        </a:p>
      </dgm:t>
    </dgm:pt>
    <dgm:pt modelId="{70782BB9-D775-2D45-93AB-15D242BDFDF3}" type="parTrans" cxnId="{3D325BA4-373A-5345-B70F-08455DACC0AE}">
      <dgm:prSet/>
      <dgm:spPr/>
      <dgm:t>
        <a:bodyPr/>
        <a:lstStyle/>
        <a:p>
          <a:endParaRPr lang="en-US"/>
        </a:p>
      </dgm:t>
    </dgm:pt>
    <dgm:pt modelId="{E0797E03-98EA-3F4B-A6DA-2F9789AE7DD8}" type="sibTrans" cxnId="{3D325BA4-373A-5345-B70F-08455DACC0AE}">
      <dgm:prSet/>
      <dgm:spPr/>
      <dgm:t>
        <a:bodyPr/>
        <a:lstStyle/>
        <a:p>
          <a:endParaRPr lang="en-US"/>
        </a:p>
      </dgm:t>
    </dgm:pt>
    <dgm:pt modelId="{11240C6F-9577-DA4D-A099-9E75DD13DDC8}">
      <dgm:prSet phldrT="[Text]"/>
      <dgm:spPr/>
      <dgm:t>
        <a:bodyPr/>
        <a:lstStyle/>
        <a:p>
          <a:r>
            <a:rPr lang="en-US" dirty="0" smtClean="0"/>
            <a:t>Complete Text</a:t>
          </a:r>
          <a:endParaRPr lang="en-US" dirty="0"/>
        </a:p>
      </dgm:t>
    </dgm:pt>
    <dgm:pt modelId="{357D5B08-321C-A343-884A-7EF555EFCB07}" type="parTrans" cxnId="{3F3C0321-0EDC-EA40-B471-C73E22769109}">
      <dgm:prSet/>
      <dgm:spPr/>
      <dgm:t>
        <a:bodyPr/>
        <a:lstStyle/>
        <a:p>
          <a:endParaRPr lang="en-US"/>
        </a:p>
      </dgm:t>
    </dgm:pt>
    <dgm:pt modelId="{A0D7550F-14C5-1647-8ED2-71B9C7B07186}" type="sibTrans" cxnId="{3F3C0321-0EDC-EA40-B471-C73E22769109}">
      <dgm:prSet/>
      <dgm:spPr/>
      <dgm:t>
        <a:bodyPr/>
        <a:lstStyle/>
        <a:p>
          <a:endParaRPr lang="en-US"/>
        </a:p>
      </dgm:t>
    </dgm:pt>
    <dgm:pt modelId="{3815EF39-77CB-954C-B4A5-D78DCDEC8F0F}">
      <dgm:prSet phldrT="[Text]"/>
      <dgm:spPr/>
      <dgm:t>
        <a:bodyPr/>
        <a:lstStyle/>
        <a:p>
          <a:r>
            <a:rPr lang="en-US" dirty="0" smtClean="0"/>
            <a:t>Authors</a:t>
          </a:r>
        </a:p>
      </dgm:t>
    </dgm:pt>
    <dgm:pt modelId="{D72CC021-66FF-5442-AA33-31329A7E3884}" type="parTrans" cxnId="{7289F5A9-0BFD-1A41-8FFE-A0AE35C7F936}">
      <dgm:prSet/>
      <dgm:spPr/>
      <dgm:t>
        <a:bodyPr/>
        <a:lstStyle/>
        <a:p>
          <a:endParaRPr lang="en-US"/>
        </a:p>
      </dgm:t>
    </dgm:pt>
    <dgm:pt modelId="{F9051B1D-0AEA-7344-9A19-4D80605FF2E0}" type="sibTrans" cxnId="{7289F5A9-0BFD-1A41-8FFE-A0AE35C7F936}">
      <dgm:prSet/>
      <dgm:spPr/>
      <dgm:t>
        <a:bodyPr/>
        <a:lstStyle/>
        <a:p>
          <a:endParaRPr lang="en-US"/>
        </a:p>
      </dgm:t>
    </dgm:pt>
    <dgm:pt modelId="{6130F60A-ADC5-4D41-BCEB-CA15DA65505E}">
      <dgm:prSet phldrT="[Text]"/>
      <dgm:spPr/>
      <dgm:t>
        <a:bodyPr/>
        <a:lstStyle/>
        <a:p>
          <a:r>
            <a:rPr lang="en-US" dirty="0" smtClean="0"/>
            <a:t>Journal</a:t>
          </a:r>
        </a:p>
      </dgm:t>
    </dgm:pt>
    <dgm:pt modelId="{70DDA182-B649-CB40-897E-C824CEAE22B9}" type="parTrans" cxnId="{F45662F0-B1EF-EC42-A8B0-E059FA8207EF}">
      <dgm:prSet/>
      <dgm:spPr/>
      <dgm:t>
        <a:bodyPr/>
        <a:lstStyle/>
        <a:p>
          <a:endParaRPr lang="en-US"/>
        </a:p>
      </dgm:t>
    </dgm:pt>
    <dgm:pt modelId="{DD5E114A-DD74-1E42-BE06-6AD439071A2C}" type="sibTrans" cxnId="{F45662F0-B1EF-EC42-A8B0-E059FA8207EF}">
      <dgm:prSet/>
      <dgm:spPr/>
      <dgm:t>
        <a:bodyPr/>
        <a:lstStyle/>
        <a:p>
          <a:endParaRPr lang="en-US"/>
        </a:p>
      </dgm:t>
    </dgm:pt>
    <dgm:pt modelId="{787FE910-C5E8-A043-8E50-9ECD830B20FB}">
      <dgm:prSet phldrT="[Text]"/>
      <dgm:spPr/>
      <dgm:t>
        <a:bodyPr/>
        <a:lstStyle/>
        <a:p>
          <a:r>
            <a:rPr lang="en-US" dirty="0" smtClean="0"/>
            <a:t>Year of Publication</a:t>
          </a:r>
        </a:p>
      </dgm:t>
    </dgm:pt>
    <dgm:pt modelId="{B6F35566-A697-9644-BF4A-DD206376BEA8}" type="parTrans" cxnId="{93194C60-E327-C34A-A010-94F861DCDFD0}">
      <dgm:prSet/>
      <dgm:spPr/>
      <dgm:t>
        <a:bodyPr/>
        <a:lstStyle/>
        <a:p>
          <a:endParaRPr lang="en-US"/>
        </a:p>
      </dgm:t>
    </dgm:pt>
    <dgm:pt modelId="{E5C33A19-E1D2-4943-9006-52EF3159A374}" type="sibTrans" cxnId="{93194C60-E327-C34A-A010-94F861DCDFD0}">
      <dgm:prSet/>
      <dgm:spPr/>
      <dgm:t>
        <a:bodyPr/>
        <a:lstStyle/>
        <a:p>
          <a:endParaRPr lang="en-US"/>
        </a:p>
      </dgm:t>
    </dgm:pt>
    <dgm:pt modelId="{B134221E-5140-0340-817A-3ABAE3ACFA57}">
      <dgm:prSet phldrT="[Text]"/>
      <dgm:spPr/>
      <dgm:t>
        <a:bodyPr/>
        <a:lstStyle/>
        <a:p>
          <a:r>
            <a:rPr lang="en-US" dirty="0" smtClean="0"/>
            <a:t>Download Link</a:t>
          </a:r>
          <a:endParaRPr lang="en-US" dirty="0"/>
        </a:p>
      </dgm:t>
    </dgm:pt>
    <dgm:pt modelId="{629A49AA-DEA6-7745-8D97-466556D164F3}" type="parTrans" cxnId="{A555A0AF-EB48-FF4C-A24D-E2BACDDA3FC2}">
      <dgm:prSet/>
      <dgm:spPr/>
      <dgm:t>
        <a:bodyPr/>
        <a:lstStyle/>
        <a:p>
          <a:endParaRPr lang="en-US"/>
        </a:p>
      </dgm:t>
    </dgm:pt>
    <dgm:pt modelId="{FAC8D37F-4A43-7043-9CF8-114712FF434A}" type="sibTrans" cxnId="{A555A0AF-EB48-FF4C-A24D-E2BACDDA3FC2}">
      <dgm:prSet/>
      <dgm:spPr/>
      <dgm:t>
        <a:bodyPr/>
        <a:lstStyle/>
        <a:p>
          <a:endParaRPr lang="en-US"/>
        </a:p>
      </dgm:t>
    </dgm:pt>
    <dgm:pt modelId="{DB8FC7F4-1419-0846-8B54-F0FD6AEB4A36}">
      <dgm:prSet phldrT="[Text]"/>
      <dgm:spPr/>
      <dgm:t>
        <a:bodyPr/>
        <a:lstStyle/>
        <a:p>
          <a:r>
            <a:rPr lang="en-US" i="1" dirty="0" smtClean="0"/>
            <a:t>Data Format : JSON, BIBTEX</a:t>
          </a:r>
        </a:p>
      </dgm:t>
    </dgm:pt>
    <dgm:pt modelId="{9039A93D-1A2F-BA46-AE01-80FFA112755B}" type="parTrans" cxnId="{7A263FB0-6DEE-0C4B-AC0F-B858A1E9AD7E}">
      <dgm:prSet/>
      <dgm:spPr/>
      <dgm:t>
        <a:bodyPr/>
        <a:lstStyle/>
        <a:p>
          <a:endParaRPr lang="en-US"/>
        </a:p>
      </dgm:t>
    </dgm:pt>
    <dgm:pt modelId="{2FC546FF-0AF4-BB4B-8591-9093AA5837F7}" type="sibTrans" cxnId="{7A263FB0-6DEE-0C4B-AC0F-B858A1E9AD7E}">
      <dgm:prSet/>
      <dgm:spPr/>
      <dgm:t>
        <a:bodyPr/>
        <a:lstStyle/>
        <a:p>
          <a:endParaRPr lang="en-US"/>
        </a:p>
      </dgm:t>
    </dgm:pt>
    <dgm:pt modelId="{3EBB4564-2D46-2F4B-9BD6-5120F87D5A6E}">
      <dgm:prSet phldrT="[Text]"/>
      <dgm:spPr/>
      <dgm:t>
        <a:bodyPr/>
        <a:lstStyle/>
        <a:p>
          <a:r>
            <a:rPr lang="en-US" i="1" dirty="0" smtClean="0"/>
            <a:t>Data Format : XML</a:t>
          </a:r>
          <a:endParaRPr lang="en-US" i="1" dirty="0"/>
        </a:p>
      </dgm:t>
    </dgm:pt>
    <dgm:pt modelId="{0D4FEC3C-4A31-6E44-BEBC-88E22E9F2D9C}" type="parTrans" cxnId="{F5CE8A1D-B19E-5241-BAC7-4ED594318894}">
      <dgm:prSet/>
      <dgm:spPr/>
      <dgm:t>
        <a:bodyPr/>
        <a:lstStyle/>
        <a:p>
          <a:endParaRPr lang="en-US"/>
        </a:p>
      </dgm:t>
    </dgm:pt>
    <dgm:pt modelId="{07847199-A28B-2D40-8785-92453B5813AA}" type="sibTrans" cxnId="{F5CE8A1D-B19E-5241-BAC7-4ED594318894}">
      <dgm:prSet/>
      <dgm:spPr/>
      <dgm:t>
        <a:bodyPr/>
        <a:lstStyle/>
        <a:p>
          <a:endParaRPr lang="en-US"/>
        </a:p>
      </dgm:t>
    </dgm:pt>
    <dgm:pt modelId="{ABAE6383-92ED-AD4D-B2D0-F56EA2A4F5AE}">
      <dgm:prSet phldrT="[Text]"/>
      <dgm:spPr/>
      <dgm:t>
        <a:bodyPr/>
        <a:lstStyle/>
        <a:p>
          <a:r>
            <a:rPr lang="en-US" dirty="0" smtClean="0"/>
            <a:t>Publisher</a:t>
          </a:r>
        </a:p>
      </dgm:t>
    </dgm:pt>
    <dgm:pt modelId="{6ADA7AF3-80A0-9642-8ADE-5133B5BF33A4}" type="parTrans" cxnId="{8AD242EF-E61C-0741-ABE8-A4749E64FA8B}">
      <dgm:prSet/>
      <dgm:spPr/>
      <dgm:t>
        <a:bodyPr/>
        <a:lstStyle/>
        <a:p>
          <a:endParaRPr lang="en-US"/>
        </a:p>
      </dgm:t>
    </dgm:pt>
    <dgm:pt modelId="{BCD0B12E-602D-1F4A-B237-66AA5A0E5225}" type="sibTrans" cxnId="{8AD242EF-E61C-0741-ABE8-A4749E64FA8B}">
      <dgm:prSet/>
      <dgm:spPr/>
      <dgm:t>
        <a:bodyPr/>
        <a:lstStyle/>
        <a:p>
          <a:endParaRPr lang="en-US"/>
        </a:p>
      </dgm:t>
    </dgm:pt>
    <dgm:pt modelId="{A6776306-4BA5-DF42-834E-AD4C62E92241}" type="pres">
      <dgm:prSet presAssocID="{8F804BC4-D8E6-124D-A06E-FCD6F5D274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7F3F09-F0BA-FF42-905E-9A4A6AE9D910}" type="pres">
      <dgm:prSet presAssocID="{C4954373-769B-744D-8B8C-0B1CC0E1233D}" presName="parentLin" presStyleCnt="0"/>
      <dgm:spPr/>
    </dgm:pt>
    <dgm:pt modelId="{DC938AE2-A00E-C748-909A-2E3E2A1BF701}" type="pres">
      <dgm:prSet presAssocID="{C4954373-769B-744D-8B8C-0B1CC0E1233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547F8FA-E5EE-9F4F-B87B-207A3603F23B}" type="pres">
      <dgm:prSet presAssocID="{C4954373-769B-744D-8B8C-0B1CC0E1233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05488-C708-F64A-95E4-902201616A3F}" type="pres">
      <dgm:prSet presAssocID="{C4954373-769B-744D-8B8C-0B1CC0E1233D}" presName="negativeSpace" presStyleCnt="0"/>
      <dgm:spPr/>
    </dgm:pt>
    <dgm:pt modelId="{88F99E0B-3478-2047-9FB6-28A42D6BD40A}" type="pres">
      <dgm:prSet presAssocID="{C4954373-769B-744D-8B8C-0B1CC0E1233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1E03D-F3FF-8546-B1F1-2EAA8A1B5167}" type="pres">
      <dgm:prSet presAssocID="{4DF38CF0-89A2-1749-BCD8-6161F68EF6D1}" presName="spaceBetweenRectangles" presStyleCnt="0"/>
      <dgm:spPr/>
    </dgm:pt>
    <dgm:pt modelId="{8CDC2D0A-DC37-5944-8854-16B4F5D575A8}" type="pres">
      <dgm:prSet presAssocID="{542802C6-154D-4647-807C-FF89343A9835}" presName="parentLin" presStyleCnt="0"/>
      <dgm:spPr/>
    </dgm:pt>
    <dgm:pt modelId="{C1D39073-DCD1-184F-9A6F-9804292A37FB}" type="pres">
      <dgm:prSet presAssocID="{542802C6-154D-4647-807C-FF89343A983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9AA8FAD-A2ED-AD46-B9ED-34EEBF5396CF}" type="pres">
      <dgm:prSet presAssocID="{542802C6-154D-4647-807C-FF89343A983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D892E-A3D3-6846-BD1F-8EE029EE6853}" type="pres">
      <dgm:prSet presAssocID="{542802C6-154D-4647-807C-FF89343A9835}" presName="negativeSpace" presStyleCnt="0"/>
      <dgm:spPr/>
    </dgm:pt>
    <dgm:pt modelId="{F769A10C-AB34-FF49-A9CF-1854F656D46C}" type="pres">
      <dgm:prSet presAssocID="{542802C6-154D-4647-807C-FF89343A983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263FB0-6DEE-0C4B-AC0F-B858A1E9AD7E}" srcId="{C4954373-769B-744D-8B8C-0B1CC0E1233D}" destId="{DB8FC7F4-1419-0846-8B54-F0FD6AEB4A36}" srcOrd="0" destOrd="0" parTransId="{9039A93D-1A2F-BA46-AE01-80FFA112755B}" sibTransId="{2FC546FF-0AF4-BB4B-8591-9093AA5837F7}"/>
    <dgm:cxn modelId="{1D30D4CE-19CD-FD4D-A540-E00F7DEF1081}" srcId="{C4954373-769B-744D-8B8C-0B1CC0E1233D}" destId="{A138C3FA-6A34-714A-9529-2E86D8E4B776}" srcOrd="1" destOrd="0" parTransId="{E8C89F14-67C8-104F-98D0-35EC3ACA2B71}" sibTransId="{73C96928-33F7-774D-A504-A55E60A652BA}"/>
    <dgm:cxn modelId="{7289F5A9-0BFD-1A41-8FFE-A0AE35C7F936}" srcId="{C4954373-769B-744D-8B8C-0B1CC0E1233D}" destId="{3815EF39-77CB-954C-B4A5-D78DCDEC8F0F}" srcOrd="2" destOrd="0" parTransId="{D72CC021-66FF-5442-AA33-31329A7E3884}" sibTransId="{F9051B1D-0AEA-7344-9A19-4D80605FF2E0}"/>
    <dgm:cxn modelId="{A5C7F850-14AB-664D-B364-8B73B5B57A36}" type="presOf" srcId="{8F804BC4-D8E6-124D-A06E-FCD6F5D274A7}" destId="{A6776306-4BA5-DF42-834E-AD4C62E92241}" srcOrd="0" destOrd="0" presId="urn:microsoft.com/office/officeart/2005/8/layout/list1"/>
    <dgm:cxn modelId="{79307DAE-D36A-944F-8379-452A20A052B6}" type="presOf" srcId="{3815EF39-77CB-954C-B4A5-D78DCDEC8F0F}" destId="{88F99E0B-3478-2047-9FB6-28A42D6BD40A}" srcOrd="0" destOrd="2" presId="urn:microsoft.com/office/officeart/2005/8/layout/list1"/>
    <dgm:cxn modelId="{28C5706D-E878-7142-88BF-E3A815AA05D7}" srcId="{8F804BC4-D8E6-124D-A06E-FCD6F5D274A7}" destId="{C4954373-769B-744D-8B8C-0B1CC0E1233D}" srcOrd="0" destOrd="0" parTransId="{663697BC-33FC-564A-BFD1-D37F35A1E7A0}" sibTransId="{4DF38CF0-89A2-1749-BCD8-6161F68EF6D1}"/>
    <dgm:cxn modelId="{308D7518-25A9-8A48-98C8-3BDAB97DAEA7}" type="presOf" srcId="{542802C6-154D-4647-807C-FF89343A9835}" destId="{99AA8FAD-A2ED-AD46-B9ED-34EEBF5396CF}" srcOrd="1" destOrd="0" presId="urn:microsoft.com/office/officeart/2005/8/layout/list1"/>
    <dgm:cxn modelId="{DB51E88E-7297-DF45-A971-0330B1316CA1}" type="presOf" srcId="{C4954373-769B-744D-8B8C-0B1CC0E1233D}" destId="{DC938AE2-A00E-C748-909A-2E3E2A1BF701}" srcOrd="0" destOrd="0" presId="urn:microsoft.com/office/officeart/2005/8/layout/list1"/>
    <dgm:cxn modelId="{8AD242EF-E61C-0741-ABE8-A4749E64FA8B}" srcId="{C4954373-769B-744D-8B8C-0B1CC0E1233D}" destId="{ABAE6383-92ED-AD4D-B2D0-F56EA2A4F5AE}" srcOrd="4" destOrd="0" parTransId="{6ADA7AF3-80A0-9642-8ADE-5133B5BF33A4}" sibTransId="{BCD0B12E-602D-1F4A-B237-66AA5A0E5225}"/>
    <dgm:cxn modelId="{64757C24-FEFC-034B-AC60-DB5621199D01}" type="presOf" srcId="{B134221E-5140-0340-817A-3ABAE3ACFA57}" destId="{88F99E0B-3478-2047-9FB6-28A42D6BD40A}" srcOrd="0" destOrd="6" presId="urn:microsoft.com/office/officeart/2005/8/layout/list1"/>
    <dgm:cxn modelId="{1A0E259D-90C5-8E40-AC15-4198172E4033}" type="presOf" srcId="{11240C6F-9577-DA4D-A099-9E75DD13DDC8}" destId="{F769A10C-AB34-FF49-A9CF-1854F656D46C}" srcOrd="0" destOrd="1" presId="urn:microsoft.com/office/officeart/2005/8/layout/list1"/>
    <dgm:cxn modelId="{B11C1B80-BB74-8F4B-8E1A-E539B5087DC4}" type="presOf" srcId="{DB8FC7F4-1419-0846-8B54-F0FD6AEB4A36}" destId="{88F99E0B-3478-2047-9FB6-28A42D6BD40A}" srcOrd="0" destOrd="0" presId="urn:microsoft.com/office/officeart/2005/8/layout/list1"/>
    <dgm:cxn modelId="{D11F10B4-604C-EC41-8548-53E7F29757D2}" type="presOf" srcId="{3EBB4564-2D46-2F4B-9BD6-5120F87D5A6E}" destId="{F769A10C-AB34-FF49-A9CF-1854F656D46C}" srcOrd="0" destOrd="0" presId="urn:microsoft.com/office/officeart/2005/8/layout/list1"/>
    <dgm:cxn modelId="{3F3C0321-0EDC-EA40-B471-C73E22769109}" srcId="{542802C6-154D-4647-807C-FF89343A9835}" destId="{11240C6F-9577-DA4D-A099-9E75DD13DDC8}" srcOrd="1" destOrd="0" parTransId="{357D5B08-321C-A343-884A-7EF555EFCB07}" sibTransId="{A0D7550F-14C5-1647-8ED2-71B9C7B07186}"/>
    <dgm:cxn modelId="{F45662F0-B1EF-EC42-A8B0-E059FA8207EF}" srcId="{C4954373-769B-744D-8B8C-0B1CC0E1233D}" destId="{6130F60A-ADC5-4D41-BCEB-CA15DA65505E}" srcOrd="3" destOrd="0" parTransId="{70DDA182-B649-CB40-897E-C824CEAE22B9}" sibTransId="{DD5E114A-DD74-1E42-BE06-6AD439071A2C}"/>
    <dgm:cxn modelId="{93194C60-E327-C34A-A010-94F861DCDFD0}" srcId="{C4954373-769B-744D-8B8C-0B1CC0E1233D}" destId="{787FE910-C5E8-A043-8E50-9ECD830B20FB}" srcOrd="5" destOrd="0" parTransId="{B6F35566-A697-9644-BF4A-DD206376BEA8}" sibTransId="{E5C33A19-E1D2-4943-9006-52EF3159A374}"/>
    <dgm:cxn modelId="{4F85FCCD-3900-7746-AE35-21406F66C61E}" type="presOf" srcId="{6130F60A-ADC5-4D41-BCEB-CA15DA65505E}" destId="{88F99E0B-3478-2047-9FB6-28A42D6BD40A}" srcOrd="0" destOrd="3" presId="urn:microsoft.com/office/officeart/2005/8/layout/list1"/>
    <dgm:cxn modelId="{368606F4-9E48-BB43-BE77-DA412F864199}" type="presOf" srcId="{C4954373-769B-744D-8B8C-0B1CC0E1233D}" destId="{5547F8FA-E5EE-9F4F-B87B-207A3603F23B}" srcOrd="1" destOrd="0" presId="urn:microsoft.com/office/officeart/2005/8/layout/list1"/>
    <dgm:cxn modelId="{D3FD6433-7295-484E-9B38-1C4FE6FBB671}" type="presOf" srcId="{ABAE6383-92ED-AD4D-B2D0-F56EA2A4F5AE}" destId="{88F99E0B-3478-2047-9FB6-28A42D6BD40A}" srcOrd="0" destOrd="4" presId="urn:microsoft.com/office/officeart/2005/8/layout/list1"/>
    <dgm:cxn modelId="{A555A0AF-EB48-FF4C-A24D-E2BACDDA3FC2}" srcId="{C4954373-769B-744D-8B8C-0B1CC0E1233D}" destId="{B134221E-5140-0340-817A-3ABAE3ACFA57}" srcOrd="6" destOrd="0" parTransId="{629A49AA-DEA6-7745-8D97-466556D164F3}" sibTransId="{FAC8D37F-4A43-7043-9CF8-114712FF434A}"/>
    <dgm:cxn modelId="{F5CE8A1D-B19E-5241-BAC7-4ED594318894}" srcId="{542802C6-154D-4647-807C-FF89343A9835}" destId="{3EBB4564-2D46-2F4B-9BD6-5120F87D5A6E}" srcOrd="0" destOrd="0" parTransId="{0D4FEC3C-4A31-6E44-BEBC-88E22E9F2D9C}" sibTransId="{07847199-A28B-2D40-8785-92453B5813AA}"/>
    <dgm:cxn modelId="{95A907DF-9D8B-3C49-BD42-2AF3C2727406}" type="presOf" srcId="{A138C3FA-6A34-714A-9529-2E86D8E4B776}" destId="{88F99E0B-3478-2047-9FB6-28A42D6BD40A}" srcOrd="0" destOrd="1" presId="urn:microsoft.com/office/officeart/2005/8/layout/list1"/>
    <dgm:cxn modelId="{BFB57BB8-0CB7-0B41-93F3-FD73C39899B5}" type="presOf" srcId="{542802C6-154D-4647-807C-FF89343A9835}" destId="{C1D39073-DCD1-184F-9A6F-9804292A37FB}" srcOrd="0" destOrd="0" presId="urn:microsoft.com/office/officeart/2005/8/layout/list1"/>
    <dgm:cxn modelId="{3D325BA4-373A-5345-B70F-08455DACC0AE}" srcId="{8F804BC4-D8E6-124D-A06E-FCD6F5D274A7}" destId="{542802C6-154D-4647-807C-FF89343A9835}" srcOrd="1" destOrd="0" parTransId="{70782BB9-D775-2D45-93AB-15D242BDFDF3}" sibTransId="{E0797E03-98EA-3F4B-A6DA-2F9789AE7DD8}"/>
    <dgm:cxn modelId="{614F7C94-4783-1749-BAF4-D3436E8C3CC2}" type="presOf" srcId="{787FE910-C5E8-A043-8E50-9ECD830B20FB}" destId="{88F99E0B-3478-2047-9FB6-28A42D6BD40A}" srcOrd="0" destOrd="5" presId="urn:microsoft.com/office/officeart/2005/8/layout/list1"/>
    <dgm:cxn modelId="{E529B385-2F6F-E540-AF1B-20809E59F715}" type="presParOf" srcId="{A6776306-4BA5-DF42-834E-AD4C62E92241}" destId="{F67F3F09-F0BA-FF42-905E-9A4A6AE9D910}" srcOrd="0" destOrd="0" presId="urn:microsoft.com/office/officeart/2005/8/layout/list1"/>
    <dgm:cxn modelId="{8E2E8212-FBCC-184A-BB10-CB615B390A94}" type="presParOf" srcId="{F67F3F09-F0BA-FF42-905E-9A4A6AE9D910}" destId="{DC938AE2-A00E-C748-909A-2E3E2A1BF701}" srcOrd="0" destOrd="0" presId="urn:microsoft.com/office/officeart/2005/8/layout/list1"/>
    <dgm:cxn modelId="{04DEF137-FA77-384B-A019-78342BC7EC68}" type="presParOf" srcId="{F67F3F09-F0BA-FF42-905E-9A4A6AE9D910}" destId="{5547F8FA-E5EE-9F4F-B87B-207A3603F23B}" srcOrd="1" destOrd="0" presId="urn:microsoft.com/office/officeart/2005/8/layout/list1"/>
    <dgm:cxn modelId="{89F07E6C-AAAF-1D42-9D28-1745A7ABB9E2}" type="presParOf" srcId="{A6776306-4BA5-DF42-834E-AD4C62E92241}" destId="{83A05488-C708-F64A-95E4-902201616A3F}" srcOrd="1" destOrd="0" presId="urn:microsoft.com/office/officeart/2005/8/layout/list1"/>
    <dgm:cxn modelId="{2107C6A5-4ABB-4F4A-9AB7-049B1507ECB8}" type="presParOf" srcId="{A6776306-4BA5-DF42-834E-AD4C62E92241}" destId="{88F99E0B-3478-2047-9FB6-28A42D6BD40A}" srcOrd="2" destOrd="0" presId="urn:microsoft.com/office/officeart/2005/8/layout/list1"/>
    <dgm:cxn modelId="{B187222C-F7F4-8040-821E-393906186790}" type="presParOf" srcId="{A6776306-4BA5-DF42-834E-AD4C62E92241}" destId="{4741E03D-F3FF-8546-B1F1-2EAA8A1B5167}" srcOrd="3" destOrd="0" presId="urn:microsoft.com/office/officeart/2005/8/layout/list1"/>
    <dgm:cxn modelId="{EEBCC4FB-1190-654B-A057-46924C834722}" type="presParOf" srcId="{A6776306-4BA5-DF42-834E-AD4C62E92241}" destId="{8CDC2D0A-DC37-5944-8854-16B4F5D575A8}" srcOrd="4" destOrd="0" presId="urn:microsoft.com/office/officeart/2005/8/layout/list1"/>
    <dgm:cxn modelId="{2C8D3105-7A97-9642-9FDA-C2D186938438}" type="presParOf" srcId="{8CDC2D0A-DC37-5944-8854-16B4F5D575A8}" destId="{C1D39073-DCD1-184F-9A6F-9804292A37FB}" srcOrd="0" destOrd="0" presId="urn:microsoft.com/office/officeart/2005/8/layout/list1"/>
    <dgm:cxn modelId="{9A091EF7-5C70-7E49-9F30-9599F95282DF}" type="presParOf" srcId="{8CDC2D0A-DC37-5944-8854-16B4F5D575A8}" destId="{99AA8FAD-A2ED-AD46-B9ED-34EEBF5396CF}" srcOrd="1" destOrd="0" presId="urn:microsoft.com/office/officeart/2005/8/layout/list1"/>
    <dgm:cxn modelId="{048A5FBF-FF3C-2241-9CF5-980A36D13511}" type="presParOf" srcId="{A6776306-4BA5-DF42-834E-AD4C62E92241}" destId="{57DD892E-A3D3-6846-BD1F-8EE029EE6853}" srcOrd="5" destOrd="0" presId="urn:microsoft.com/office/officeart/2005/8/layout/list1"/>
    <dgm:cxn modelId="{C7CF248E-0DA8-294A-9B92-6F985D9A7364}" type="presParOf" srcId="{A6776306-4BA5-DF42-834E-AD4C62E92241}" destId="{F769A10C-AB34-FF49-A9CF-1854F656D46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9F354-7B49-4744-A111-8F1636193185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0E4DC-9114-5C45-8A45-499C42C8B143}">
      <dgm:prSet phldrT="[Text]"/>
      <dgm:spPr/>
      <dgm:t>
        <a:bodyPr/>
        <a:lstStyle/>
        <a:p>
          <a:r>
            <a:rPr lang="en-US" dirty="0" smtClean="0"/>
            <a:t>Direct Parser (</a:t>
          </a:r>
          <a:r>
            <a:rPr lang="en-US" dirty="0" err="1" smtClean="0"/>
            <a:t>pypdfx</a:t>
          </a:r>
          <a:r>
            <a:rPr lang="en-US" dirty="0" smtClean="0"/>
            <a:t>)</a:t>
          </a:r>
        </a:p>
      </dgm:t>
    </dgm:pt>
    <dgm:pt modelId="{6B0C5DC9-1F7B-814F-85FF-5708783DF77C}" type="parTrans" cxnId="{8F48C767-382B-4B46-8555-91527B052B1C}">
      <dgm:prSet/>
      <dgm:spPr/>
      <dgm:t>
        <a:bodyPr/>
        <a:lstStyle/>
        <a:p>
          <a:endParaRPr lang="en-US"/>
        </a:p>
      </dgm:t>
    </dgm:pt>
    <dgm:pt modelId="{B235CBB3-3307-3C4E-9DA9-9115B584E92A}" type="sibTrans" cxnId="{8F48C767-382B-4B46-8555-91527B052B1C}">
      <dgm:prSet/>
      <dgm:spPr/>
      <dgm:t>
        <a:bodyPr/>
        <a:lstStyle/>
        <a:p>
          <a:endParaRPr lang="en-US"/>
        </a:p>
      </dgm:t>
    </dgm:pt>
    <dgm:pt modelId="{29788B8A-2A39-1D48-BCD7-1499520601FA}">
      <dgm:prSet phldrT="[Text]"/>
      <dgm:spPr/>
      <dgm:t>
        <a:bodyPr/>
        <a:lstStyle/>
        <a:p>
          <a:r>
            <a:rPr lang="en-US" dirty="0" smtClean="0"/>
            <a:t>Rule Based Parser</a:t>
          </a:r>
          <a:endParaRPr lang="en-US" dirty="0"/>
        </a:p>
      </dgm:t>
    </dgm:pt>
    <dgm:pt modelId="{ABDF22C6-DD12-9C40-AA87-4CBBB464BC99}" type="parTrans" cxnId="{CB8690D0-040E-E347-B72E-3C4DAD77383F}">
      <dgm:prSet/>
      <dgm:spPr/>
      <dgm:t>
        <a:bodyPr/>
        <a:lstStyle/>
        <a:p>
          <a:endParaRPr lang="en-US"/>
        </a:p>
      </dgm:t>
    </dgm:pt>
    <dgm:pt modelId="{A5994164-0E57-7045-AC6A-7DB784250B6A}" type="sibTrans" cxnId="{CB8690D0-040E-E347-B72E-3C4DAD77383F}">
      <dgm:prSet/>
      <dgm:spPr/>
      <dgm:t>
        <a:bodyPr/>
        <a:lstStyle/>
        <a:p>
          <a:endParaRPr lang="en-US"/>
        </a:p>
      </dgm:t>
    </dgm:pt>
    <dgm:pt modelId="{6B137BF4-634E-0244-8611-07EB73DC93D7}">
      <dgm:prSet phldrT="[Text]"/>
      <dgm:spPr/>
      <dgm:t>
        <a:bodyPr/>
        <a:lstStyle/>
        <a:p>
          <a:r>
            <a:rPr lang="en-US" dirty="0" smtClean="0"/>
            <a:t>Generate More Rules</a:t>
          </a:r>
          <a:endParaRPr lang="en-US" dirty="0"/>
        </a:p>
      </dgm:t>
    </dgm:pt>
    <dgm:pt modelId="{D7B3E82B-BE60-564B-A1D1-7AED1C82616D}" type="parTrans" cxnId="{31A0C148-0D0D-D640-8AEE-5A2A8310E14E}">
      <dgm:prSet/>
      <dgm:spPr/>
      <dgm:t>
        <a:bodyPr/>
        <a:lstStyle/>
        <a:p>
          <a:endParaRPr lang="en-US"/>
        </a:p>
      </dgm:t>
    </dgm:pt>
    <dgm:pt modelId="{E67C4143-681A-D144-80A1-E92DD671EA5B}" type="sibTrans" cxnId="{31A0C148-0D0D-D640-8AEE-5A2A8310E14E}">
      <dgm:prSet/>
      <dgm:spPr/>
      <dgm:t>
        <a:bodyPr/>
        <a:lstStyle/>
        <a:p>
          <a:endParaRPr lang="en-US"/>
        </a:p>
      </dgm:t>
    </dgm:pt>
    <dgm:pt modelId="{DFE0DE3F-7A1D-2F49-90A5-09DCD80A4A99}">
      <dgm:prSet/>
      <dgm:spPr/>
      <dgm:t>
        <a:bodyPr/>
        <a:lstStyle/>
        <a:p>
          <a:r>
            <a:rPr lang="en-US" dirty="0" smtClean="0"/>
            <a:t>Pre-defined rules</a:t>
          </a:r>
        </a:p>
      </dgm:t>
    </dgm:pt>
    <dgm:pt modelId="{5AAD252D-51AB-0743-831D-C29C94FEC9D6}" type="parTrans" cxnId="{7CD82ECC-EB59-FA4B-A533-03EF71A52ECB}">
      <dgm:prSet/>
      <dgm:spPr/>
      <dgm:t>
        <a:bodyPr/>
        <a:lstStyle/>
        <a:p>
          <a:endParaRPr lang="en-US"/>
        </a:p>
      </dgm:t>
    </dgm:pt>
    <dgm:pt modelId="{29E66210-2FE6-FC48-A4D4-7FB633E9489C}" type="sibTrans" cxnId="{7CD82ECC-EB59-FA4B-A533-03EF71A52ECB}">
      <dgm:prSet/>
      <dgm:spPr/>
      <dgm:t>
        <a:bodyPr/>
        <a:lstStyle/>
        <a:p>
          <a:endParaRPr lang="en-US"/>
        </a:p>
      </dgm:t>
    </dgm:pt>
    <dgm:pt modelId="{FAA14417-5DB0-9746-84BD-973FDFB57FA2}">
      <dgm:prSet/>
      <dgm:spPr/>
      <dgm:t>
        <a:bodyPr/>
        <a:lstStyle/>
        <a:p>
          <a:r>
            <a:rPr lang="en-US" dirty="0" smtClean="0"/>
            <a:t>Rules from document syntax</a:t>
          </a:r>
        </a:p>
      </dgm:t>
    </dgm:pt>
    <dgm:pt modelId="{3251B83F-80A7-7D46-B7B5-3BF8C6D102B1}" type="parTrans" cxnId="{D0FCDE2D-2CF9-C540-A6EC-E0EBEBFD635C}">
      <dgm:prSet/>
      <dgm:spPr/>
      <dgm:t>
        <a:bodyPr/>
        <a:lstStyle/>
        <a:p>
          <a:endParaRPr lang="en-US"/>
        </a:p>
      </dgm:t>
    </dgm:pt>
    <dgm:pt modelId="{481B8A3C-7390-E243-B54C-C3C94C33FAFA}" type="sibTrans" cxnId="{D0FCDE2D-2CF9-C540-A6EC-E0EBEBFD635C}">
      <dgm:prSet/>
      <dgm:spPr/>
      <dgm:t>
        <a:bodyPr/>
        <a:lstStyle/>
        <a:p>
          <a:endParaRPr lang="en-US"/>
        </a:p>
      </dgm:t>
    </dgm:pt>
    <dgm:pt modelId="{7928FF9D-A752-0D4A-B736-FFF853CFC6B7}">
      <dgm:prSet/>
      <dgm:spPr/>
      <dgm:t>
        <a:bodyPr/>
        <a:lstStyle/>
        <a:p>
          <a:r>
            <a:rPr lang="en-US" dirty="0" smtClean="0"/>
            <a:t>Rules from parser syntax</a:t>
          </a:r>
        </a:p>
      </dgm:t>
    </dgm:pt>
    <dgm:pt modelId="{0A7F35A8-9485-4846-B5FA-7F0F02277CA4}" type="parTrans" cxnId="{6FAAE04D-6BC7-A140-8487-A92137ACE09E}">
      <dgm:prSet/>
      <dgm:spPr/>
      <dgm:t>
        <a:bodyPr/>
        <a:lstStyle/>
        <a:p>
          <a:endParaRPr lang="en-US"/>
        </a:p>
      </dgm:t>
    </dgm:pt>
    <dgm:pt modelId="{14287C99-0F2A-E749-8BAA-DDE1D17A26D8}" type="sibTrans" cxnId="{6FAAE04D-6BC7-A140-8487-A92137ACE09E}">
      <dgm:prSet/>
      <dgm:spPr/>
      <dgm:t>
        <a:bodyPr/>
        <a:lstStyle/>
        <a:p>
          <a:endParaRPr lang="en-US"/>
        </a:p>
      </dgm:t>
    </dgm:pt>
    <dgm:pt modelId="{622B01B8-CB99-EE46-A7DB-E78279D12C0E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DDFC2328-5B89-8E4E-B481-60FE4ADA3196}" type="parTrans" cxnId="{1DFFDC9C-95CF-DB46-A875-CDE0CDBDED7F}">
      <dgm:prSet/>
      <dgm:spPr/>
      <dgm:t>
        <a:bodyPr/>
        <a:lstStyle/>
        <a:p>
          <a:endParaRPr lang="en-US"/>
        </a:p>
      </dgm:t>
    </dgm:pt>
    <dgm:pt modelId="{7D491D50-7C13-794D-9478-F64DF19AB1AD}" type="sibTrans" cxnId="{1DFFDC9C-95CF-DB46-A875-CDE0CDBDED7F}">
      <dgm:prSet/>
      <dgm:spPr/>
      <dgm:t>
        <a:bodyPr/>
        <a:lstStyle/>
        <a:p>
          <a:endParaRPr lang="en-US"/>
        </a:p>
      </dgm:t>
    </dgm:pt>
    <dgm:pt modelId="{1C4D7AAF-EECE-6C4C-9559-5961C533414F}">
      <dgm:prSet phldrT="[Text]"/>
      <dgm:spPr/>
      <dgm:t>
        <a:bodyPr/>
        <a:lstStyle/>
        <a:p>
          <a:r>
            <a:rPr lang="en-US" dirty="0" smtClean="0"/>
            <a:t>TPR</a:t>
          </a:r>
          <a:endParaRPr lang="en-US" dirty="0"/>
        </a:p>
      </dgm:t>
    </dgm:pt>
    <dgm:pt modelId="{FFD78806-91AD-C447-9D8E-5990E01CB6C9}" type="parTrans" cxnId="{9DF7C4F0-9991-2744-A07F-F0E53544C1A1}">
      <dgm:prSet/>
      <dgm:spPr/>
      <dgm:t>
        <a:bodyPr/>
        <a:lstStyle/>
        <a:p>
          <a:endParaRPr lang="en-US"/>
        </a:p>
      </dgm:t>
    </dgm:pt>
    <dgm:pt modelId="{FC7B8D86-36C0-2341-9E42-41AD50747E13}" type="sibTrans" cxnId="{9DF7C4F0-9991-2744-A07F-F0E53544C1A1}">
      <dgm:prSet/>
      <dgm:spPr/>
      <dgm:t>
        <a:bodyPr/>
        <a:lstStyle/>
        <a:p>
          <a:endParaRPr lang="en-US"/>
        </a:p>
      </dgm:t>
    </dgm:pt>
    <dgm:pt modelId="{8A0ECA32-24F2-EA46-B4EE-81166FE90213}">
      <dgm:prSet phldrT="[Text]"/>
      <dgm:spPr/>
      <dgm:t>
        <a:bodyPr/>
        <a:lstStyle/>
        <a:p>
          <a:r>
            <a:rPr lang="en-US" dirty="0" smtClean="0"/>
            <a:t>FPR</a:t>
          </a:r>
          <a:endParaRPr lang="en-US" dirty="0"/>
        </a:p>
      </dgm:t>
    </dgm:pt>
    <dgm:pt modelId="{FD43244B-A596-E94E-BF40-5CF4C89893BE}" type="parTrans" cxnId="{1B1247BF-E46E-A640-A864-50265B6AF398}">
      <dgm:prSet/>
      <dgm:spPr/>
      <dgm:t>
        <a:bodyPr/>
        <a:lstStyle/>
        <a:p>
          <a:endParaRPr lang="en-US"/>
        </a:p>
      </dgm:t>
    </dgm:pt>
    <dgm:pt modelId="{4F297E42-5840-6B43-B1E9-DAA7A80BBDFD}" type="sibTrans" cxnId="{1B1247BF-E46E-A640-A864-50265B6AF398}">
      <dgm:prSet/>
      <dgm:spPr/>
      <dgm:t>
        <a:bodyPr/>
        <a:lstStyle/>
        <a:p>
          <a:endParaRPr lang="en-US"/>
        </a:p>
      </dgm:t>
    </dgm:pt>
    <dgm:pt modelId="{F736CD50-34BB-474F-B268-9C7483F57D7C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521D33DF-C285-EE4A-9720-57D9339AEB43}" type="parTrans" cxnId="{76F076EA-B112-E44A-A354-AA331630841D}">
      <dgm:prSet/>
      <dgm:spPr/>
      <dgm:t>
        <a:bodyPr/>
        <a:lstStyle/>
        <a:p>
          <a:endParaRPr lang="en-US"/>
        </a:p>
      </dgm:t>
    </dgm:pt>
    <dgm:pt modelId="{FEA3065C-6191-F34F-AE83-F12024FFB735}" type="sibTrans" cxnId="{76F076EA-B112-E44A-A354-AA331630841D}">
      <dgm:prSet/>
      <dgm:spPr/>
      <dgm:t>
        <a:bodyPr/>
        <a:lstStyle/>
        <a:p>
          <a:endParaRPr lang="en-US"/>
        </a:p>
      </dgm:t>
    </dgm:pt>
    <dgm:pt modelId="{25999A36-4077-D046-A4EA-28FCCE88CA1F}">
      <dgm:prSet phldrT="[Text]"/>
      <dgm:spPr/>
      <dgm:t>
        <a:bodyPr/>
        <a:lstStyle/>
        <a:p>
          <a:r>
            <a:rPr lang="en-US" b="0" i="1" dirty="0" smtClean="0">
              <a:solidFill>
                <a:schemeClr val="tx1"/>
              </a:solidFill>
            </a:rPr>
            <a:t>http://pdfx.cs.man.ac.uk</a:t>
          </a:r>
        </a:p>
      </dgm:t>
    </dgm:pt>
    <dgm:pt modelId="{4B5AEDB2-1738-664E-8C0C-64AB66DAE586}" type="parTrans" cxnId="{4E9FD8EE-324D-FA47-A06A-A3A2AA39EA6C}">
      <dgm:prSet/>
      <dgm:spPr/>
      <dgm:t>
        <a:bodyPr/>
        <a:lstStyle/>
        <a:p>
          <a:endParaRPr lang="en-US"/>
        </a:p>
      </dgm:t>
    </dgm:pt>
    <dgm:pt modelId="{BC0C22C3-692F-5A43-9D66-2E0B95BE974B}" type="sibTrans" cxnId="{4E9FD8EE-324D-FA47-A06A-A3A2AA39EA6C}">
      <dgm:prSet/>
      <dgm:spPr/>
      <dgm:t>
        <a:bodyPr/>
        <a:lstStyle/>
        <a:p>
          <a:endParaRPr lang="en-US"/>
        </a:p>
      </dgm:t>
    </dgm:pt>
    <dgm:pt modelId="{68E2D56D-82E7-024C-BF53-84B1770BE896}" type="pres">
      <dgm:prSet presAssocID="{48E9F354-7B49-4744-A111-8F163619318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5AC74-51B1-E946-A294-95881A9277D6}" type="pres">
      <dgm:prSet presAssocID="{48E9F354-7B49-4744-A111-8F1636193185}" presName="arrow" presStyleLbl="bgShp" presStyleIdx="0" presStyleCnt="1"/>
      <dgm:spPr/>
    </dgm:pt>
    <dgm:pt modelId="{7FAAB908-0821-6341-A1BB-E891BAA7B989}" type="pres">
      <dgm:prSet presAssocID="{48E9F354-7B49-4744-A111-8F1636193185}" presName="linearProcess" presStyleCnt="0"/>
      <dgm:spPr/>
    </dgm:pt>
    <dgm:pt modelId="{49F82186-9A63-9347-B153-C6F5F468F89D}" type="pres">
      <dgm:prSet presAssocID="{AAC0E4DC-9114-5C45-8A45-499C42C8B14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7020A-41C9-5E4B-851C-50BB2686E9CB}" type="pres">
      <dgm:prSet presAssocID="{B235CBB3-3307-3C4E-9DA9-9115B584E92A}" presName="sibTrans" presStyleCnt="0"/>
      <dgm:spPr/>
    </dgm:pt>
    <dgm:pt modelId="{9953EF83-D8DF-0943-B926-7A8D50BC2541}" type="pres">
      <dgm:prSet presAssocID="{29788B8A-2A39-1D48-BCD7-1499520601F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82AB-07FB-004D-8C00-AA214EA19EF1}" type="pres">
      <dgm:prSet presAssocID="{A5994164-0E57-7045-AC6A-7DB784250B6A}" presName="sibTrans" presStyleCnt="0"/>
      <dgm:spPr/>
    </dgm:pt>
    <dgm:pt modelId="{B6DEC1DE-E913-E94E-BC5C-59EAC3F761CD}" type="pres">
      <dgm:prSet presAssocID="{6B137BF4-634E-0244-8611-07EB73DC93D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68A23-7971-C643-B866-1A42941BB5BF}" type="pres">
      <dgm:prSet presAssocID="{E67C4143-681A-D144-80A1-E92DD671EA5B}" presName="sibTrans" presStyleCnt="0"/>
      <dgm:spPr/>
    </dgm:pt>
    <dgm:pt modelId="{68D68D67-0BF0-0D4A-8DD1-D62B890C0B2B}" type="pres">
      <dgm:prSet presAssocID="{622B01B8-CB99-EE46-A7DB-E78279D12C0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10090A-D8A3-C44D-BF26-EAF38D05733F}" type="presOf" srcId="{DFE0DE3F-7A1D-2F49-90A5-09DCD80A4A99}" destId="{9953EF83-D8DF-0943-B926-7A8D50BC2541}" srcOrd="0" destOrd="1" presId="urn:microsoft.com/office/officeart/2005/8/layout/hProcess9"/>
    <dgm:cxn modelId="{9D1875EA-76BE-904E-BC23-8BB585BACA99}" type="presOf" srcId="{6B137BF4-634E-0244-8611-07EB73DC93D7}" destId="{B6DEC1DE-E913-E94E-BC5C-59EAC3F761CD}" srcOrd="0" destOrd="0" presId="urn:microsoft.com/office/officeart/2005/8/layout/hProcess9"/>
    <dgm:cxn modelId="{E33D3F18-AE76-0147-A4C7-2BAECDAB2A0F}" type="presOf" srcId="{7928FF9D-A752-0D4A-B736-FFF853CFC6B7}" destId="{9953EF83-D8DF-0943-B926-7A8D50BC2541}" srcOrd="0" destOrd="3" presId="urn:microsoft.com/office/officeart/2005/8/layout/hProcess9"/>
    <dgm:cxn modelId="{5652A531-F949-F04A-BD21-5E6F0B6E2D9A}" type="presOf" srcId="{1C4D7AAF-EECE-6C4C-9559-5961C533414F}" destId="{68D68D67-0BF0-0D4A-8DD1-D62B890C0B2B}" srcOrd="0" destOrd="1" presId="urn:microsoft.com/office/officeart/2005/8/layout/hProcess9"/>
    <dgm:cxn modelId="{29C8EE34-BD13-1B44-AA46-1EFB35F0477A}" type="presOf" srcId="{F736CD50-34BB-474F-B268-9C7483F57D7C}" destId="{B6DEC1DE-E913-E94E-BC5C-59EAC3F761CD}" srcOrd="0" destOrd="1" presId="urn:microsoft.com/office/officeart/2005/8/layout/hProcess9"/>
    <dgm:cxn modelId="{887C73E3-B992-0A4B-A7DF-AD84EC564BFD}" type="presOf" srcId="{48E9F354-7B49-4744-A111-8F1636193185}" destId="{68E2D56D-82E7-024C-BF53-84B1770BE896}" srcOrd="0" destOrd="0" presId="urn:microsoft.com/office/officeart/2005/8/layout/hProcess9"/>
    <dgm:cxn modelId="{9DF7C4F0-9991-2744-A07F-F0E53544C1A1}" srcId="{622B01B8-CB99-EE46-A7DB-E78279D12C0E}" destId="{1C4D7AAF-EECE-6C4C-9559-5961C533414F}" srcOrd="0" destOrd="0" parTransId="{FFD78806-91AD-C447-9D8E-5990E01CB6C9}" sibTransId="{FC7B8D86-36C0-2341-9E42-41AD50747E13}"/>
    <dgm:cxn modelId="{8F48C767-382B-4B46-8555-91527B052B1C}" srcId="{48E9F354-7B49-4744-A111-8F1636193185}" destId="{AAC0E4DC-9114-5C45-8A45-499C42C8B143}" srcOrd="0" destOrd="0" parTransId="{6B0C5DC9-1F7B-814F-85FF-5708783DF77C}" sibTransId="{B235CBB3-3307-3C4E-9DA9-9115B584E92A}"/>
    <dgm:cxn modelId="{76F076EA-B112-E44A-A354-AA331630841D}" srcId="{6B137BF4-634E-0244-8611-07EB73DC93D7}" destId="{F736CD50-34BB-474F-B268-9C7483F57D7C}" srcOrd="0" destOrd="0" parTransId="{521D33DF-C285-EE4A-9720-57D9339AEB43}" sibTransId="{FEA3065C-6191-F34F-AE83-F12024FFB735}"/>
    <dgm:cxn modelId="{097EF59F-BD79-A94A-814A-CECDA9B5BD13}" type="presOf" srcId="{25999A36-4077-D046-A4EA-28FCCE88CA1F}" destId="{49F82186-9A63-9347-B153-C6F5F468F89D}" srcOrd="0" destOrd="1" presId="urn:microsoft.com/office/officeart/2005/8/layout/hProcess9"/>
    <dgm:cxn modelId="{31A0C148-0D0D-D640-8AEE-5A2A8310E14E}" srcId="{48E9F354-7B49-4744-A111-8F1636193185}" destId="{6B137BF4-634E-0244-8611-07EB73DC93D7}" srcOrd="2" destOrd="0" parTransId="{D7B3E82B-BE60-564B-A1D1-7AED1C82616D}" sibTransId="{E67C4143-681A-D144-80A1-E92DD671EA5B}"/>
    <dgm:cxn modelId="{D0FCDE2D-2CF9-C540-A6EC-E0EBEBFD635C}" srcId="{DFE0DE3F-7A1D-2F49-90A5-09DCD80A4A99}" destId="{FAA14417-5DB0-9746-84BD-973FDFB57FA2}" srcOrd="0" destOrd="0" parTransId="{3251B83F-80A7-7D46-B7B5-3BF8C6D102B1}" sibTransId="{481B8A3C-7390-E243-B54C-C3C94C33FAFA}"/>
    <dgm:cxn modelId="{6FAAE04D-6BC7-A140-8487-A92137ACE09E}" srcId="{DFE0DE3F-7A1D-2F49-90A5-09DCD80A4A99}" destId="{7928FF9D-A752-0D4A-B736-FFF853CFC6B7}" srcOrd="1" destOrd="0" parTransId="{0A7F35A8-9485-4846-B5FA-7F0F02277CA4}" sibTransId="{14287C99-0F2A-E749-8BAA-DDE1D17A26D8}"/>
    <dgm:cxn modelId="{2940FBA7-9EE9-EE40-8514-9D282794930E}" type="presOf" srcId="{8A0ECA32-24F2-EA46-B4EE-81166FE90213}" destId="{68D68D67-0BF0-0D4A-8DD1-D62B890C0B2B}" srcOrd="0" destOrd="2" presId="urn:microsoft.com/office/officeart/2005/8/layout/hProcess9"/>
    <dgm:cxn modelId="{23B06A48-9B0A-3E42-976C-A00346B4266F}" type="presOf" srcId="{FAA14417-5DB0-9746-84BD-973FDFB57FA2}" destId="{9953EF83-D8DF-0943-B926-7A8D50BC2541}" srcOrd="0" destOrd="2" presId="urn:microsoft.com/office/officeart/2005/8/layout/hProcess9"/>
    <dgm:cxn modelId="{2DC55397-8DED-9640-8FC2-FCC1B993DED2}" type="presOf" srcId="{AAC0E4DC-9114-5C45-8A45-499C42C8B143}" destId="{49F82186-9A63-9347-B153-C6F5F468F89D}" srcOrd="0" destOrd="0" presId="urn:microsoft.com/office/officeart/2005/8/layout/hProcess9"/>
    <dgm:cxn modelId="{7CD82ECC-EB59-FA4B-A533-03EF71A52ECB}" srcId="{29788B8A-2A39-1D48-BCD7-1499520601FA}" destId="{DFE0DE3F-7A1D-2F49-90A5-09DCD80A4A99}" srcOrd="0" destOrd="0" parTransId="{5AAD252D-51AB-0743-831D-C29C94FEC9D6}" sibTransId="{29E66210-2FE6-FC48-A4D4-7FB633E9489C}"/>
    <dgm:cxn modelId="{1DFFDC9C-95CF-DB46-A875-CDE0CDBDED7F}" srcId="{48E9F354-7B49-4744-A111-8F1636193185}" destId="{622B01B8-CB99-EE46-A7DB-E78279D12C0E}" srcOrd="3" destOrd="0" parTransId="{DDFC2328-5B89-8E4E-B481-60FE4ADA3196}" sibTransId="{7D491D50-7C13-794D-9478-F64DF19AB1AD}"/>
    <dgm:cxn modelId="{B0144FBA-0E82-5341-886A-B03EB1DDD45E}" type="presOf" srcId="{29788B8A-2A39-1D48-BCD7-1499520601FA}" destId="{9953EF83-D8DF-0943-B926-7A8D50BC2541}" srcOrd="0" destOrd="0" presId="urn:microsoft.com/office/officeart/2005/8/layout/hProcess9"/>
    <dgm:cxn modelId="{4E9FD8EE-324D-FA47-A06A-A3A2AA39EA6C}" srcId="{AAC0E4DC-9114-5C45-8A45-499C42C8B143}" destId="{25999A36-4077-D046-A4EA-28FCCE88CA1F}" srcOrd="0" destOrd="0" parTransId="{4B5AEDB2-1738-664E-8C0C-64AB66DAE586}" sibTransId="{BC0C22C3-692F-5A43-9D66-2E0B95BE974B}"/>
    <dgm:cxn modelId="{1B1247BF-E46E-A640-A864-50265B6AF398}" srcId="{622B01B8-CB99-EE46-A7DB-E78279D12C0E}" destId="{8A0ECA32-24F2-EA46-B4EE-81166FE90213}" srcOrd="1" destOrd="0" parTransId="{FD43244B-A596-E94E-BF40-5CF4C89893BE}" sibTransId="{4F297E42-5840-6B43-B1E9-DAA7A80BBDFD}"/>
    <dgm:cxn modelId="{CB8690D0-040E-E347-B72E-3C4DAD77383F}" srcId="{48E9F354-7B49-4744-A111-8F1636193185}" destId="{29788B8A-2A39-1D48-BCD7-1499520601FA}" srcOrd="1" destOrd="0" parTransId="{ABDF22C6-DD12-9C40-AA87-4CBBB464BC99}" sibTransId="{A5994164-0E57-7045-AC6A-7DB784250B6A}"/>
    <dgm:cxn modelId="{FB886CA9-2BE5-914E-A8E3-2BA724481C52}" type="presOf" srcId="{622B01B8-CB99-EE46-A7DB-E78279D12C0E}" destId="{68D68D67-0BF0-0D4A-8DD1-D62B890C0B2B}" srcOrd="0" destOrd="0" presId="urn:microsoft.com/office/officeart/2005/8/layout/hProcess9"/>
    <dgm:cxn modelId="{24E41A8C-73D5-3040-807C-EA89AD88D90C}" type="presParOf" srcId="{68E2D56D-82E7-024C-BF53-84B1770BE896}" destId="{5265AC74-51B1-E946-A294-95881A9277D6}" srcOrd="0" destOrd="0" presId="urn:microsoft.com/office/officeart/2005/8/layout/hProcess9"/>
    <dgm:cxn modelId="{2EAC64C6-83D1-7F49-B484-3CDAD0672646}" type="presParOf" srcId="{68E2D56D-82E7-024C-BF53-84B1770BE896}" destId="{7FAAB908-0821-6341-A1BB-E891BAA7B989}" srcOrd="1" destOrd="0" presId="urn:microsoft.com/office/officeart/2005/8/layout/hProcess9"/>
    <dgm:cxn modelId="{10ECDC60-8977-804C-B1B9-C8536C534D23}" type="presParOf" srcId="{7FAAB908-0821-6341-A1BB-E891BAA7B989}" destId="{49F82186-9A63-9347-B153-C6F5F468F89D}" srcOrd="0" destOrd="0" presId="urn:microsoft.com/office/officeart/2005/8/layout/hProcess9"/>
    <dgm:cxn modelId="{E7858921-0F8F-BE41-BA76-EAC47672748D}" type="presParOf" srcId="{7FAAB908-0821-6341-A1BB-E891BAA7B989}" destId="{5167020A-41C9-5E4B-851C-50BB2686E9CB}" srcOrd="1" destOrd="0" presId="urn:microsoft.com/office/officeart/2005/8/layout/hProcess9"/>
    <dgm:cxn modelId="{074D147D-7249-FB47-938F-32FF48974016}" type="presParOf" srcId="{7FAAB908-0821-6341-A1BB-E891BAA7B989}" destId="{9953EF83-D8DF-0943-B926-7A8D50BC2541}" srcOrd="2" destOrd="0" presId="urn:microsoft.com/office/officeart/2005/8/layout/hProcess9"/>
    <dgm:cxn modelId="{F1CA6202-0E6C-8D4C-905F-E2DF591A4EE0}" type="presParOf" srcId="{7FAAB908-0821-6341-A1BB-E891BAA7B989}" destId="{F3BD82AB-07FB-004D-8C00-AA214EA19EF1}" srcOrd="3" destOrd="0" presId="urn:microsoft.com/office/officeart/2005/8/layout/hProcess9"/>
    <dgm:cxn modelId="{DB624FCF-42CF-3F44-B4ED-E4DA76DB7A99}" type="presParOf" srcId="{7FAAB908-0821-6341-A1BB-E891BAA7B989}" destId="{B6DEC1DE-E913-E94E-BC5C-59EAC3F761CD}" srcOrd="4" destOrd="0" presId="urn:microsoft.com/office/officeart/2005/8/layout/hProcess9"/>
    <dgm:cxn modelId="{E0658A98-6672-D144-93E3-20E349DD6246}" type="presParOf" srcId="{7FAAB908-0821-6341-A1BB-E891BAA7B989}" destId="{44968A23-7971-C643-B866-1A42941BB5BF}" srcOrd="5" destOrd="0" presId="urn:microsoft.com/office/officeart/2005/8/layout/hProcess9"/>
    <dgm:cxn modelId="{772DCE67-93DE-A64E-93BC-EA1BCC70B100}" type="presParOf" srcId="{7FAAB908-0821-6341-A1BB-E891BAA7B989}" destId="{68D68D67-0BF0-0D4A-8DD1-D62B890C0B2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7AED16-AB16-434F-A757-7AB0BB7DBAD0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ECE8B-962C-2E4F-B839-AB2730C508F5}">
      <dgm:prSet phldrT="[Text]" custT="1"/>
      <dgm:spPr/>
      <dgm:t>
        <a:bodyPr/>
        <a:lstStyle/>
        <a:p>
          <a:r>
            <a:rPr lang="en-US" sz="1400" dirty="0" smtClean="0"/>
            <a:t>Tokenization: Number of sentences</a:t>
          </a:r>
          <a:endParaRPr lang="en-US" sz="1400" dirty="0"/>
        </a:p>
      </dgm:t>
    </dgm:pt>
    <dgm:pt modelId="{332F927E-426E-CA4B-ACD7-06FDAB9DECF5}" type="parTrans" cxnId="{67856830-1E02-C947-A118-CC55B447E9BC}">
      <dgm:prSet custT="1"/>
      <dgm:spPr/>
      <dgm:t>
        <a:bodyPr/>
        <a:lstStyle/>
        <a:p>
          <a:endParaRPr lang="en-US" sz="1400"/>
        </a:p>
      </dgm:t>
    </dgm:pt>
    <dgm:pt modelId="{DEE53D56-6B1A-9D45-9DAF-0D3D66982615}" type="sibTrans" cxnId="{67856830-1E02-C947-A118-CC55B447E9BC}">
      <dgm:prSet/>
      <dgm:spPr/>
      <dgm:t>
        <a:bodyPr/>
        <a:lstStyle/>
        <a:p>
          <a:endParaRPr lang="en-US" sz="1400"/>
        </a:p>
      </dgm:t>
    </dgm:pt>
    <dgm:pt modelId="{5894A4D9-7E86-BF4E-ADD5-8AB6BD517ED8}">
      <dgm:prSet phldrT="[Text]" custT="1"/>
      <dgm:spPr/>
      <dgm:t>
        <a:bodyPr/>
        <a:lstStyle/>
        <a:p>
          <a:r>
            <a:rPr lang="en-US" sz="1400" dirty="0" smtClean="0"/>
            <a:t>Yes</a:t>
          </a:r>
          <a:endParaRPr lang="en-US" sz="1400" dirty="0"/>
        </a:p>
      </dgm:t>
    </dgm:pt>
    <dgm:pt modelId="{CB25E30A-7F91-C240-8074-8E1D59D29BF9}" type="parTrans" cxnId="{FA68297E-DFA6-BE45-8BED-920C2867E8B9}">
      <dgm:prSet custT="1"/>
      <dgm:spPr/>
      <dgm:t>
        <a:bodyPr/>
        <a:lstStyle/>
        <a:p>
          <a:endParaRPr lang="en-US" sz="1400"/>
        </a:p>
      </dgm:t>
    </dgm:pt>
    <dgm:pt modelId="{FCC2EFEF-62FB-A34D-826C-26FE1CB06999}" type="sibTrans" cxnId="{FA68297E-DFA6-BE45-8BED-920C2867E8B9}">
      <dgm:prSet/>
      <dgm:spPr/>
      <dgm:t>
        <a:bodyPr/>
        <a:lstStyle/>
        <a:p>
          <a:endParaRPr lang="en-US" sz="1400"/>
        </a:p>
      </dgm:t>
    </dgm:pt>
    <dgm:pt modelId="{73ADC140-0C3C-9D4A-BF7C-0A38122BE8DF}">
      <dgm:prSet phldrT="[Text]" custT="1"/>
      <dgm:spPr/>
      <dgm:t>
        <a:bodyPr/>
        <a:lstStyle/>
        <a:p>
          <a:r>
            <a:rPr lang="en-US" sz="1400" dirty="0" smtClean="0"/>
            <a:t>Dictionary look up: Match with list of document titles</a:t>
          </a:r>
          <a:endParaRPr lang="en-US" sz="1400" dirty="0"/>
        </a:p>
      </dgm:t>
    </dgm:pt>
    <dgm:pt modelId="{FA4884CC-CD7D-1548-9EE9-8948AD129986}" type="parTrans" cxnId="{169EBE04-D3F0-F24F-95F2-598DE131D848}">
      <dgm:prSet custT="1"/>
      <dgm:spPr/>
      <dgm:t>
        <a:bodyPr/>
        <a:lstStyle/>
        <a:p>
          <a:endParaRPr lang="en-US" sz="1400"/>
        </a:p>
      </dgm:t>
    </dgm:pt>
    <dgm:pt modelId="{D40F7519-E77E-5445-8D88-9A63B98651E9}" type="sibTrans" cxnId="{169EBE04-D3F0-F24F-95F2-598DE131D848}">
      <dgm:prSet/>
      <dgm:spPr/>
      <dgm:t>
        <a:bodyPr/>
        <a:lstStyle/>
        <a:p>
          <a:endParaRPr lang="en-US" sz="1400"/>
        </a:p>
      </dgm:t>
    </dgm:pt>
    <dgm:pt modelId="{B85C7385-BD42-034C-9DB9-CD5A047616F1}">
      <dgm:prSet phldrT="[Text]" custT="1"/>
      <dgm:spPr/>
      <dgm:t>
        <a:bodyPr/>
        <a:lstStyle/>
        <a:p>
          <a:r>
            <a:rPr lang="en-US" sz="1400" dirty="0" smtClean="0"/>
            <a:t>No</a:t>
          </a:r>
          <a:endParaRPr lang="en-US" sz="1400" dirty="0"/>
        </a:p>
      </dgm:t>
    </dgm:pt>
    <dgm:pt modelId="{1764329D-EC03-1A42-BA27-8A0676D97318}" type="parTrans" cxnId="{ED08D6E6-0779-9A42-8777-41A642B55400}">
      <dgm:prSet custT="1"/>
      <dgm:spPr/>
      <dgm:t>
        <a:bodyPr/>
        <a:lstStyle/>
        <a:p>
          <a:endParaRPr lang="en-US" sz="1400"/>
        </a:p>
      </dgm:t>
    </dgm:pt>
    <dgm:pt modelId="{27604F55-DB12-0A42-BD39-2EC12AD3DF31}" type="sibTrans" cxnId="{ED08D6E6-0779-9A42-8777-41A642B55400}">
      <dgm:prSet/>
      <dgm:spPr/>
      <dgm:t>
        <a:bodyPr/>
        <a:lstStyle/>
        <a:p>
          <a:endParaRPr lang="en-US" sz="1400"/>
        </a:p>
      </dgm:t>
    </dgm:pt>
    <dgm:pt modelId="{07E94432-C205-3D47-8D52-5572B1F93503}">
      <dgm:prSet phldrT="[Text]" custT="1"/>
      <dgm:spPr/>
      <dgm:t>
        <a:bodyPr/>
        <a:lstStyle/>
        <a:p>
          <a:r>
            <a:rPr lang="en-US" sz="1400" dirty="0" smtClean="0"/>
            <a:t>Add to citation list</a:t>
          </a:r>
          <a:endParaRPr lang="en-US" sz="1400" dirty="0"/>
        </a:p>
      </dgm:t>
    </dgm:pt>
    <dgm:pt modelId="{BD256846-BB09-AE4D-A261-642DC3A93E92}" type="parTrans" cxnId="{DAADB75E-C4B4-9D4A-987C-84AD80987413}">
      <dgm:prSet custT="1"/>
      <dgm:spPr/>
      <dgm:t>
        <a:bodyPr/>
        <a:lstStyle/>
        <a:p>
          <a:endParaRPr lang="en-US" sz="1400"/>
        </a:p>
      </dgm:t>
    </dgm:pt>
    <dgm:pt modelId="{DA424821-8E57-B641-8E35-37B842B72A4C}" type="sibTrans" cxnId="{DAADB75E-C4B4-9D4A-987C-84AD80987413}">
      <dgm:prSet/>
      <dgm:spPr/>
      <dgm:t>
        <a:bodyPr/>
        <a:lstStyle/>
        <a:p>
          <a:endParaRPr lang="en-US" sz="1400"/>
        </a:p>
      </dgm:t>
    </dgm:pt>
    <dgm:pt modelId="{4A9AB588-474E-7B4E-B70B-8A8925267FE1}">
      <dgm:prSet phldrT="[Text]" custT="1"/>
      <dgm:spPr/>
      <dgm:t>
        <a:bodyPr/>
        <a:lstStyle/>
        <a:p>
          <a:r>
            <a:rPr lang="en-US" sz="1400" dirty="0" smtClean="0"/>
            <a:t>Contains names</a:t>
          </a:r>
          <a:endParaRPr lang="en-US" sz="1400" dirty="0"/>
        </a:p>
      </dgm:t>
    </dgm:pt>
    <dgm:pt modelId="{D9D0251C-A4AB-A94B-B1DB-6012E915FDA0}" type="parTrans" cxnId="{30A057C0-A56F-7D40-973C-9EC76ADD83CE}">
      <dgm:prSet custT="1"/>
      <dgm:spPr/>
      <dgm:t>
        <a:bodyPr/>
        <a:lstStyle/>
        <a:p>
          <a:endParaRPr lang="en-US" sz="1400"/>
        </a:p>
      </dgm:t>
    </dgm:pt>
    <dgm:pt modelId="{DAA072EB-7312-8A47-A5F6-B90BBB68E957}" type="sibTrans" cxnId="{30A057C0-A56F-7D40-973C-9EC76ADD83CE}">
      <dgm:prSet/>
      <dgm:spPr/>
      <dgm:t>
        <a:bodyPr/>
        <a:lstStyle/>
        <a:p>
          <a:endParaRPr lang="en-US" sz="1400"/>
        </a:p>
      </dgm:t>
    </dgm:pt>
    <dgm:pt modelId="{0637FAA4-0AC3-364B-9A0B-67119A39923B}">
      <dgm:prSet custT="1"/>
      <dgm:spPr/>
      <dgm:t>
        <a:bodyPr/>
        <a:lstStyle/>
        <a:p>
          <a:r>
            <a:rPr lang="en-US" sz="1400" dirty="0" smtClean="0"/>
            <a:t>Contains Dates</a:t>
          </a:r>
        </a:p>
      </dgm:t>
    </dgm:pt>
    <dgm:pt modelId="{43957171-E9BC-D34E-89CD-AC0967987345}" type="parTrans" cxnId="{6011729A-F474-6443-8735-EFB17128645D}">
      <dgm:prSet custT="1"/>
      <dgm:spPr/>
      <dgm:t>
        <a:bodyPr/>
        <a:lstStyle/>
        <a:p>
          <a:endParaRPr lang="en-US" sz="1400"/>
        </a:p>
      </dgm:t>
    </dgm:pt>
    <dgm:pt modelId="{5B5CE256-DAF5-6B40-90D6-6DAB8AF8EE18}" type="sibTrans" cxnId="{6011729A-F474-6443-8735-EFB17128645D}">
      <dgm:prSet/>
      <dgm:spPr/>
      <dgm:t>
        <a:bodyPr/>
        <a:lstStyle/>
        <a:p>
          <a:endParaRPr lang="en-US" sz="1400"/>
        </a:p>
      </dgm:t>
    </dgm:pt>
    <dgm:pt modelId="{BC349BE0-14CA-D34A-8511-40DFE1583893}">
      <dgm:prSet custT="1"/>
      <dgm:spPr/>
      <dgm:t>
        <a:bodyPr/>
        <a:lstStyle/>
        <a:p>
          <a:r>
            <a:rPr lang="en-US" sz="1400" dirty="0" smtClean="0"/>
            <a:t>All Numeric</a:t>
          </a:r>
        </a:p>
      </dgm:t>
    </dgm:pt>
    <dgm:pt modelId="{CDAA59AF-08C5-B449-A36B-9223D6E61928}" type="parTrans" cxnId="{9C79B4E7-1655-994D-A3D9-86082563855C}">
      <dgm:prSet custT="1"/>
      <dgm:spPr/>
      <dgm:t>
        <a:bodyPr/>
        <a:lstStyle/>
        <a:p>
          <a:endParaRPr lang="en-US" sz="1400"/>
        </a:p>
      </dgm:t>
    </dgm:pt>
    <dgm:pt modelId="{AC0BF5BC-1202-CE40-9F57-A284A7127CB8}" type="sibTrans" cxnId="{9C79B4E7-1655-994D-A3D9-86082563855C}">
      <dgm:prSet/>
      <dgm:spPr/>
      <dgm:t>
        <a:bodyPr/>
        <a:lstStyle/>
        <a:p>
          <a:endParaRPr lang="en-US" sz="1400"/>
        </a:p>
      </dgm:t>
    </dgm:pt>
    <dgm:pt modelId="{8FDED8B1-4D81-3B47-9ECF-7054B278E275}">
      <dgm:prSet phldrT="[Text]" custT="1"/>
      <dgm:spPr/>
      <dgm:t>
        <a:bodyPr/>
        <a:lstStyle/>
        <a:p>
          <a:r>
            <a:rPr lang="en-US" sz="1400" dirty="0" smtClean="0"/>
            <a:t>Yes</a:t>
          </a:r>
          <a:endParaRPr lang="en-US" sz="1400" dirty="0"/>
        </a:p>
      </dgm:t>
    </dgm:pt>
    <dgm:pt modelId="{077D7F22-35AF-654D-8174-C50DA35E9CB1}" type="parTrans" cxnId="{02041157-A31F-2346-B16B-E2B755EF5388}">
      <dgm:prSet custT="1"/>
      <dgm:spPr/>
      <dgm:t>
        <a:bodyPr/>
        <a:lstStyle/>
        <a:p>
          <a:endParaRPr lang="en-US" sz="1400"/>
        </a:p>
      </dgm:t>
    </dgm:pt>
    <dgm:pt modelId="{3889B685-7FF6-D142-8650-21F20AE9A9F3}" type="sibTrans" cxnId="{02041157-A31F-2346-B16B-E2B755EF5388}">
      <dgm:prSet/>
      <dgm:spPr/>
      <dgm:t>
        <a:bodyPr/>
        <a:lstStyle/>
        <a:p>
          <a:endParaRPr lang="en-US" sz="1400"/>
        </a:p>
      </dgm:t>
    </dgm:pt>
    <dgm:pt modelId="{E70A1990-FB7B-8344-9B55-54C08CA56856}">
      <dgm:prSet custT="1"/>
      <dgm:spPr/>
      <dgm:t>
        <a:bodyPr/>
        <a:lstStyle/>
        <a:p>
          <a:r>
            <a:rPr lang="en-US" sz="1400" dirty="0" smtClean="0"/>
            <a:t>Yes</a:t>
          </a:r>
        </a:p>
      </dgm:t>
    </dgm:pt>
    <dgm:pt modelId="{428C5151-4E1F-B040-9022-BA1445B5A5F9}" type="parTrans" cxnId="{685BB67C-8F43-AA4A-B2C7-816B22BF4526}">
      <dgm:prSet custT="1"/>
      <dgm:spPr/>
      <dgm:t>
        <a:bodyPr/>
        <a:lstStyle/>
        <a:p>
          <a:endParaRPr lang="en-US" sz="1400"/>
        </a:p>
      </dgm:t>
    </dgm:pt>
    <dgm:pt modelId="{DAE264B5-CB94-B841-AA5B-A1EDE17FA965}" type="sibTrans" cxnId="{685BB67C-8F43-AA4A-B2C7-816B22BF4526}">
      <dgm:prSet/>
      <dgm:spPr/>
      <dgm:t>
        <a:bodyPr/>
        <a:lstStyle/>
        <a:p>
          <a:endParaRPr lang="en-US" sz="1400"/>
        </a:p>
      </dgm:t>
    </dgm:pt>
    <dgm:pt modelId="{AA2C96B1-01C7-BA47-AA1C-92874F7F2619}">
      <dgm:prSet phldrT="[Text]" custT="1"/>
      <dgm:spPr/>
      <dgm:t>
        <a:bodyPr/>
        <a:lstStyle/>
        <a:p>
          <a:r>
            <a:rPr lang="en-US" sz="1400" dirty="0" smtClean="0"/>
            <a:t>No</a:t>
          </a:r>
          <a:endParaRPr lang="en-US" sz="1400" dirty="0"/>
        </a:p>
      </dgm:t>
    </dgm:pt>
    <dgm:pt modelId="{AB0A7798-A420-3C4C-957B-FA70C4B04315}" type="parTrans" cxnId="{392A528D-3BC3-D643-9CDB-5F747269D1F2}">
      <dgm:prSet custT="1"/>
      <dgm:spPr/>
      <dgm:t>
        <a:bodyPr/>
        <a:lstStyle/>
        <a:p>
          <a:endParaRPr lang="en-US" sz="1400"/>
        </a:p>
      </dgm:t>
    </dgm:pt>
    <dgm:pt modelId="{45371667-52C9-C14F-A405-8316D319B082}" type="sibTrans" cxnId="{392A528D-3BC3-D643-9CDB-5F747269D1F2}">
      <dgm:prSet/>
      <dgm:spPr/>
      <dgm:t>
        <a:bodyPr/>
        <a:lstStyle/>
        <a:p>
          <a:endParaRPr lang="en-US" sz="1400"/>
        </a:p>
      </dgm:t>
    </dgm:pt>
    <dgm:pt modelId="{F24E0A68-C94E-F240-A04A-DEA42B319DE8}">
      <dgm:prSet custT="1"/>
      <dgm:spPr/>
      <dgm:t>
        <a:bodyPr/>
        <a:lstStyle/>
        <a:p>
          <a:r>
            <a:rPr lang="en-US" sz="1400" dirty="0" smtClean="0"/>
            <a:t>No</a:t>
          </a:r>
        </a:p>
      </dgm:t>
    </dgm:pt>
    <dgm:pt modelId="{A1995C73-891C-C949-BF4E-6C16CA173657}" type="parTrans" cxnId="{68D01A2A-0298-2040-8246-86CACAFE36A1}">
      <dgm:prSet custT="1"/>
      <dgm:spPr/>
      <dgm:t>
        <a:bodyPr/>
        <a:lstStyle/>
        <a:p>
          <a:endParaRPr lang="en-US" sz="1400"/>
        </a:p>
      </dgm:t>
    </dgm:pt>
    <dgm:pt modelId="{A864F62E-F6F8-ED4E-A076-331DB22F5A96}" type="sibTrans" cxnId="{68D01A2A-0298-2040-8246-86CACAFE36A1}">
      <dgm:prSet/>
      <dgm:spPr/>
      <dgm:t>
        <a:bodyPr/>
        <a:lstStyle/>
        <a:p>
          <a:endParaRPr lang="en-US" sz="1400"/>
        </a:p>
      </dgm:t>
    </dgm:pt>
    <dgm:pt modelId="{616177B4-2E84-2F41-A92E-D5ABF406498C}">
      <dgm:prSet custT="1"/>
      <dgm:spPr/>
      <dgm:t>
        <a:bodyPr/>
        <a:lstStyle/>
        <a:p>
          <a:r>
            <a:rPr lang="en-US" sz="1400" dirty="0" smtClean="0"/>
            <a:t>Yes</a:t>
          </a:r>
        </a:p>
      </dgm:t>
    </dgm:pt>
    <dgm:pt modelId="{A5F1EE3B-51A6-B349-B2AD-7986F75BE7D7}" type="parTrans" cxnId="{A5E5A2AB-9120-1F48-912C-1CF9E93DF38F}">
      <dgm:prSet custT="1"/>
      <dgm:spPr/>
      <dgm:t>
        <a:bodyPr/>
        <a:lstStyle/>
        <a:p>
          <a:endParaRPr lang="en-US" sz="1400"/>
        </a:p>
      </dgm:t>
    </dgm:pt>
    <dgm:pt modelId="{85CB4681-8680-BA4B-9CA7-55DE288092BB}" type="sibTrans" cxnId="{A5E5A2AB-9120-1F48-912C-1CF9E93DF38F}">
      <dgm:prSet/>
      <dgm:spPr/>
      <dgm:t>
        <a:bodyPr/>
        <a:lstStyle/>
        <a:p>
          <a:endParaRPr lang="en-US" sz="1400"/>
        </a:p>
      </dgm:t>
    </dgm:pt>
    <dgm:pt modelId="{94EBB1D9-4FA6-3C44-8BD8-CD39ED23FC8F}">
      <dgm:prSet custT="1"/>
      <dgm:spPr/>
      <dgm:t>
        <a:bodyPr/>
        <a:lstStyle/>
        <a:p>
          <a:r>
            <a:rPr lang="en-US" sz="1400" dirty="0" smtClean="0"/>
            <a:t>No</a:t>
          </a:r>
        </a:p>
      </dgm:t>
    </dgm:pt>
    <dgm:pt modelId="{ED232FC1-55C5-9841-A514-85A2874C0DE6}" type="parTrans" cxnId="{09FF3F3F-9A65-734D-B21B-4ABFAED56E0C}">
      <dgm:prSet custT="1"/>
      <dgm:spPr/>
      <dgm:t>
        <a:bodyPr/>
        <a:lstStyle/>
        <a:p>
          <a:endParaRPr lang="en-US" sz="1400"/>
        </a:p>
      </dgm:t>
    </dgm:pt>
    <dgm:pt modelId="{617F1383-D0A1-9F4B-8EE1-4FA669DDC796}" type="sibTrans" cxnId="{09FF3F3F-9A65-734D-B21B-4ABFAED56E0C}">
      <dgm:prSet/>
      <dgm:spPr/>
      <dgm:t>
        <a:bodyPr/>
        <a:lstStyle/>
        <a:p>
          <a:endParaRPr lang="en-US" sz="1400"/>
        </a:p>
      </dgm:t>
    </dgm:pt>
    <dgm:pt modelId="{23B71AF0-98FB-734C-A4CA-8CD1D6DFE1AE}">
      <dgm:prSet phldrT="[Text]" custT="1"/>
      <dgm:spPr/>
      <dgm:t>
        <a:bodyPr/>
        <a:lstStyle/>
        <a:p>
          <a:r>
            <a:rPr lang="en-US" sz="1400" dirty="0" smtClean="0"/>
            <a:t>Parsing citation from “reference”</a:t>
          </a:r>
          <a:endParaRPr lang="en-US" sz="1400" dirty="0"/>
        </a:p>
      </dgm:t>
    </dgm:pt>
    <dgm:pt modelId="{E1CD51F6-7904-0747-A4BA-4703A4DB20E1}" type="parTrans" cxnId="{F435C887-8D5B-E544-8F1C-9A9F1E456A71}">
      <dgm:prSet/>
      <dgm:spPr/>
      <dgm:t>
        <a:bodyPr/>
        <a:lstStyle/>
        <a:p>
          <a:endParaRPr lang="en-US" sz="1400"/>
        </a:p>
      </dgm:t>
    </dgm:pt>
    <dgm:pt modelId="{92A604C3-2B25-774B-9769-AA702E862732}" type="sibTrans" cxnId="{F435C887-8D5B-E544-8F1C-9A9F1E456A71}">
      <dgm:prSet/>
      <dgm:spPr/>
      <dgm:t>
        <a:bodyPr/>
        <a:lstStyle/>
        <a:p>
          <a:endParaRPr lang="en-US" sz="1400"/>
        </a:p>
      </dgm:t>
    </dgm:pt>
    <dgm:pt modelId="{1C6C002B-E893-FA44-A0D5-F0250E7191BB}" type="pres">
      <dgm:prSet presAssocID="{7F7AED16-AB16-434F-A757-7AB0BB7DBAD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4254B-AA41-4A4D-8E93-4560F2EB3AE1}" type="pres">
      <dgm:prSet presAssocID="{23B71AF0-98FB-734C-A4CA-8CD1D6DFE1AE}" presName="root1" presStyleCnt="0"/>
      <dgm:spPr/>
    </dgm:pt>
    <dgm:pt modelId="{A00267A6-D0EB-764D-B6BB-C181AB7C9206}" type="pres">
      <dgm:prSet presAssocID="{23B71AF0-98FB-734C-A4CA-8CD1D6DFE1A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4D891-46CF-B14E-8258-C0861809234D}" type="pres">
      <dgm:prSet presAssocID="{23B71AF0-98FB-734C-A4CA-8CD1D6DFE1AE}" presName="level2hierChild" presStyleCnt="0"/>
      <dgm:spPr/>
    </dgm:pt>
    <dgm:pt modelId="{376E85A2-FBFB-2E43-B4C2-C25FFF1F281E}" type="pres">
      <dgm:prSet presAssocID="{332F927E-426E-CA4B-ACD7-06FDAB9DECF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EFFB941A-3781-CF4F-842F-2E981CDC2A1C}" type="pres">
      <dgm:prSet presAssocID="{332F927E-426E-CA4B-ACD7-06FDAB9DECF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72BF3B4-8326-4F49-A769-6D09E5B3166F}" type="pres">
      <dgm:prSet presAssocID="{2E6ECE8B-962C-2E4F-B839-AB2730C508F5}" presName="root2" presStyleCnt="0"/>
      <dgm:spPr/>
    </dgm:pt>
    <dgm:pt modelId="{2CE1889D-3A27-174C-B1CE-A6D69E339573}" type="pres">
      <dgm:prSet presAssocID="{2E6ECE8B-962C-2E4F-B839-AB2730C508F5}" presName="LevelTwoTextNode" presStyleLbl="node2" presStyleIdx="0" presStyleCnt="1" custScaleY="149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7C2933-E9C8-ED42-AC30-3448E1DA5CF9}" type="pres">
      <dgm:prSet presAssocID="{2E6ECE8B-962C-2E4F-B839-AB2730C508F5}" presName="level3hierChild" presStyleCnt="0"/>
      <dgm:spPr/>
    </dgm:pt>
    <dgm:pt modelId="{4C11E0B3-1B20-9441-B2AE-A94D41CA6D17}" type="pres">
      <dgm:prSet presAssocID="{FA4884CC-CD7D-1548-9EE9-8948AD129986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8DD85D10-CEB4-0248-A197-41DE08368997}" type="pres">
      <dgm:prSet presAssocID="{FA4884CC-CD7D-1548-9EE9-8948AD12998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14DF2FF-C50D-F546-992A-701B106185AC}" type="pres">
      <dgm:prSet presAssocID="{73ADC140-0C3C-9D4A-BF7C-0A38122BE8DF}" presName="root2" presStyleCnt="0"/>
      <dgm:spPr/>
    </dgm:pt>
    <dgm:pt modelId="{FFE0936F-2CFD-4B44-8F29-0BF6C598B285}" type="pres">
      <dgm:prSet presAssocID="{73ADC140-0C3C-9D4A-BF7C-0A38122BE8DF}" presName="LevelTwoTextNode" presStyleLbl="node3" presStyleIdx="0" presStyleCnt="1" custScaleY="149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5BC53-2008-7149-9682-73062E78D2B1}" type="pres">
      <dgm:prSet presAssocID="{73ADC140-0C3C-9D4A-BF7C-0A38122BE8DF}" presName="level3hierChild" presStyleCnt="0"/>
      <dgm:spPr/>
    </dgm:pt>
    <dgm:pt modelId="{54001A6E-025E-464A-9956-9DAEC869E50E}" type="pres">
      <dgm:prSet presAssocID="{CB25E30A-7F91-C240-8074-8E1D59D29BF9}" presName="conn2-1" presStyleLbl="parChTrans1D4" presStyleIdx="0" presStyleCnt="12"/>
      <dgm:spPr/>
      <dgm:t>
        <a:bodyPr/>
        <a:lstStyle/>
        <a:p>
          <a:endParaRPr lang="en-US"/>
        </a:p>
      </dgm:t>
    </dgm:pt>
    <dgm:pt modelId="{2143DB87-65B0-034D-BAA8-CE8C54B085A8}" type="pres">
      <dgm:prSet presAssocID="{CB25E30A-7F91-C240-8074-8E1D59D29BF9}" presName="connTx" presStyleLbl="parChTrans1D4" presStyleIdx="0" presStyleCnt="12"/>
      <dgm:spPr/>
      <dgm:t>
        <a:bodyPr/>
        <a:lstStyle/>
        <a:p>
          <a:endParaRPr lang="en-US"/>
        </a:p>
      </dgm:t>
    </dgm:pt>
    <dgm:pt modelId="{7233E1F5-3A73-3A47-8AD1-63EDA1E6C8E8}" type="pres">
      <dgm:prSet presAssocID="{5894A4D9-7E86-BF4E-ADD5-8AB6BD517ED8}" presName="root2" presStyleCnt="0"/>
      <dgm:spPr/>
    </dgm:pt>
    <dgm:pt modelId="{2B29FD09-3E29-DE48-AF14-8D4E2A910C94}" type="pres">
      <dgm:prSet presAssocID="{5894A4D9-7E86-BF4E-ADD5-8AB6BD517ED8}" presName="LevelTwoTextNode" presStyleLbl="node4" presStyleIdx="0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C2DAA-77F9-074B-8F6D-314AE35938F7}" type="pres">
      <dgm:prSet presAssocID="{5894A4D9-7E86-BF4E-ADD5-8AB6BD517ED8}" presName="level3hierChild" presStyleCnt="0"/>
      <dgm:spPr/>
    </dgm:pt>
    <dgm:pt modelId="{D9C2CA29-74EF-174A-9F9C-EFFBFA20F9D0}" type="pres">
      <dgm:prSet presAssocID="{BD256846-BB09-AE4D-A261-642DC3A93E92}" presName="conn2-1" presStyleLbl="parChTrans1D4" presStyleIdx="1" presStyleCnt="12"/>
      <dgm:spPr/>
      <dgm:t>
        <a:bodyPr/>
        <a:lstStyle/>
        <a:p>
          <a:endParaRPr lang="en-US"/>
        </a:p>
      </dgm:t>
    </dgm:pt>
    <dgm:pt modelId="{D704D039-A6E7-2949-B70C-2C87ACF47C96}" type="pres">
      <dgm:prSet presAssocID="{BD256846-BB09-AE4D-A261-642DC3A93E92}" presName="connTx" presStyleLbl="parChTrans1D4" presStyleIdx="1" presStyleCnt="12"/>
      <dgm:spPr/>
      <dgm:t>
        <a:bodyPr/>
        <a:lstStyle/>
        <a:p>
          <a:endParaRPr lang="en-US"/>
        </a:p>
      </dgm:t>
    </dgm:pt>
    <dgm:pt modelId="{C4DD4E01-213F-3F45-BA75-59A6BF334219}" type="pres">
      <dgm:prSet presAssocID="{07E94432-C205-3D47-8D52-5572B1F93503}" presName="root2" presStyleCnt="0"/>
      <dgm:spPr/>
    </dgm:pt>
    <dgm:pt modelId="{414DCBE2-A89F-6F4D-8182-04F149114E49}" type="pres">
      <dgm:prSet presAssocID="{07E94432-C205-3D47-8D52-5572B1F93503}" presName="LevelTwoTextNode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890D2-80F9-AA4B-BC78-AA8EB0C71A7A}" type="pres">
      <dgm:prSet presAssocID="{07E94432-C205-3D47-8D52-5572B1F93503}" presName="level3hierChild" presStyleCnt="0"/>
      <dgm:spPr/>
    </dgm:pt>
    <dgm:pt modelId="{A8368E11-B526-364B-89EA-0886F81BACB0}" type="pres">
      <dgm:prSet presAssocID="{1764329D-EC03-1A42-BA27-8A0676D97318}" presName="conn2-1" presStyleLbl="parChTrans1D4" presStyleIdx="2" presStyleCnt="12"/>
      <dgm:spPr/>
      <dgm:t>
        <a:bodyPr/>
        <a:lstStyle/>
        <a:p>
          <a:endParaRPr lang="en-US"/>
        </a:p>
      </dgm:t>
    </dgm:pt>
    <dgm:pt modelId="{1659DF0C-03C5-5742-B52C-0179F0FCE9FF}" type="pres">
      <dgm:prSet presAssocID="{1764329D-EC03-1A42-BA27-8A0676D97318}" presName="connTx" presStyleLbl="parChTrans1D4" presStyleIdx="2" presStyleCnt="12"/>
      <dgm:spPr/>
      <dgm:t>
        <a:bodyPr/>
        <a:lstStyle/>
        <a:p>
          <a:endParaRPr lang="en-US"/>
        </a:p>
      </dgm:t>
    </dgm:pt>
    <dgm:pt modelId="{82D1A3CA-6861-9E46-AAB0-1C04ABCF4E66}" type="pres">
      <dgm:prSet presAssocID="{B85C7385-BD42-034C-9DB9-CD5A047616F1}" presName="root2" presStyleCnt="0"/>
      <dgm:spPr/>
    </dgm:pt>
    <dgm:pt modelId="{3FABCA8C-623E-7D43-9EF9-A8454986A288}" type="pres">
      <dgm:prSet presAssocID="{B85C7385-BD42-034C-9DB9-CD5A047616F1}" presName="LevelTwoTextNode" presStyleLbl="node4" presStyleIdx="2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847E29-B834-8447-9FE6-3835F1B7C2C1}" type="pres">
      <dgm:prSet presAssocID="{B85C7385-BD42-034C-9DB9-CD5A047616F1}" presName="level3hierChild" presStyleCnt="0"/>
      <dgm:spPr/>
    </dgm:pt>
    <dgm:pt modelId="{DFD44D24-D4DB-944C-8E2B-FE9D79485FBC}" type="pres">
      <dgm:prSet presAssocID="{D9D0251C-A4AB-A94B-B1DB-6012E915FDA0}" presName="conn2-1" presStyleLbl="parChTrans1D4" presStyleIdx="3" presStyleCnt="12"/>
      <dgm:spPr/>
      <dgm:t>
        <a:bodyPr/>
        <a:lstStyle/>
        <a:p>
          <a:endParaRPr lang="en-US"/>
        </a:p>
      </dgm:t>
    </dgm:pt>
    <dgm:pt modelId="{76642CFA-5693-0D44-9348-A0B7955B4A8A}" type="pres">
      <dgm:prSet presAssocID="{D9D0251C-A4AB-A94B-B1DB-6012E915FDA0}" presName="connTx" presStyleLbl="parChTrans1D4" presStyleIdx="3" presStyleCnt="12"/>
      <dgm:spPr/>
      <dgm:t>
        <a:bodyPr/>
        <a:lstStyle/>
        <a:p>
          <a:endParaRPr lang="en-US"/>
        </a:p>
      </dgm:t>
    </dgm:pt>
    <dgm:pt modelId="{6C2F2CBF-5EE3-4640-9905-3E92605EE55F}" type="pres">
      <dgm:prSet presAssocID="{4A9AB588-474E-7B4E-B70B-8A8925267FE1}" presName="root2" presStyleCnt="0"/>
      <dgm:spPr/>
    </dgm:pt>
    <dgm:pt modelId="{C74FFC04-68B5-884A-B6BD-591562F4E8AD}" type="pres">
      <dgm:prSet presAssocID="{4A9AB588-474E-7B4E-B70B-8A8925267FE1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43ECB-4147-AB42-AC44-106A186F1911}" type="pres">
      <dgm:prSet presAssocID="{4A9AB588-474E-7B4E-B70B-8A8925267FE1}" presName="level3hierChild" presStyleCnt="0"/>
      <dgm:spPr/>
    </dgm:pt>
    <dgm:pt modelId="{BC7BFFC8-6092-E441-ABF0-1C22C663ABFA}" type="pres">
      <dgm:prSet presAssocID="{077D7F22-35AF-654D-8174-C50DA35E9CB1}" presName="conn2-1" presStyleLbl="parChTrans1D4" presStyleIdx="4" presStyleCnt="12"/>
      <dgm:spPr/>
      <dgm:t>
        <a:bodyPr/>
        <a:lstStyle/>
        <a:p>
          <a:endParaRPr lang="en-US"/>
        </a:p>
      </dgm:t>
    </dgm:pt>
    <dgm:pt modelId="{173A139C-E161-B84B-A66E-886497C8D289}" type="pres">
      <dgm:prSet presAssocID="{077D7F22-35AF-654D-8174-C50DA35E9CB1}" presName="connTx" presStyleLbl="parChTrans1D4" presStyleIdx="4" presStyleCnt="12"/>
      <dgm:spPr/>
      <dgm:t>
        <a:bodyPr/>
        <a:lstStyle/>
        <a:p>
          <a:endParaRPr lang="en-US"/>
        </a:p>
      </dgm:t>
    </dgm:pt>
    <dgm:pt modelId="{871DE3C1-B327-4544-804C-07BD396E4B55}" type="pres">
      <dgm:prSet presAssocID="{8FDED8B1-4D81-3B47-9ECF-7054B278E275}" presName="root2" presStyleCnt="0"/>
      <dgm:spPr/>
    </dgm:pt>
    <dgm:pt modelId="{1F73FEB9-3450-1047-8999-A7FE29C5C316}" type="pres">
      <dgm:prSet presAssocID="{8FDED8B1-4D81-3B47-9ECF-7054B278E275}" presName="LevelTwoTextNode" presStyleLbl="node4" presStyleIdx="4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F20B1E-D2B7-CE4B-BC95-405B972F71FC}" type="pres">
      <dgm:prSet presAssocID="{8FDED8B1-4D81-3B47-9ECF-7054B278E275}" presName="level3hierChild" presStyleCnt="0"/>
      <dgm:spPr/>
    </dgm:pt>
    <dgm:pt modelId="{E68F2F68-2E94-8848-9999-17355C1EC131}" type="pres">
      <dgm:prSet presAssocID="{AB0A7798-A420-3C4C-957B-FA70C4B04315}" presName="conn2-1" presStyleLbl="parChTrans1D4" presStyleIdx="5" presStyleCnt="12"/>
      <dgm:spPr/>
      <dgm:t>
        <a:bodyPr/>
        <a:lstStyle/>
        <a:p>
          <a:endParaRPr lang="en-US"/>
        </a:p>
      </dgm:t>
    </dgm:pt>
    <dgm:pt modelId="{07DD77BA-6463-3A4A-845A-63A6D7252DD3}" type="pres">
      <dgm:prSet presAssocID="{AB0A7798-A420-3C4C-957B-FA70C4B04315}" presName="connTx" presStyleLbl="parChTrans1D4" presStyleIdx="5" presStyleCnt="12"/>
      <dgm:spPr/>
      <dgm:t>
        <a:bodyPr/>
        <a:lstStyle/>
        <a:p>
          <a:endParaRPr lang="en-US"/>
        </a:p>
      </dgm:t>
    </dgm:pt>
    <dgm:pt modelId="{70178543-3FAB-0248-AE6E-481080AB029C}" type="pres">
      <dgm:prSet presAssocID="{AA2C96B1-01C7-BA47-AA1C-92874F7F2619}" presName="root2" presStyleCnt="0"/>
      <dgm:spPr/>
    </dgm:pt>
    <dgm:pt modelId="{C20C6BEF-14C3-9845-BCC1-70EF67A394ED}" type="pres">
      <dgm:prSet presAssocID="{AA2C96B1-01C7-BA47-AA1C-92874F7F2619}" presName="LevelTwoTextNode" presStyleLbl="node4" presStyleIdx="5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7BF0C-A740-C448-9104-C01962F97A73}" type="pres">
      <dgm:prSet presAssocID="{AA2C96B1-01C7-BA47-AA1C-92874F7F2619}" presName="level3hierChild" presStyleCnt="0"/>
      <dgm:spPr/>
    </dgm:pt>
    <dgm:pt modelId="{8440CA59-CD37-0643-90E9-E2B13D66A262}" type="pres">
      <dgm:prSet presAssocID="{43957171-E9BC-D34E-89CD-AC0967987345}" presName="conn2-1" presStyleLbl="parChTrans1D4" presStyleIdx="6" presStyleCnt="12"/>
      <dgm:spPr/>
      <dgm:t>
        <a:bodyPr/>
        <a:lstStyle/>
        <a:p>
          <a:endParaRPr lang="en-US"/>
        </a:p>
      </dgm:t>
    </dgm:pt>
    <dgm:pt modelId="{A25B29C7-43BF-6D47-BDF7-C0973B371DDB}" type="pres">
      <dgm:prSet presAssocID="{43957171-E9BC-D34E-89CD-AC0967987345}" presName="connTx" presStyleLbl="parChTrans1D4" presStyleIdx="6" presStyleCnt="12"/>
      <dgm:spPr/>
      <dgm:t>
        <a:bodyPr/>
        <a:lstStyle/>
        <a:p>
          <a:endParaRPr lang="en-US"/>
        </a:p>
      </dgm:t>
    </dgm:pt>
    <dgm:pt modelId="{4F401D46-D93D-6E41-91FA-6A3D04892A97}" type="pres">
      <dgm:prSet presAssocID="{0637FAA4-0AC3-364B-9A0B-67119A39923B}" presName="root2" presStyleCnt="0"/>
      <dgm:spPr/>
    </dgm:pt>
    <dgm:pt modelId="{CE67AE1A-1B0F-6545-B2F9-35EF7F3648D1}" type="pres">
      <dgm:prSet presAssocID="{0637FAA4-0AC3-364B-9A0B-67119A39923B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8BC572-0F5F-3248-85EB-F58000DE1200}" type="pres">
      <dgm:prSet presAssocID="{0637FAA4-0AC3-364B-9A0B-67119A39923B}" presName="level3hierChild" presStyleCnt="0"/>
      <dgm:spPr/>
    </dgm:pt>
    <dgm:pt modelId="{6050E8CE-9350-B84D-8FBF-7B8C5114250E}" type="pres">
      <dgm:prSet presAssocID="{428C5151-4E1F-B040-9022-BA1445B5A5F9}" presName="conn2-1" presStyleLbl="parChTrans1D4" presStyleIdx="7" presStyleCnt="12"/>
      <dgm:spPr/>
      <dgm:t>
        <a:bodyPr/>
        <a:lstStyle/>
        <a:p>
          <a:endParaRPr lang="en-US"/>
        </a:p>
      </dgm:t>
    </dgm:pt>
    <dgm:pt modelId="{92BA7994-8D3E-FD46-9778-76B5B0688147}" type="pres">
      <dgm:prSet presAssocID="{428C5151-4E1F-B040-9022-BA1445B5A5F9}" presName="connTx" presStyleLbl="parChTrans1D4" presStyleIdx="7" presStyleCnt="12"/>
      <dgm:spPr/>
      <dgm:t>
        <a:bodyPr/>
        <a:lstStyle/>
        <a:p>
          <a:endParaRPr lang="en-US"/>
        </a:p>
      </dgm:t>
    </dgm:pt>
    <dgm:pt modelId="{88C1D62D-57E6-284A-A763-C6BB1D04E0AC}" type="pres">
      <dgm:prSet presAssocID="{E70A1990-FB7B-8344-9B55-54C08CA56856}" presName="root2" presStyleCnt="0"/>
      <dgm:spPr/>
    </dgm:pt>
    <dgm:pt modelId="{3A1E83FA-52D2-F045-8468-D9309AF7EB25}" type="pres">
      <dgm:prSet presAssocID="{E70A1990-FB7B-8344-9B55-54C08CA56856}" presName="LevelTwoTextNode" presStyleLbl="node4" presStyleIdx="7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CA79F6-1706-BB48-87A9-E51FF517AF88}" type="pres">
      <dgm:prSet presAssocID="{E70A1990-FB7B-8344-9B55-54C08CA56856}" presName="level3hierChild" presStyleCnt="0"/>
      <dgm:spPr/>
    </dgm:pt>
    <dgm:pt modelId="{48BBCFE6-1D17-8848-99E4-2DB5FE4A3763}" type="pres">
      <dgm:prSet presAssocID="{A1995C73-891C-C949-BF4E-6C16CA173657}" presName="conn2-1" presStyleLbl="parChTrans1D4" presStyleIdx="8" presStyleCnt="12"/>
      <dgm:spPr/>
      <dgm:t>
        <a:bodyPr/>
        <a:lstStyle/>
        <a:p>
          <a:endParaRPr lang="en-US"/>
        </a:p>
      </dgm:t>
    </dgm:pt>
    <dgm:pt modelId="{87AC7C17-F90E-EB4F-8FAE-6499E5012E2C}" type="pres">
      <dgm:prSet presAssocID="{A1995C73-891C-C949-BF4E-6C16CA173657}" presName="connTx" presStyleLbl="parChTrans1D4" presStyleIdx="8" presStyleCnt="12"/>
      <dgm:spPr/>
      <dgm:t>
        <a:bodyPr/>
        <a:lstStyle/>
        <a:p>
          <a:endParaRPr lang="en-US"/>
        </a:p>
      </dgm:t>
    </dgm:pt>
    <dgm:pt modelId="{B6CCB9A3-245A-354D-B621-33AC4251C169}" type="pres">
      <dgm:prSet presAssocID="{F24E0A68-C94E-F240-A04A-DEA42B319DE8}" presName="root2" presStyleCnt="0"/>
      <dgm:spPr/>
    </dgm:pt>
    <dgm:pt modelId="{9F4B0A49-7CAB-A140-AE20-ECAC3E3E4B21}" type="pres">
      <dgm:prSet presAssocID="{F24E0A68-C94E-F240-A04A-DEA42B319DE8}" presName="LevelTwoTextNode" presStyleLbl="node4" presStyleIdx="8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A485D8-BD05-5543-B03B-0B4C765123AF}" type="pres">
      <dgm:prSet presAssocID="{F24E0A68-C94E-F240-A04A-DEA42B319DE8}" presName="level3hierChild" presStyleCnt="0"/>
      <dgm:spPr/>
    </dgm:pt>
    <dgm:pt modelId="{E34317B7-1B1E-774D-BBA7-65FBDBA3A956}" type="pres">
      <dgm:prSet presAssocID="{CDAA59AF-08C5-B449-A36B-9223D6E61928}" presName="conn2-1" presStyleLbl="parChTrans1D4" presStyleIdx="9" presStyleCnt="12"/>
      <dgm:spPr/>
      <dgm:t>
        <a:bodyPr/>
        <a:lstStyle/>
        <a:p>
          <a:endParaRPr lang="en-US"/>
        </a:p>
      </dgm:t>
    </dgm:pt>
    <dgm:pt modelId="{3E3CDB72-D892-9943-92CB-F8747E4B622D}" type="pres">
      <dgm:prSet presAssocID="{CDAA59AF-08C5-B449-A36B-9223D6E61928}" presName="connTx" presStyleLbl="parChTrans1D4" presStyleIdx="9" presStyleCnt="12"/>
      <dgm:spPr/>
      <dgm:t>
        <a:bodyPr/>
        <a:lstStyle/>
        <a:p>
          <a:endParaRPr lang="en-US"/>
        </a:p>
      </dgm:t>
    </dgm:pt>
    <dgm:pt modelId="{4544D568-4ECA-F849-B9CD-56C04D163423}" type="pres">
      <dgm:prSet presAssocID="{BC349BE0-14CA-D34A-8511-40DFE1583893}" presName="root2" presStyleCnt="0"/>
      <dgm:spPr/>
    </dgm:pt>
    <dgm:pt modelId="{6F3A3B89-99B7-9E4D-AA83-AF4C38B54811}" type="pres">
      <dgm:prSet presAssocID="{BC349BE0-14CA-D34A-8511-40DFE1583893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92A83-AC65-5247-AE3E-2491FE508489}" type="pres">
      <dgm:prSet presAssocID="{BC349BE0-14CA-D34A-8511-40DFE1583893}" presName="level3hierChild" presStyleCnt="0"/>
      <dgm:spPr/>
    </dgm:pt>
    <dgm:pt modelId="{5EF8A84B-536C-FC46-95DD-A3AD4236FACD}" type="pres">
      <dgm:prSet presAssocID="{A5F1EE3B-51A6-B349-B2AD-7986F75BE7D7}" presName="conn2-1" presStyleLbl="parChTrans1D4" presStyleIdx="10" presStyleCnt="12"/>
      <dgm:spPr/>
      <dgm:t>
        <a:bodyPr/>
        <a:lstStyle/>
        <a:p>
          <a:endParaRPr lang="en-US"/>
        </a:p>
      </dgm:t>
    </dgm:pt>
    <dgm:pt modelId="{BCC5DE40-D9CA-8041-9152-4B03C01B548E}" type="pres">
      <dgm:prSet presAssocID="{A5F1EE3B-51A6-B349-B2AD-7986F75BE7D7}" presName="connTx" presStyleLbl="parChTrans1D4" presStyleIdx="10" presStyleCnt="12"/>
      <dgm:spPr/>
      <dgm:t>
        <a:bodyPr/>
        <a:lstStyle/>
        <a:p>
          <a:endParaRPr lang="en-US"/>
        </a:p>
      </dgm:t>
    </dgm:pt>
    <dgm:pt modelId="{D119AAD2-CF98-764A-9A2F-DC32A26B8B96}" type="pres">
      <dgm:prSet presAssocID="{616177B4-2E84-2F41-A92E-D5ABF406498C}" presName="root2" presStyleCnt="0"/>
      <dgm:spPr/>
    </dgm:pt>
    <dgm:pt modelId="{427048DF-7FA3-444C-A72B-DC4B1583DC8F}" type="pres">
      <dgm:prSet presAssocID="{616177B4-2E84-2F41-A92E-D5ABF406498C}" presName="LevelTwoTextNode" presStyleLbl="node4" presStyleIdx="10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EF4EBC-977F-AE4F-BF67-18AD3AF63112}" type="pres">
      <dgm:prSet presAssocID="{616177B4-2E84-2F41-A92E-D5ABF406498C}" presName="level3hierChild" presStyleCnt="0"/>
      <dgm:spPr/>
    </dgm:pt>
    <dgm:pt modelId="{80F2B5E7-865C-0B4F-B9DE-C84D5FB9E347}" type="pres">
      <dgm:prSet presAssocID="{ED232FC1-55C5-9841-A514-85A2874C0DE6}" presName="conn2-1" presStyleLbl="parChTrans1D4" presStyleIdx="11" presStyleCnt="12"/>
      <dgm:spPr/>
      <dgm:t>
        <a:bodyPr/>
        <a:lstStyle/>
        <a:p>
          <a:endParaRPr lang="en-US"/>
        </a:p>
      </dgm:t>
    </dgm:pt>
    <dgm:pt modelId="{5C93980E-14D0-CD44-BFB1-DD9A19713D4E}" type="pres">
      <dgm:prSet presAssocID="{ED232FC1-55C5-9841-A514-85A2874C0DE6}" presName="connTx" presStyleLbl="parChTrans1D4" presStyleIdx="11" presStyleCnt="12"/>
      <dgm:spPr/>
      <dgm:t>
        <a:bodyPr/>
        <a:lstStyle/>
        <a:p>
          <a:endParaRPr lang="en-US"/>
        </a:p>
      </dgm:t>
    </dgm:pt>
    <dgm:pt modelId="{7610E09B-5DED-B947-9712-76C4902D6E95}" type="pres">
      <dgm:prSet presAssocID="{94EBB1D9-4FA6-3C44-8BD8-CD39ED23FC8F}" presName="root2" presStyleCnt="0"/>
      <dgm:spPr/>
    </dgm:pt>
    <dgm:pt modelId="{58EEDF85-4557-3F40-B1C7-43FC17856B02}" type="pres">
      <dgm:prSet presAssocID="{94EBB1D9-4FA6-3C44-8BD8-CD39ED23FC8F}" presName="LevelTwoTextNode" presStyleLbl="node4" presStyleIdx="11" presStyleCnt="12" custScaleX="49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37648-EDB5-4D4B-A80A-57F39A380F3B}" type="pres">
      <dgm:prSet presAssocID="{94EBB1D9-4FA6-3C44-8BD8-CD39ED23FC8F}" presName="level3hierChild" presStyleCnt="0"/>
      <dgm:spPr/>
    </dgm:pt>
  </dgm:ptLst>
  <dgm:cxnLst>
    <dgm:cxn modelId="{FD210230-9E3C-584A-A825-1C578F85D78C}" type="presOf" srcId="{428C5151-4E1F-B040-9022-BA1445B5A5F9}" destId="{6050E8CE-9350-B84D-8FBF-7B8C5114250E}" srcOrd="0" destOrd="0" presId="urn:microsoft.com/office/officeart/2008/layout/HorizontalMultiLevelHierarchy"/>
    <dgm:cxn modelId="{7147531D-A7AC-B445-9641-3C821923C276}" type="presOf" srcId="{077D7F22-35AF-654D-8174-C50DA35E9CB1}" destId="{173A139C-E161-B84B-A66E-886497C8D289}" srcOrd="1" destOrd="0" presId="urn:microsoft.com/office/officeart/2008/layout/HorizontalMultiLevelHierarchy"/>
    <dgm:cxn modelId="{F435C887-8D5B-E544-8F1C-9A9F1E456A71}" srcId="{7F7AED16-AB16-434F-A757-7AB0BB7DBAD0}" destId="{23B71AF0-98FB-734C-A4CA-8CD1D6DFE1AE}" srcOrd="0" destOrd="0" parTransId="{E1CD51F6-7904-0747-A4BA-4703A4DB20E1}" sibTransId="{92A604C3-2B25-774B-9769-AA702E862732}"/>
    <dgm:cxn modelId="{3D134ADF-8564-2345-B453-48039A4F9DDD}" type="presOf" srcId="{A1995C73-891C-C949-BF4E-6C16CA173657}" destId="{48BBCFE6-1D17-8848-99E4-2DB5FE4A3763}" srcOrd="0" destOrd="0" presId="urn:microsoft.com/office/officeart/2008/layout/HorizontalMultiLevelHierarchy"/>
    <dgm:cxn modelId="{6011729A-F474-6443-8735-EFB17128645D}" srcId="{B85C7385-BD42-034C-9DB9-CD5A047616F1}" destId="{0637FAA4-0AC3-364B-9A0B-67119A39923B}" srcOrd="1" destOrd="0" parTransId="{43957171-E9BC-D34E-89CD-AC0967987345}" sibTransId="{5B5CE256-DAF5-6B40-90D6-6DAB8AF8EE18}"/>
    <dgm:cxn modelId="{ED08D6E6-0779-9A42-8777-41A642B55400}" srcId="{73ADC140-0C3C-9D4A-BF7C-0A38122BE8DF}" destId="{B85C7385-BD42-034C-9DB9-CD5A047616F1}" srcOrd="1" destOrd="0" parTransId="{1764329D-EC03-1A42-BA27-8A0676D97318}" sibTransId="{27604F55-DB12-0A42-BD39-2EC12AD3DF31}"/>
    <dgm:cxn modelId="{17CDC081-80F2-5647-A170-423EBA885EC2}" type="presOf" srcId="{BD256846-BB09-AE4D-A261-642DC3A93E92}" destId="{D9C2CA29-74EF-174A-9F9C-EFFBFA20F9D0}" srcOrd="0" destOrd="0" presId="urn:microsoft.com/office/officeart/2008/layout/HorizontalMultiLevelHierarchy"/>
    <dgm:cxn modelId="{46920497-ABCF-D247-B210-F26596834C99}" type="presOf" srcId="{2E6ECE8B-962C-2E4F-B839-AB2730C508F5}" destId="{2CE1889D-3A27-174C-B1CE-A6D69E339573}" srcOrd="0" destOrd="0" presId="urn:microsoft.com/office/officeart/2008/layout/HorizontalMultiLevelHierarchy"/>
    <dgm:cxn modelId="{BCDCB0CB-A072-9540-BD6F-01C484A3F685}" type="presOf" srcId="{332F927E-426E-CA4B-ACD7-06FDAB9DECF5}" destId="{376E85A2-FBFB-2E43-B4C2-C25FFF1F281E}" srcOrd="0" destOrd="0" presId="urn:microsoft.com/office/officeart/2008/layout/HorizontalMultiLevelHierarchy"/>
    <dgm:cxn modelId="{09FF3F3F-9A65-734D-B21B-4ABFAED56E0C}" srcId="{BC349BE0-14CA-D34A-8511-40DFE1583893}" destId="{94EBB1D9-4FA6-3C44-8BD8-CD39ED23FC8F}" srcOrd="1" destOrd="0" parTransId="{ED232FC1-55C5-9841-A514-85A2874C0DE6}" sibTransId="{617F1383-D0A1-9F4B-8EE1-4FA669DDC796}"/>
    <dgm:cxn modelId="{4D63147C-216A-FD48-9112-AF26405ABFAA}" type="presOf" srcId="{FA4884CC-CD7D-1548-9EE9-8948AD129986}" destId="{8DD85D10-CEB4-0248-A197-41DE08368997}" srcOrd="1" destOrd="0" presId="urn:microsoft.com/office/officeart/2008/layout/HorizontalMultiLevelHierarchy"/>
    <dgm:cxn modelId="{ED0F8161-A715-3748-83B7-91670CB9921C}" type="presOf" srcId="{94EBB1D9-4FA6-3C44-8BD8-CD39ED23FC8F}" destId="{58EEDF85-4557-3F40-B1C7-43FC17856B02}" srcOrd="0" destOrd="0" presId="urn:microsoft.com/office/officeart/2008/layout/HorizontalMultiLevelHierarchy"/>
    <dgm:cxn modelId="{241E976C-565D-E544-A126-7480E27ED70A}" type="presOf" srcId="{A5F1EE3B-51A6-B349-B2AD-7986F75BE7D7}" destId="{5EF8A84B-536C-FC46-95DD-A3AD4236FACD}" srcOrd="0" destOrd="0" presId="urn:microsoft.com/office/officeart/2008/layout/HorizontalMultiLevelHierarchy"/>
    <dgm:cxn modelId="{09506668-6A33-9340-8781-13484637ABD7}" type="presOf" srcId="{0637FAA4-0AC3-364B-9A0B-67119A39923B}" destId="{CE67AE1A-1B0F-6545-B2F9-35EF7F3648D1}" srcOrd="0" destOrd="0" presId="urn:microsoft.com/office/officeart/2008/layout/HorizontalMultiLevelHierarchy"/>
    <dgm:cxn modelId="{1A644BEB-58EE-CE48-8174-30D3D118EC46}" type="presOf" srcId="{ED232FC1-55C5-9841-A514-85A2874C0DE6}" destId="{5C93980E-14D0-CD44-BFB1-DD9A19713D4E}" srcOrd="1" destOrd="0" presId="urn:microsoft.com/office/officeart/2008/layout/HorizontalMultiLevelHierarchy"/>
    <dgm:cxn modelId="{67126D8E-4752-754C-9C33-8A6971E02FA7}" type="presOf" srcId="{616177B4-2E84-2F41-A92E-D5ABF406498C}" destId="{427048DF-7FA3-444C-A72B-DC4B1583DC8F}" srcOrd="0" destOrd="0" presId="urn:microsoft.com/office/officeart/2008/layout/HorizontalMultiLevelHierarchy"/>
    <dgm:cxn modelId="{685BB67C-8F43-AA4A-B2C7-816B22BF4526}" srcId="{0637FAA4-0AC3-364B-9A0B-67119A39923B}" destId="{E70A1990-FB7B-8344-9B55-54C08CA56856}" srcOrd="0" destOrd="0" parTransId="{428C5151-4E1F-B040-9022-BA1445B5A5F9}" sibTransId="{DAE264B5-CB94-B841-AA5B-A1EDE17FA965}"/>
    <dgm:cxn modelId="{BE800C8F-ED8B-C841-86ED-97F7183555D3}" type="presOf" srcId="{AB0A7798-A420-3C4C-957B-FA70C4B04315}" destId="{E68F2F68-2E94-8848-9999-17355C1EC131}" srcOrd="0" destOrd="0" presId="urn:microsoft.com/office/officeart/2008/layout/HorizontalMultiLevelHierarchy"/>
    <dgm:cxn modelId="{02041157-A31F-2346-B16B-E2B755EF5388}" srcId="{4A9AB588-474E-7B4E-B70B-8A8925267FE1}" destId="{8FDED8B1-4D81-3B47-9ECF-7054B278E275}" srcOrd="0" destOrd="0" parTransId="{077D7F22-35AF-654D-8174-C50DA35E9CB1}" sibTransId="{3889B685-7FF6-D142-8650-21F20AE9A9F3}"/>
    <dgm:cxn modelId="{4020FC56-618F-B847-9F4C-E5A46CD8B1C3}" type="presOf" srcId="{5894A4D9-7E86-BF4E-ADD5-8AB6BD517ED8}" destId="{2B29FD09-3E29-DE48-AF14-8D4E2A910C94}" srcOrd="0" destOrd="0" presId="urn:microsoft.com/office/officeart/2008/layout/HorizontalMultiLevelHierarchy"/>
    <dgm:cxn modelId="{9C79B4E7-1655-994D-A3D9-86082563855C}" srcId="{B85C7385-BD42-034C-9DB9-CD5A047616F1}" destId="{BC349BE0-14CA-D34A-8511-40DFE1583893}" srcOrd="2" destOrd="0" parTransId="{CDAA59AF-08C5-B449-A36B-9223D6E61928}" sibTransId="{AC0BF5BC-1202-CE40-9F57-A284A7127CB8}"/>
    <dgm:cxn modelId="{3EC61F84-15FE-4A4B-990E-77CA88FC3A42}" type="presOf" srcId="{AA2C96B1-01C7-BA47-AA1C-92874F7F2619}" destId="{C20C6BEF-14C3-9845-BCC1-70EF67A394ED}" srcOrd="0" destOrd="0" presId="urn:microsoft.com/office/officeart/2008/layout/HorizontalMultiLevelHierarchy"/>
    <dgm:cxn modelId="{A5E5A2AB-9120-1F48-912C-1CF9E93DF38F}" srcId="{BC349BE0-14CA-D34A-8511-40DFE1583893}" destId="{616177B4-2E84-2F41-A92E-D5ABF406498C}" srcOrd="0" destOrd="0" parTransId="{A5F1EE3B-51A6-B349-B2AD-7986F75BE7D7}" sibTransId="{85CB4681-8680-BA4B-9CA7-55DE288092BB}"/>
    <dgm:cxn modelId="{DAADB75E-C4B4-9D4A-987C-84AD80987413}" srcId="{5894A4D9-7E86-BF4E-ADD5-8AB6BD517ED8}" destId="{07E94432-C205-3D47-8D52-5572B1F93503}" srcOrd="0" destOrd="0" parTransId="{BD256846-BB09-AE4D-A261-642DC3A93E92}" sibTransId="{DA424821-8E57-B641-8E35-37B842B72A4C}"/>
    <dgm:cxn modelId="{DAFA04A3-9420-9E44-B796-1E8EFF4C914C}" type="presOf" srcId="{7F7AED16-AB16-434F-A757-7AB0BB7DBAD0}" destId="{1C6C002B-E893-FA44-A0D5-F0250E7191BB}" srcOrd="0" destOrd="0" presId="urn:microsoft.com/office/officeart/2008/layout/HorizontalMultiLevelHierarchy"/>
    <dgm:cxn modelId="{058DAE53-A107-A24C-909C-8143349D2AB6}" type="presOf" srcId="{E70A1990-FB7B-8344-9B55-54C08CA56856}" destId="{3A1E83FA-52D2-F045-8468-D9309AF7EB25}" srcOrd="0" destOrd="0" presId="urn:microsoft.com/office/officeart/2008/layout/HorizontalMultiLevelHierarchy"/>
    <dgm:cxn modelId="{302B2BAD-D12E-4F4F-A03E-86638E420AAA}" type="presOf" srcId="{BC349BE0-14CA-D34A-8511-40DFE1583893}" destId="{6F3A3B89-99B7-9E4D-AA83-AF4C38B54811}" srcOrd="0" destOrd="0" presId="urn:microsoft.com/office/officeart/2008/layout/HorizontalMultiLevelHierarchy"/>
    <dgm:cxn modelId="{2846A6D1-8757-CB43-9FFB-F7A834BCC7E9}" type="presOf" srcId="{4A9AB588-474E-7B4E-B70B-8A8925267FE1}" destId="{C74FFC04-68B5-884A-B6BD-591562F4E8AD}" srcOrd="0" destOrd="0" presId="urn:microsoft.com/office/officeart/2008/layout/HorizontalMultiLevelHierarchy"/>
    <dgm:cxn modelId="{9DCFD6DF-C0E1-7845-864F-F3D46EB4126B}" type="presOf" srcId="{43957171-E9BC-D34E-89CD-AC0967987345}" destId="{A25B29C7-43BF-6D47-BDF7-C0973B371DDB}" srcOrd="1" destOrd="0" presId="urn:microsoft.com/office/officeart/2008/layout/HorizontalMultiLevelHierarchy"/>
    <dgm:cxn modelId="{EB9B7DF2-86E1-E84D-A311-DDE61B6974FA}" type="presOf" srcId="{1764329D-EC03-1A42-BA27-8A0676D97318}" destId="{1659DF0C-03C5-5742-B52C-0179F0FCE9FF}" srcOrd="1" destOrd="0" presId="urn:microsoft.com/office/officeart/2008/layout/HorizontalMultiLevelHierarchy"/>
    <dgm:cxn modelId="{E7531E1C-DD1A-5E42-8586-214189E86139}" type="presOf" srcId="{07E94432-C205-3D47-8D52-5572B1F93503}" destId="{414DCBE2-A89F-6F4D-8182-04F149114E49}" srcOrd="0" destOrd="0" presId="urn:microsoft.com/office/officeart/2008/layout/HorizontalMultiLevelHierarchy"/>
    <dgm:cxn modelId="{FA68297E-DFA6-BE45-8BED-920C2867E8B9}" srcId="{73ADC140-0C3C-9D4A-BF7C-0A38122BE8DF}" destId="{5894A4D9-7E86-BF4E-ADD5-8AB6BD517ED8}" srcOrd="0" destOrd="0" parTransId="{CB25E30A-7F91-C240-8074-8E1D59D29BF9}" sibTransId="{FCC2EFEF-62FB-A34D-826C-26FE1CB06999}"/>
    <dgm:cxn modelId="{0D90A568-3513-4340-BD72-4BE0931D4D7D}" type="presOf" srcId="{1764329D-EC03-1A42-BA27-8A0676D97318}" destId="{A8368E11-B526-364B-89EA-0886F81BACB0}" srcOrd="0" destOrd="0" presId="urn:microsoft.com/office/officeart/2008/layout/HorizontalMultiLevelHierarchy"/>
    <dgm:cxn modelId="{020083EF-1808-A74B-8E68-874858073D4D}" type="presOf" srcId="{077D7F22-35AF-654D-8174-C50DA35E9CB1}" destId="{BC7BFFC8-6092-E441-ABF0-1C22C663ABFA}" srcOrd="0" destOrd="0" presId="urn:microsoft.com/office/officeart/2008/layout/HorizontalMultiLevelHierarchy"/>
    <dgm:cxn modelId="{C896B7A9-DB2E-0843-B63D-CBDCD8B565F7}" type="presOf" srcId="{CDAA59AF-08C5-B449-A36B-9223D6E61928}" destId="{E34317B7-1B1E-774D-BBA7-65FBDBA3A956}" srcOrd="0" destOrd="0" presId="urn:microsoft.com/office/officeart/2008/layout/HorizontalMultiLevelHierarchy"/>
    <dgm:cxn modelId="{47527403-9A0F-D648-AC93-12661E0E7D9D}" type="presOf" srcId="{CB25E30A-7F91-C240-8074-8E1D59D29BF9}" destId="{2143DB87-65B0-034D-BAA8-CE8C54B085A8}" srcOrd="1" destOrd="0" presId="urn:microsoft.com/office/officeart/2008/layout/HorizontalMultiLevelHierarchy"/>
    <dgm:cxn modelId="{21F1A440-BBAD-9F41-8811-E0D52C6517BE}" type="presOf" srcId="{D9D0251C-A4AB-A94B-B1DB-6012E915FDA0}" destId="{76642CFA-5693-0D44-9348-A0B7955B4A8A}" srcOrd="1" destOrd="0" presId="urn:microsoft.com/office/officeart/2008/layout/HorizontalMultiLevelHierarchy"/>
    <dgm:cxn modelId="{F9A0ED34-4F29-464D-93C9-EA66E02E7A2E}" type="presOf" srcId="{73ADC140-0C3C-9D4A-BF7C-0A38122BE8DF}" destId="{FFE0936F-2CFD-4B44-8F29-0BF6C598B285}" srcOrd="0" destOrd="0" presId="urn:microsoft.com/office/officeart/2008/layout/HorizontalMultiLevelHierarchy"/>
    <dgm:cxn modelId="{CFE671A4-D39E-E346-869C-465D498B082D}" type="presOf" srcId="{FA4884CC-CD7D-1548-9EE9-8948AD129986}" destId="{4C11E0B3-1B20-9441-B2AE-A94D41CA6D17}" srcOrd="0" destOrd="0" presId="urn:microsoft.com/office/officeart/2008/layout/HorizontalMultiLevelHierarchy"/>
    <dgm:cxn modelId="{CC1803E0-748F-9244-BC33-96E9EAFEAB71}" type="presOf" srcId="{BD256846-BB09-AE4D-A261-642DC3A93E92}" destId="{D704D039-A6E7-2949-B70C-2C87ACF47C96}" srcOrd="1" destOrd="0" presId="urn:microsoft.com/office/officeart/2008/layout/HorizontalMultiLevelHierarchy"/>
    <dgm:cxn modelId="{676D89FC-ACFF-1E4A-AA53-11CDA54DEA92}" type="presOf" srcId="{B85C7385-BD42-034C-9DB9-CD5A047616F1}" destId="{3FABCA8C-623E-7D43-9EF9-A8454986A288}" srcOrd="0" destOrd="0" presId="urn:microsoft.com/office/officeart/2008/layout/HorizontalMultiLevelHierarchy"/>
    <dgm:cxn modelId="{37AE5C82-BACC-F641-A745-6327E8748AB2}" type="presOf" srcId="{CB25E30A-7F91-C240-8074-8E1D59D29BF9}" destId="{54001A6E-025E-464A-9956-9DAEC869E50E}" srcOrd="0" destOrd="0" presId="urn:microsoft.com/office/officeart/2008/layout/HorizontalMultiLevelHierarchy"/>
    <dgm:cxn modelId="{2A016173-D943-FC45-85F3-115823175607}" type="presOf" srcId="{43957171-E9BC-D34E-89CD-AC0967987345}" destId="{8440CA59-CD37-0643-90E9-E2B13D66A262}" srcOrd="0" destOrd="0" presId="urn:microsoft.com/office/officeart/2008/layout/HorizontalMultiLevelHierarchy"/>
    <dgm:cxn modelId="{30A057C0-A56F-7D40-973C-9EC76ADD83CE}" srcId="{B85C7385-BD42-034C-9DB9-CD5A047616F1}" destId="{4A9AB588-474E-7B4E-B70B-8A8925267FE1}" srcOrd="0" destOrd="0" parTransId="{D9D0251C-A4AB-A94B-B1DB-6012E915FDA0}" sibTransId="{DAA072EB-7312-8A47-A5F6-B90BBB68E957}"/>
    <dgm:cxn modelId="{67856830-1E02-C947-A118-CC55B447E9BC}" srcId="{23B71AF0-98FB-734C-A4CA-8CD1D6DFE1AE}" destId="{2E6ECE8B-962C-2E4F-B839-AB2730C508F5}" srcOrd="0" destOrd="0" parTransId="{332F927E-426E-CA4B-ACD7-06FDAB9DECF5}" sibTransId="{DEE53D56-6B1A-9D45-9DAF-0D3D66982615}"/>
    <dgm:cxn modelId="{D101E996-B025-C24E-8250-608AEE06F9F4}" type="presOf" srcId="{A5F1EE3B-51A6-B349-B2AD-7986F75BE7D7}" destId="{BCC5DE40-D9CA-8041-9152-4B03C01B548E}" srcOrd="1" destOrd="0" presId="urn:microsoft.com/office/officeart/2008/layout/HorizontalMultiLevelHierarchy"/>
    <dgm:cxn modelId="{2E12C4BA-65D3-5441-8331-3DD53DF48899}" type="presOf" srcId="{23B71AF0-98FB-734C-A4CA-8CD1D6DFE1AE}" destId="{A00267A6-D0EB-764D-B6BB-C181AB7C9206}" srcOrd="0" destOrd="0" presId="urn:microsoft.com/office/officeart/2008/layout/HorizontalMultiLevelHierarchy"/>
    <dgm:cxn modelId="{68D01A2A-0298-2040-8246-86CACAFE36A1}" srcId="{0637FAA4-0AC3-364B-9A0B-67119A39923B}" destId="{F24E0A68-C94E-F240-A04A-DEA42B319DE8}" srcOrd="1" destOrd="0" parTransId="{A1995C73-891C-C949-BF4E-6C16CA173657}" sibTransId="{A864F62E-F6F8-ED4E-A076-331DB22F5A96}"/>
    <dgm:cxn modelId="{FA7B915D-F795-554A-B685-FA7748735FA8}" type="presOf" srcId="{A1995C73-891C-C949-BF4E-6C16CA173657}" destId="{87AC7C17-F90E-EB4F-8FAE-6499E5012E2C}" srcOrd="1" destOrd="0" presId="urn:microsoft.com/office/officeart/2008/layout/HorizontalMultiLevelHierarchy"/>
    <dgm:cxn modelId="{392A528D-3BC3-D643-9CDB-5F747269D1F2}" srcId="{4A9AB588-474E-7B4E-B70B-8A8925267FE1}" destId="{AA2C96B1-01C7-BA47-AA1C-92874F7F2619}" srcOrd="1" destOrd="0" parTransId="{AB0A7798-A420-3C4C-957B-FA70C4B04315}" sibTransId="{45371667-52C9-C14F-A405-8316D319B082}"/>
    <dgm:cxn modelId="{169EBE04-D3F0-F24F-95F2-598DE131D848}" srcId="{2E6ECE8B-962C-2E4F-B839-AB2730C508F5}" destId="{73ADC140-0C3C-9D4A-BF7C-0A38122BE8DF}" srcOrd="0" destOrd="0" parTransId="{FA4884CC-CD7D-1548-9EE9-8948AD129986}" sibTransId="{D40F7519-E77E-5445-8D88-9A63B98651E9}"/>
    <dgm:cxn modelId="{036187EB-4235-5340-9A08-65821087BF30}" type="presOf" srcId="{AB0A7798-A420-3C4C-957B-FA70C4B04315}" destId="{07DD77BA-6463-3A4A-845A-63A6D7252DD3}" srcOrd="1" destOrd="0" presId="urn:microsoft.com/office/officeart/2008/layout/HorizontalMultiLevelHierarchy"/>
    <dgm:cxn modelId="{E0A5C64D-B3CA-2A43-8E63-963469A3EA91}" type="presOf" srcId="{CDAA59AF-08C5-B449-A36B-9223D6E61928}" destId="{3E3CDB72-D892-9943-92CB-F8747E4B622D}" srcOrd="1" destOrd="0" presId="urn:microsoft.com/office/officeart/2008/layout/HorizontalMultiLevelHierarchy"/>
    <dgm:cxn modelId="{B592B11A-11B1-264C-943A-A1228DD499E4}" type="presOf" srcId="{428C5151-4E1F-B040-9022-BA1445B5A5F9}" destId="{92BA7994-8D3E-FD46-9778-76B5B0688147}" srcOrd="1" destOrd="0" presId="urn:microsoft.com/office/officeart/2008/layout/HorizontalMultiLevelHierarchy"/>
    <dgm:cxn modelId="{6C124BCB-9CBE-BD44-9C8E-9F0DDFFAE61B}" type="presOf" srcId="{F24E0A68-C94E-F240-A04A-DEA42B319DE8}" destId="{9F4B0A49-7CAB-A140-AE20-ECAC3E3E4B21}" srcOrd="0" destOrd="0" presId="urn:microsoft.com/office/officeart/2008/layout/HorizontalMultiLevelHierarchy"/>
    <dgm:cxn modelId="{8C341207-E411-594D-9FA1-B6A633D90C26}" type="presOf" srcId="{332F927E-426E-CA4B-ACD7-06FDAB9DECF5}" destId="{EFFB941A-3781-CF4F-842F-2E981CDC2A1C}" srcOrd="1" destOrd="0" presId="urn:microsoft.com/office/officeart/2008/layout/HorizontalMultiLevelHierarchy"/>
    <dgm:cxn modelId="{2841E817-80BF-7F45-A3FE-2BC3A1965ECB}" type="presOf" srcId="{ED232FC1-55C5-9841-A514-85A2874C0DE6}" destId="{80F2B5E7-865C-0B4F-B9DE-C84D5FB9E347}" srcOrd="0" destOrd="0" presId="urn:microsoft.com/office/officeart/2008/layout/HorizontalMultiLevelHierarchy"/>
    <dgm:cxn modelId="{4781EBA8-1036-1D48-AD8A-C9FAAB2119A0}" type="presOf" srcId="{D9D0251C-A4AB-A94B-B1DB-6012E915FDA0}" destId="{DFD44D24-D4DB-944C-8E2B-FE9D79485FBC}" srcOrd="0" destOrd="0" presId="urn:microsoft.com/office/officeart/2008/layout/HorizontalMultiLevelHierarchy"/>
    <dgm:cxn modelId="{365DB44A-3646-D043-ACCE-9BA3A816F526}" type="presOf" srcId="{8FDED8B1-4D81-3B47-9ECF-7054B278E275}" destId="{1F73FEB9-3450-1047-8999-A7FE29C5C316}" srcOrd="0" destOrd="0" presId="urn:microsoft.com/office/officeart/2008/layout/HorizontalMultiLevelHierarchy"/>
    <dgm:cxn modelId="{F6ACEAF2-6FB9-7244-ADD3-6CB0C09A610F}" type="presParOf" srcId="{1C6C002B-E893-FA44-A0D5-F0250E7191BB}" destId="{9DF4254B-AA41-4A4D-8E93-4560F2EB3AE1}" srcOrd="0" destOrd="0" presId="urn:microsoft.com/office/officeart/2008/layout/HorizontalMultiLevelHierarchy"/>
    <dgm:cxn modelId="{1C3E092B-051E-1443-B3E1-93A7044F1556}" type="presParOf" srcId="{9DF4254B-AA41-4A4D-8E93-4560F2EB3AE1}" destId="{A00267A6-D0EB-764D-B6BB-C181AB7C9206}" srcOrd="0" destOrd="0" presId="urn:microsoft.com/office/officeart/2008/layout/HorizontalMultiLevelHierarchy"/>
    <dgm:cxn modelId="{8DF644EE-767E-3642-B096-528D936CD0E7}" type="presParOf" srcId="{9DF4254B-AA41-4A4D-8E93-4560F2EB3AE1}" destId="{BD44D891-46CF-B14E-8258-C0861809234D}" srcOrd="1" destOrd="0" presId="urn:microsoft.com/office/officeart/2008/layout/HorizontalMultiLevelHierarchy"/>
    <dgm:cxn modelId="{E3CBA77A-7E85-5A46-9557-A9A862708C94}" type="presParOf" srcId="{BD44D891-46CF-B14E-8258-C0861809234D}" destId="{376E85A2-FBFB-2E43-B4C2-C25FFF1F281E}" srcOrd="0" destOrd="0" presId="urn:microsoft.com/office/officeart/2008/layout/HorizontalMultiLevelHierarchy"/>
    <dgm:cxn modelId="{2C4CC10C-15CA-9D4E-B278-D1C0A15CD4DF}" type="presParOf" srcId="{376E85A2-FBFB-2E43-B4C2-C25FFF1F281E}" destId="{EFFB941A-3781-CF4F-842F-2E981CDC2A1C}" srcOrd="0" destOrd="0" presId="urn:microsoft.com/office/officeart/2008/layout/HorizontalMultiLevelHierarchy"/>
    <dgm:cxn modelId="{931234A2-DAD4-8B46-97E5-183470EDC006}" type="presParOf" srcId="{BD44D891-46CF-B14E-8258-C0861809234D}" destId="{872BF3B4-8326-4F49-A769-6D09E5B3166F}" srcOrd="1" destOrd="0" presId="urn:microsoft.com/office/officeart/2008/layout/HorizontalMultiLevelHierarchy"/>
    <dgm:cxn modelId="{9B08C441-F833-B641-B2BE-24AA90285FE2}" type="presParOf" srcId="{872BF3B4-8326-4F49-A769-6D09E5B3166F}" destId="{2CE1889D-3A27-174C-B1CE-A6D69E339573}" srcOrd="0" destOrd="0" presId="urn:microsoft.com/office/officeart/2008/layout/HorizontalMultiLevelHierarchy"/>
    <dgm:cxn modelId="{6B91A216-C29D-5C48-9041-D0D0E74EAFE5}" type="presParOf" srcId="{872BF3B4-8326-4F49-A769-6D09E5B3166F}" destId="{8A7C2933-E9C8-ED42-AC30-3448E1DA5CF9}" srcOrd="1" destOrd="0" presId="urn:microsoft.com/office/officeart/2008/layout/HorizontalMultiLevelHierarchy"/>
    <dgm:cxn modelId="{D704A5C0-4FAF-354B-B85C-6E921EC1D022}" type="presParOf" srcId="{8A7C2933-E9C8-ED42-AC30-3448E1DA5CF9}" destId="{4C11E0B3-1B20-9441-B2AE-A94D41CA6D17}" srcOrd="0" destOrd="0" presId="urn:microsoft.com/office/officeart/2008/layout/HorizontalMultiLevelHierarchy"/>
    <dgm:cxn modelId="{94C56C57-9010-4045-A40B-71038F9136BA}" type="presParOf" srcId="{4C11E0B3-1B20-9441-B2AE-A94D41CA6D17}" destId="{8DD85D10-CEB4-0248-A197-41DE08368997}" srcOrd="0" destOrd="0" presId="urn:microsoft.com/office/officeart/2008/layout/HorizontalMultiLevelHierarchy"/>
    <dgm:cxn modelId="{A14B828A-F37A-5044-B1F4-B35C9B657EF4}" type="presParOf" srcId="{8A7C2933-E9C8-ED42-AC30-3448E1DA5CF9}" destId="{F14DF2FF-C50D-F546-992A-701B106185AC}" srcOrd="1" destOrd="0" presId="urn:microsoft.com/office/officeart/2008/layout/HorizontalMultiLevelHierarchy"/>
    <dgm:cxn modelId="{DBB45C25-1C56-1D41-B761-0F819BE56C87}" type="presParOf" srcId="{F14DF2FF-C50D-F546-992A-701B106185AC}" destId="{FFE0936F-2CFD-4B44-8F29-0BF6C598B285}" srcOrd="0" destOrd="0" presId="urn:microsoft.com/office/officeart/2008/layout/HorizontalMultiLevelHierarchy"/>
    <dgm:cxn modelId="{AB3BA822-4BD0-4740-8D8D-7E99538011AA}" type="presParOf" srcId="{F14DF2FF-C50D-F546-992A-701B106185AC}" destId="{4715BC53-2008-7149-9682-73062E78D2B1}" srcOrd="1" destOrd="0" presId="urn:microsoft.com/office/officeart/2008/layout/HorizontalMultiLevelHierarchy"/>
    <dgm:cxn modelId="{4DBEDE9A-E26F-F64B-8876-74D004CEA16E}" type="presParOf" srcId="{4715BC53-2008-7149-9682-73062E78D2B1}" destId="{54001A6E-025E-464A-9956-9DAEC869E50E}" srcOrd="0" destOrd="0" presId="urn:microsoft.com/office/officeart/2008/layout/HorizontalMultiLevelHierarchy"/>
    <dgm:cxn modelId="{AEC7484D-17BF-CB4F-B69F-C49C3D65DFED}" type="presParOf" srcId="{54001A6E-025E-464A-9956-9DAEC869E50E}" destId="{2143DB87-65B0-034D-BAA8-CE8C54B085A8}" srcOrd="0" destOrd="0" presId="urn:microsoft.com/office/officeart/2008/layout/HorizontalMultiLevelHierarchy"/>
    <dgm:cxn modelId="{07DFE1C5-8441-004F-BCA1-04E8BB4C6600}" type="presParOf" srcId="{4715BC53-2008-7149-9682-73062E78D2B1}" destId="{7233E1F5-3A73-3A47-8AD1-63EDA1E6C8E8}" srcOrd="1" destOrd="0" presId="urn:microsoft.com/office/officeart/2008/layout/HorizontalMultiLevelHierarchy"/>
    <dgm:cxn modelId="{BFC7D72F-3844-354D-859D-A478D439D90A}" type="presParOf" srcId="{7233E1F5-3A73-3A47-8AD1-63EDA1E6C8E8}" destId="{2B29FD09-3E29-DE48-AF14-8D4E2A910C94}" srcOrd="0" destOrd="0" presId="urn:microsoft.com/office/officeart/2008/layout/HorizontalMultiLevelHierarchy"/>
    <dgm:cxn modelId="{EB602924-506E-1E40-A7D4-787C35293ED6}" type="presParOf" srcId="{7233E1F5-3A73-3A47-8AD1-63EDA1E6C8E8}" destId="{12AC2DAA-77F9-074B-8F6D-314AE35938F7}" srcOrd="1" destOrd="0" presId="urn:microsoft.com/office/officeart/2008/layout/HorizontalMultiLevelHierarchy"/>
    <dgm:cxn modelId="{8BC9F17B-3BC4-304A-AF96-B028A811F307}" type="presParOf" srcId="{12AC2DAA-77F9-074B-8F6D-314AE35938F7}" destId="{D9C2CA29-74EF-174A-9F9C-EFFBFA20F9D0}" srcOrd="0" destOrd="0" presId="urn:microsoft.com/office/officeart/2008/layout/HorizontalMultiLevelHierarchy"/>
    <dgm:cxn modelId="{E8B0075E-8570-654B-AFE7-43D19AFB0D65}" type="presParOf" srcId="{D9C2CA29-74EF-174A-9F9C-EFFBFA20F9D0}" destId="{D704D039-A6E7-2949-B70C-2C87ACF47C96}" srcOrd="0" destOrd="0" presId="urn:microsoft.com/office/officeart/2008/layout/HorizontalMultiLevelHierarchy"/>
    <dgm:cxn modelId="{FE504D7A-0C5A-044B-9029-3EED6A9FEA7E}" type="presParOf" srcId="{12AC2DAA-77F9-074B-8F6D-314AE35938F7}" destId="{C4DD4E01-213F-3F45-BA75-59A6BF334219}" srcOrd="1" destOrd="0" presId="urn:microsoft.com/office/officeart/2008/layout/HorizontalMultiLevelHierarchy"/>
    <dgm:cxn modelId="{FD7EDF19-BBE0-FC47-B033-B3D2DE174710}" type="presParOf" srcId="{C4DD4E01-213F-3F45-BA75-59A6BF334219}" destId="{414DCBE2-A89F-6F4D-8182-04F149114E49}" srcOrd="0" destOrd="0" presId="urn:microsoft.com/office/officeart/2008/layout/HorizontalMultiLevelHierarchy"/>
    <dgm:cxn modelId="{4260CFC4-6792-DF41-9DEB-C0CDEF308060}" type="presParOf" srcId="{C4DD4E01-213F-3F45-BA75-59A6BF334219}" destId="{BEF890D2-80F9-AA4B-BC78-AA8EB0C71A7A}" srcOrd="1" destOrd="0" presId="urn:microsoft.com/office/officeart/2008/layout/HorizontalMultiLevelHierarchy"/>
    <dgm:cxn modelId="{FFE32815-6867-EB4F-97DD-C30647B88016}" type="presParOf" srcId="{4715BC53-2008-7149-9682-73062E78D2B1}" destId="{A8368E11-B526-364B-89EA-0886F81BACB0}" srcOrd="2" destOrd="0" presId="urn:microsoft.com/office/officeart/2008/layout/HorizontalMultiLevelHierarchy"/>
    <dgm:cxn modelId="{8297D256-7616-744A-9129-6FE3D167D9D6}" type="presParOf" srcId="{A8368E11-B526-364B-89EA-0886F81BACB0}" destId="{1659DF0C-03C5-5742-B52C-0179F0FCE9FF}" srcOrd="0" destOrd="0" presId="urn:microsoft.com/office/officeart/2008/layout/HorizontalMultiLevelHierarchy"/>
    <dgm:cxn modelId="{CBE0EAF4-E549-604D-A9F2-B2F3ACC79BC4}" type="presParOf" srcId="{4715BC53-2008-7149-9682-73062E78D2B1}" destId="{82D1A3CA-6861-9E46-AAB0-1C04ABCF4E66}" srcOrd="3" destOrd="0" presId="urn:microsoft.com/office/officeart/2008/layout/HorizontalMultiLevelHierarchy"/>
    <dgm:cxn modelId="{13780650-3F67-2141-8B12-428FC798F604}" type="presParOf" srcId="{82D1A3CA-6861-9E46-AAB0-1C04ABCF4E66}" destId="{3FABCA8C-623E-7D43-9EF9-A8454986A288}" srcOrd="0" destOrd="0" presId="urn:microsoft.com/office/officeart/2008/layout/HorizontalMultiLevelHierarchy"/>
    <dgm:cxn modelId="{724F3ED1-CEF1-2C40-9C80-B867622A51F2}" type="presParOf" srcId="{82D1A3CA-6861-9E46-AAB0-1C04ABCF4E66}" destId="{5C847E29-B834-8447-9FE6-3835F1B7C2C1}" srcOrd="1" destOrd="0" presId="urn:microsoft.com/office/officeart/2008/layout/HorizontalMultiLevelHierarchy"/>
    <dgm:cxn modelId="{E822BD50-905A-814B-BB5F-4AAD9226E427}" type="presParOf" srcId="{5C847E29-B834-8447-9FE6-3835F1B7C2C1}" destId="{DFD44D24-D4DB-944C-8E2B-FE9D79485FBC}" srcOrd="0" destOrd="0" presId="urn:microsoft.com/office/officeart/2008/layout/HorizontalMultiLevelHierarchy"/>
    <dgm:cxn modelId="{9C48A2DA-8703-9F4D-8467-CB6340C75EA2}" type="presParOf" srcId="{DFD44D24-D4DB-944C-8E2B-FE9D79485FBC}" destId="{76642CFA-5693-0D44-9348-A0B7955B4A8A}" srcOrd="0" destOrd="0" presId="urn:microsoft.com/office/officeart/2008/layout/HorizontalMultiLevelHierarchy"/>
    <dgm:cxn modelId="{42B41CCB-B95C-D747-98D2-2F077F2F549F}" type="presParOf" srcId="{5C847E29-B834-8447-9FE6-3835F1B7C2C1}" destId="{6C2F2CBF-5EE3-4640-9905-3E92605EE55F}" srcOrd="1" destOrd="0" presId="urn:microsoft.com/office/officeart/2008/layout/HorizontalMultiLevelHierarchy"/>
    <dgm:cxn modelId="{E6B4ADD1-F392-EE40-A0F1-A54E4A5FF827}" type="presParOf" srcId="{6C2F2CBF-5EE3-4640-9905-3E92605EE55F}" destId="{C74FFC04-68B5-884A-B6BD-591562F4E8AD}" srcOrd="0" destOrd="0" presId="urn:microsoft.com/office/officeart/2008/layout/HorizontalMultiLevelHierarchy"/>
    <dgm:cxn modelId="{3A21E2A9-B1CA-8049-9AB8-5EAAA85CE63B}" type="presParOf" srcId="{6C2F2CBF-5EE3-4640-9905-3E92605EE55F}" destId="{B9243ECB-4147-AB42-AC44-106A186F1911}" srcOrd="1" destOrd="0" presId="urn:microsoft.com/office/officeart/2008/layout/HorizontalMultiLevelHierarchy"/>
    <dgm:cxn modelId="{B6FBA3A2-B957-814E-820C-15A78C384528}" type="presParOf" srcId="{B9243ECB-4147-AB42-AC44-106A186F1911}" destId="{BC7BFFC8-6092-E441-ABF0-1C22C663ABFA}" srcOrd="0" destOrd="0" presId="urn:microsoft.com/office/officeart/2008/layout/HorizontalMultiLevelHierarchy"/>
    <dgm:cxn modelId="{50281A1A-9AE2-9E44-A0F2-E51EBCABF7A6}" type="presParOf" srcId="{BC7BFFC8-6092-E441-ABF0-1C22C663ABFA}" destId="{173A139C-E161-B84B-A66E-886497C8D289}" srcOrd="0" destOrd="0" presId="urn:microsoft.com/office/officeart/2008/layout/HorizontalMultiLevelHierarchy"/>
    <dgm:cxn modelId="{B309B240-5032-544D-B6FA-53C553214418}" type="presParOf" srcId="{B9243ECB-4147-AB42-AC44-106A186F1911}" destId="{871DE3C1-B327-4544-804C-07BD396E4B55}" srcOrd="1" destOrd="0" presId="urn:microsoft.com/office/officeart/2008/layout/HorizontalMultiLevelHierarchy"/>
    <dgm:cxn modelId="{9351932C-A60C-2C43-81A1-883E40914C33}" type="presParOf" srcId="{871DE3C1-B327-4544-804C-07BD396E4B55}" destId="{1F73FEB9-3450-1047-8999-A7FE29C5C316}" srcOrd="0" destOrd="0" presId="urn:microsoft.com/office/officeart/2008/layout/HorizontalMultiLevelHierarchy"/>
    <dgm:cxn modelId="{08F0FB35-A249-1242-85FE-4EB833237012}" type="presParOf" srcId="{871DE3C1-B327-4544-804C-07BD396E4B55}" destId="{B6F20B1E-D2B7-CE4B-BC95-405B972F71FC}" srcOrd="1" destOrd="0" presId="urn:microsoft.com/office/officeart/2008/layout/HorizontalMultiLevelHierarchy"/>
    <dgm:cxn modelId="{8F030F1C-0464-D447-8EED-74F035F43F6F}" type="presParOf" srcId="{B9243ECB-4147-AB42-AC44-106A186F1911}" destId="{E68F2F68-2E94-8848-9999-17355C1EC131}" srcOrd="2" destOrd="0" presId="urn:microsoft.com/office/officeart/2008/layout/HorizontalMultiLevelHierarchy"/>
    <dgm:cxn modelId="{DDEFE2F6-AC9C-8943-8534-C57F21B89291}" type="presParOf" srcId="{E68F2F68-2E94-8848-9999-17355C1EC131}" destId="{07DD77BA-6463-3A4A-845A-63A6D7252DD3}" srcOrd="0" destOrd="0" presId="urn:microsoft.com/office/officeart/2008/layout/HorizontalMultiLevelHierarchy"/>
    <dgm:cxn modelId="{AF057379-B11A-C745-83EA-99BFFB54FAE3}" type="presParOf" srcId="{B9243ECB-4147-AB42-AC44-106A186F1911}" destId="{70178543-3FAB-0248-AE6E-481080AB029C}" srcOrd="3" destOrd="0" presId="urn:microsoft.com/office/officeart/2008/layout/HorizontalMultiLevelHierarchy"/>
    <dgm:cxn modelId="{13816F56-E167-CB41-B5EE-9DCFFB630B6F}" type="presParOf" srcId="{70178543-3FAB-0248-AE6E-481080AB029C}" destId="{C20C6BEF-14C3-9845-BCC1-70EF67A394ED}" srcOrd="0" destOrd="0" presId="urn:microsoft.com/office/officeart/2008/layout/HorizontalMultiLevelHierarchy"/>
    <dgm:cxn modelId="{5FE37073-304C-6546-B434-F00FD93C7BE1}" type="presParOf" srcId="{70178543-3FAB-0248-AE6E-481080AB029C}" destId="{BA27BF0C-A740-C448-9104-C01962F97A73}" srcOrd="1" destOrd="0" presId="urn:microsoft.com/office/officeart/2008/layout/HorizontalMultiLevelHierarchy"/>
    <dgm:cxn modelId="{9F11833E-740C-2945-8969-219FB9661551}" type="presParOf" srcId="{5C847E29-B834-8447-9FE6-3835F1B7C2C1}" destId="{8440CA59-CD37-0643-90E9-E2B13D66A262}" srcOrd="2" destOrd="0" presId="urn:microsoft.com/office/officeart/2008/layout/HorizontalMultiLevelHierarchy"/>
    <dgm:cxn modelId="{163B3591-0B5F-5547-8E4F-A0FC12D75172}" type="presParOf" srcId="{8440CA59-CD37-0643-90E9-E2B13D66A262}" destId="{A25B29C7-43BF-6D47-BDF7-C0973B371DDB}" srcOrd="0" destOrd="0" presId="urn:microsoft.com/office/officeart/2008/layout/HorizontalMultiLevelHierarchy"/>
    <dgm:cxn modelId="{A217910F-2EB9-3C40-AA3B-44150BD46750}" type="presParOf" srcId="{5C847E29-B834-8447-9FE6-3835F1B7C2C1}" destId="{4F401D46-D93D-6E41-91FA-6A3D04892A97}" srcOrd="3" destOrd="0" presId="urn:microsoft.com/office/officeart/2008/layout/HorizontalMultiLevelHierarchy"/>
    <dgm:cxn modelId="{B30A2F43-AF4B-7544-92C2-A4AB7500383A}" type="presParOf" srcId="{4F401D46-D93D-6E41-91FA-6A3D04892A97}" destId="{CE67AE1A-1B0F-6545-B2F9-35EF7F3648D1}" srcOrd="0" destOrd="0" presId="urn:microsoft.com/office/officeart/2008/layout/HorizontalMultiLevelHierarchy"/>
    <dgm:cxn modelId="{FB673F7D-16DB-0645-A0CE-06D4675B268F}" type="presParOf" srcId="{4F401D46-D93D-6E41-91FA-6A3D04892A97}" destId="{F48BC572-0F5F-3248-85EB-F58000DE1200}" srcOrd="1" destOrd="0" presId="urn:microsoft.com/office/officeart/2008/layout/HorizontalMultiLevelHierarchy"/>
    <dgm:cxn modelId="{E4F66818-AE29-E64E-91A5-253109E03DE7}" type="presParOf" srcId="{F48BC572-0F5F-3248-85EB-F58000DE1200}" destId="{6050E8CE-9350-B84D-8FBF-7B8C5114250E}" srcOrd="0" destOrd="0" presId="urn:microsoft.com/office/officeart/2008/layout/HorizontalMultiLevelHierarchy"/>
    <dgm:cxn modelId="{5F756C17-D6F7-6B44-9FE4-5B985DEE6A8C}" type="presParOf" srcId="{6050E8CE-9350-B84D-8FBF-7B8C5114250E}" destId="{92BA7994-8D3E-FD46-9778-76B5B0688147}" srcOrd="0" destOrd="0" presId="urn:microsoft.com/office/officeart/2008/layout/HorizontalMultiLevelHierarchy"/>
    <dgm:cxn modelId="{6C9646B6-AE42-5E42-AE43-E7054C04755A}" type="presParOf" srcId="{F48BC572-0F5F-3248-85EB-F58000DE1200}" destId="{88C1D62D-57E6-284A-A763-C6BB1D04E0AC}" srcOrd="1" destOrd="0" presId="urn:microsoft.com/office/officeart/2008/layout/HorizontalMultiLevelHierarchy"/>
    <dgm:cxn modelId="{2C69C837-1D6B-F74F-BE60-8B3713A528F3}" type="presParOf" srcId="{88C1D62D-57E6-284A-A763-C6BB1D04E0AC}" destId="{3A1E83FA-52D2-F045-8468-D9309AF7EB25}" srcOrd="0" destOrd="0" presId="urn:microsoft.com/office/officeart/2008/layout/HorizontalMultiLevelHierarchy"/>
    <dgm:cxn modelId="{A9DC46C1-D120-6844-A385-AC536D30F984}" type="presParOf" srcId="{88C1D62D-57E6-284A-A763-C6BB1D04E0AC}" destId="{EACA79F6-1706-BB48-87A9-E51FF517AF88}" srcOrd="1" destOrd="0" presId="urn:microsoft.com/office/officeart/2008/layout/HorizontalMultiLevelHierarchy"/>
    <dgm:cxn modelId="{2A397FCD-CC1B-274A-A621-6B6FF6BF8F67}" type="presParOf" srcId="{F48BC572-0F5F-3248-85EB-F58000DE1200}" destId="{48BBCFE6-1D17-8848-99E4-2DB5FE4A3763}" srcOrd="2" destOrd="0" presId="urn:microsoft.com/office/officeart/2008/layout/HorizontalMultiLevelHierarchy"/>
    <dgm:cxn modelId="{B2ABF150-432B-5F49-83D6-7BF18593494A}" type="presParOf" srcId="{48BBCFE6-1D17-8848-99E4-2DB5FE4A3763}" destId="{87AC7C17-F90E-EB4F-8FAE-6499E5012E2C}" srcOrd="0" destOrd="0" presId="urn:microsoft.com/office/officeart/2008/layout/HorizontalMultiLevelHierarchy"/>
    <dgm:cxn modelId="{0851D44D-C2A8-8F44-B3FD-3039E76BB253}" type="presParOf" srcId="{F48BC572-0F5F-3248-85EB-F58000DE1200}" destId="{B6CCB9A3-245A-354D-B621-33AC4251C169}" srcOrd="3" destOrd="0" presId="urn:microsoft.com/office/officeart/2008/layout/HorizontalMultiLevelHierarchy"/>
    <dgm:cxn modelId="{165F5CAA-412B-3D4D-BB75-BEC829713576}" type="presParOf" srcId="{B6CCB9A3-245A-354D-B621-33AC4251C169}" destId="{9F4B0A49-7CAB-A140-AE20-ECAC3E3E4B21}" srcOrd="0" destOrd="0" presId="urn:microsoft.com/office/officeart/2008/layout/HorizontalMultiLevelHierarchy"/>
    <dgm:cxn modelId="{34B0FFB9-AF69-8145-B10E-ED82075A162A}" type="presParOf" srcId="{B6CCB9A3-245A-354D-B621-33AC4251C169}" destId="{38A485D8-BD05-5543-B03B-0B4C765123AF}" srcOrd="1" destOrd="0" presId="urn:microsoft.com/office/officeart/2008/layout/HorizontalMultiLevelHierarchy"/>
    <dgm:cxn modelId="{FBA6868F-513D-4443-9352-106C9884C2E5}" type="presParOf" srcId="{5C847E29-B834-8447-9FE6-3835F1B7C2C1}" destId="{E34317B7-1B1E-774D-BBA7-65FBDBA3A956}" srcOrd="4" destOrd="0" presId="urn:microsoft.com/office/officeart/2008/layout/HorizontalMultiLevelHierarchy"/>
    <dgm:cxn modelId="{DA4F2EA6-56DB-E84C-8304-452A36A0A979}" type="presParOf" srcId="{E34317B7-1B1E-774D-BBA7-65FBDBA3A956}" destId="{3E3CDB72-D892-9943-92CB-F8747E4B622D}" srcOrd="0" destOrd="0" presId="urn:microsoft.com/office/officeart/2008/layout/HorizontalMultiLevelHierarchy"/>
    <dgm:cxn modelId="{E28F089B-9DBE-D44D-AAAF-A6A4A795458C}" type="presParOf" srcId="{5C847E29-B834-8447-9FE6-3835F1B7C2C1}" destId="{4544D568-4ECA-F849-B9CD-56C04D163423}" srcOrd="5" destOrd="0" presId="urn:microsoft.com/office/officeart/2008/layout/HorizontalMultiLevelHierarchy"/>
    <dgm:cxn modelId="{D1290BA9-FC87-F246-B092-A0A6A88CDA85}" type="presParOf" srcId="{4544D568-4ECA-F849-B9CD-56C04D163423}" destId="{6F3A3B89-99B7-9E4D-AA83-AF4C38B54811}" srcOrd="0" destOrd="0" presId="urn:microsoft.com/office/officeart/2008/layout/HorizontalMultiLevelHierarchy"/>
    <dgm:cxn modelId="{6B39416C-75D3-654E-B3B3-AC21E3B4488D}" type="presParOf" srcId="{4544D568-4ECA-F849-B9CD-56C04D163423}" destId="{0E292A83-AC65-5247-AE3E-2491FE508489}" srcOrd="1" destOrd="0" presId="urn:microsoft.com/office/officeart/2008/layout/HorizontalMultiLevelHierarchy"/>
    <dgm:cxn modelId="{67405B8C-FE53-0549-A932-5C67BB924820}" type="presParOf" srcId="{0E292A83-AC65-5247-AE3E-2491FE508489}" destId="{5EF8A84B-536C-FC46-95DD-A3AD4236FACD}" srcOrd="0" destOrd="0" presId="urn:microsoft.com/office/officeart/2008/layout/HorizontalMultiLevelHierarchy"/>
    <dgm:cxn modelId="{0494A49B-2AF8-8B46-80A6-15859AA302C3}" type="presParOf" srcId="{5EF8A84B-536C-FC46-95DD-A3AD4236FACD}" destId="{BCC5DE40-D9CA-8041-9152-4B03C01B548E}" srcOrd="0" destOrd="0" presId="urn:microsoft.com/office/officeart/2008/layout/HorizontalMultiLevelHierarchy"/>
    <dgm:cxn modelId="{33247EEF-DEC2-4D48-A84B-79D700DB0CEF}" type="presParOf" srcId="{0E292A83-AC65-5247-AE3E-2491FE508489}" destId="{D119AAD2-CF98-764A-9A2F-DC32A26B8B96}" srcOrd="1" destOrd="0" presId="urn:microsoft.com/office/officeart/2008/layout/HorizontalMultiLevelHierarchy"/>
    <dgm:cxn modelId="{62AA73CA-3E22-3E42-ABF7-7D6013D95237}" type="presParOf" srcId="{D119AAD2-CF98-764A-9A2F-DC32A26B8B96}" destId="{427048DF-7FA3-444C-A72B-DC4B1583DC8F}" srcOrd="0" destOrd="0" presId="urn:microsoft.com/office/officeart/2008/layout/HorizontalMultiLevelHierarchy"/>
    <dgm:cxn modelId="{31237B27-B6E4-C04F-8454-035B4DFCADFE}" type="presParOf" srcId="{D119AAD2-CF98-764A-9A2F-DC32A26B8B96}" destId="{6EEF4EBC-977F-AE4F-BF67-18AD3AF63112}" srcOrd="1" destOrd="0" presId="urn:microsoft.com/office/officeart/2008/layout/HorizontalMultiLevelHierarchy"/>
    <dgm:cxn modelId="{4EF4A00B-B06D-B247-BCFE-FAEDF0C60B7E}" type="presParOf" srcId="{0E292A83-AC65-5247-AE3E-2491FE508489}" destId="{80F2B5E7-865C-0B4F-B9DE-C84D5FB9E347}" srcOrd="2" destOrd="0" presId="urn:microsoft.com/office/officeart/2008/layout/HorizontalMultiLevelHierarchy"/>
    <dgm:cxn modelId="{72530594-6A02-E840-9F8E-AC6DBFF84B5D}" type="presParOf" srcId="{80F2B5E7-865C-0B4F-B9DE-C84D5FB9E347}" destId="{5C93980E-14D0-CD44-BFB1-DD9A19713D4E}" srcOrd="0" destOrd="0" presId="urn:microsoft.com/office/officeart/2008/layout/HorizontalMultiLevelHierarchy"/>
    <dgm:cxn modelId="{2847B964-7FAF-F24C-870D-1C7F0EDF8253}" type="presParOf" srcId="{0E292A83-AC65-5247-AE3E-2491FE508489}" destId="{7610E09B-5DED-B947-9712-76C4902D6E95}" srcOrd="3" destOrd="0" presId="urn:microsoft.com/office/officeart/2008/layout/HorizontalMultiLevelHierarchy"/>
    <dgm:cxn modelId="{01573516-8C68-F64E-B63B-C75E99C6E816}" type="presParOf" srcId="{7610E09B-5DED-B947-9712-76C4902D6E95}" destId="{58EEDF85-4557-3F40-B1C7-43FC17856B02}" srcOrd="0" destOrd="0" presId="urn:microsoft.com/office/officeart/2008/layout/HorizontalMultiLevelHierarchy"/>
    <dgm:cxn modelId="{5716E45A-CAF0-204D-A745-5A9EEC223031}" type="presParOf" srcId="{7610E09B-5DED-B947-9712-76C4902D6E95}" destId="{22137648-EDB5-4D4B-A80A-57F39A380F3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93FEA8-9B2B-844B-8B48-D239740CFF40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A62997-2113-914F-A327-964B026CB515}">
      <dgm:prSet phldrT="[Text]" custT="1"/>
      <dgm:spPr/>
      <dgm:t>
        <a:bodyPr/>
        <a:lstStyle/>
        <a:p>
          <a:r>
            <a:rPr lang="en-US" sz="1400" dirty="0" smtClean="0"/>
            <a:t> Parsing evaluation method</a:t>
          </a:r>
          <a:endParaRPr lang="en-US" sz="1400" dirty="0"/>
        </a:p>
      </dgm:t>
    </dgm:pt>
    <dgm:pt modelId="{0DCDB6E5-3895-054B-8EC9-DE8F6926E81E}" type="parTrans" cxnId="{35CE681D-1899-704A-9BC5-B5C731193ED0}">
      <dgm:prSet/>
      <dgm:spPr/>
      <dgm:t>
        <a:bodyPr/>
        <a:lstStyle/>
        <a:p>
          <a:endParaRPr lang="en-US" sz="1400"/>
        </a:p>
      </dgm:t>
    </dgm:pt>
    <dgm:pt modelId="{010DE841-921B-4049-9A3F-B9ABB65FB98F}" type="sibTrans" cxnId="{35CE681D-1899-704A-9BC5-B5C731193ED0}">
      <dgm:prSet/>
      <dgm:spPr/>
      <dgm:t>
        <a:bodyPr/>
        <a:lstStyle/>
        <a:p>
          <a:endParaRPr lang="en-US" sz="1400"/>
        </a:p>
      </dgm:t>
    </dgm:pt>
    <dgm:pt modelId="{FDDD14E1-0F9D-9740-86C5-CFA99D931D1A}">
      <dgm:prSet phldrT="[Text]" custT="1"/>
      <dgm:spPr/>
      <dgm:t>
        <a:bodyPr/>
        <a:lstStyle/>
        <a:p>
          <a:r>
            <a:rPr lang="en-US" sz="1400" dirty="0" smtClean="0"/>
            <a:t>Tokenization</a:t>
          </a:r>
          <a:endParaRPr lang="en-US" sz="1400" dirty="0"/>
        </a:p>
      </dgm:t>
    </dgm:pt>
    <dgm:pt modelId="{99275462-E663-434B-860B-437FA88E2471}" type="parTrans" cxnId="{94E3F407-76F9-9A4D-8BAD-29C2633EC580}">
      <dgm:prSet custT="1"/>
      <dgm:spPr/>
      <dgm:t>
        <a:bodyPr/>
        <a:lstStyle/>
        <a:p>
          <a:endParaRPr lang="en-US" sz="1400"/>
        </a:p>
      </dgm:t>
    </dgm:pt>
    <dgm:pt modelId="{5718568C-DD6A-034C-B2FB-3F6630320CF7}" type="sibTrans" cxnId="{94E3F407-76F9-9A4D-8BAD-29C2633EC580}">
      <dgm:prSet/>
      <dgm:spPr/>
      <dgm:t>
        <a:bodyPr/>
        <a:lstStyle/>
        <a:p>
          <a:endParaRPr lang="en-US" sz="1400"/>
        </a:p>
      </dgm:t>
    </dgm:pt>
    <dgm:pt modelId="{AB693B80-2DAD-3041-ABB1-D65DEDC9694F}">
      <dgm:prSet phldrT="[Text]" custT="1"/>
      <dgm:spPr/>
      <dgm:t>
        <a:bodyPr/>
        <a:lstStyle/>
        <a:p>
          <a:r>
            <a:rPr lang="en-US" sz="1400" dirty="0" smtClean="0"/>
            <a:t>Semantic Tagging: Dictionary Lookup</a:t>
          </a:r>
          <a:endParaRPr lang="en-US" sz="1400" dirty="0"/>
        </a:p>
      </dgm:t>
    </dgm:pt>
    <dgm:pt modelId="{EBA0E029-D089-514A-BE91-8023DAEF3F01}" type="parTrans" cxnId="{D64DBCE6-802B-A447-A533-3B9A9E46E04E}">
      <dgm:prSet custT="1"/>
      <dgm:spPr/>
      <dgm:t>
        <a:bodyPr/>
        <a:lstStyle/>
        <a:p>
          <a:endParaRPr lang="en-US" sz="1400"/>
        </a:p>
      </dgm:t>
    </dgm:pt>
    <dgm:pt modelId="{B733EE47-A265-464F-A69D-BC2341E1C8AC}" type="sibTrans" cxnId="{D64DBCE6-802B-A447-A533-3B9A9E46E04E}">
      <dgm:prSet/>
      <dgm:spPr/>
      <dgm:t>
        <a:bodyPr/>
        <a:lstStyle/>
        <a:p>
          <a:endParaRPr lang="en-US" sz="1400"/>
        </a:p>
      </dgm:t>
    </dgm:pt>
    <dgm:pt modelId="{4FA3AD0C-8B7D-0D44-93CF-B26C9A8BCC70}">
      <dgm:prSet phldrT="[Text]" custT="1"/>
      <dgm:spPr/>
      <dgm:t>
        <a:bodyPr/>
        <a:lstStyle/>
        <a:p>
          <a:r>
            <a:rPr lang="en-US" sz="1400" dirty="0" smtClean="0"/>
            <a:t>Calculate similarity</a:t>
          </a:r>
          <a:endParaRPr lang="en-US" sz="1400" dirty="0"/>
        </a:p>
      </dgm:t>
    </dgm:pt>
    <dgm:pt modelId="{A7A1F2E4-A840-7243-8820-8A79E339582E}" type="parTrans" cxnId="{2F76E8EB-F631-A74F-8905-F4BD840410E9}">
      <dgm:prSet custT="1"/>
      <dgm:spPr/>
      <dgm:t>
        <a:bodyPr/>
        <a:lstStyle/>
        <a:p>
          <a:endParaRPr lang="en-US" sz="1400"/>
        </a:p>
      </dgm:t>
    </dgm:pt>
    <dgm:pt modelId="{05FFDD6B-AAD2-8B4A-BC99-AF52B629D4F3}" type="sibTrans" cxnId="{2F76E8EB-F631-A74F-8905-F4BD840410E9}">
      <dgm:prSet/>
      <dgm:spPr/>
      <dgm:t>
        <a:bodyPr/>
        <a:lstStyle/>
        <a:p>
          <a:endParaRPr lang="en-US" sz="1400"/>
        </a:p>
      </dgm:t>
    </dgm:pt>
    <dgm:pt modelId="{36C0BF10-4B0C-4D4A-89B7-FB285A5C77DF}">
      <dgm:prSet phldrT="[Text]" custT="1"/>
      <dgm:spPr/>
      <dgm:t>
        <a:bodyPr/>
        <a:lstStyle/>
        <a:p>
          <a:r>
            <a:rPr lang="en-US" sz="1400" dirty="0" smtClean="0"/>
            <a:t>Sentence level</a:t>
          </a:r>
          <a:endParaRPr lang="en-US" sz="1400" dirty="0"/>
        </a:p>
      </dgm:t>
    </dgm:pt>
    <dgm:pt modelId="{C979CF9C-256F-A240-8A1C-2CB1C47EFC15}" type="parTrans" cxnId="{D63FC752-E103-9143-AFF5-4721AB35C247}">
      <dgm:prSet custT="1"/>
      <dgm:spPr/>
      <dgm:t>
        <a:bodyPr/>
        <a:lstStyle/>
        <a:p>
          <a:endParaRPr lang="en-US" sz="1400"/>
        </a:p>
      </dgm:t>
    </dgm:pt>
    <dgm:pt modelId="{E531409D-B5AE-1745-8884-F1B901A7C4A2}" type="sibTrans" cxnId="{D63FC752-E103-9143-AFF5-4721AB35C247}">
      <dgm:prSet/>
      <dgm:spPr/>
      <dgm:t>
        <a:bodyPr/>
        <a:lstStyle/>
        <a:p>
          <a:endParaRPr lang="en-US" sz="1400"/>
        </a:p>
      </dgm:t>
    </dgm:pt>
    <dgm:pt modelId="{863102FF-407E-4544-8630-2FC8727DBE82}">
      <dgm:prSet phldrT="[Text]" custT="1"/>
      <dgm:spPr/>
      <dgm:t>
        <a:bodyPr/>
        <a:lstStyle/>
        <a:p>
          <a:r>
            <a:rPr lang="en-US" sz="1400" dirty="0" smtClean="0"/>
            <a:t>N-Grams: N adjacent words</a:t>
          </a:r>
          <a:endParaRPr lang="en-US" sz="1400" dirty="0"/>
        </a:p>
      </dgm:t>
    </dgm:pt>
    <dgm:pt modelId="{D0B5A9EC-8129-9043-930F-FCCD20027AD0}" type="parTrans" cxnId="{0F1A5034-ED5E-F541-9633-A6BE2687E45B}">
      <dgm:prSet custT="1"/>
      <dgm:spPr/>
      <dgm:t>
        <a:bodyPr/>
        <a:lstStyle/>
        <a:p>
          <a:endParaRPr lang="en-US" sz="1400"/>
        </a:p>
      </dgm:t>
    </dgm:pt>
    <dgm:pt modelId="{B43DECEA-9FC0-604A-BDEB-34FA54BD1D7C}" type="sibTrans" cxnId="{0F1A5034-ED5E-F541-9633-A6BE2687E45B}">
      <dgm:prSet/>
      <dgm:spPr/>
      <dgm:t>
        <a:bodyPr/>
        <a:lstStyle/>
        <a:p>
          <a:endParaRPr lang="en-US" sz="1400"/>
        </a:p>
      </dgm:t>
    </dgm:pt>
    <dgm:pt modelId="{7A3807FD-EA95-3F41-81F1-3913CDC8D5E8}" type="pres">
      <dgm:prSet presAssocID="{8B93FEA8-9B2B-844B-8B48-D239740CFF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C66670-6B3C-B14C-A3A1-AECC01B3891A}" type="pres">
      <dgm:prSet presAssocID="{07A62997-2113-914F-A327-964B026CB515}" presName="root1" presStyleCnt="0"/>
      <dgm:spPr/>
    </dgm:pt>
    <dgm:pt modelId="{321DAA44-D69D-F54A-B942-25429829F2DC}" type="pres">
      <dgm:prSet presAssocID="{07A62997-2113-914F-A327-964B026CB5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818522-C10B-1A4A-9E5B-53A2DDFBB080}" type="pres">
      <dgm:prSet presAssocID="{07A62997-2113-914F-A327-964B026CB515}" presName="level2hierChild" presStyleCnt="0"/>
      <dgm:spPr/>
    </dgm:pt>
    <dgm:pt modelId="{8D0621E2-DDE3-FD4C-821A-19D121C5C595}" type="pres">
      <dgm:prSet presAssocID="{99275462-E663-434B-860B-437FA88E2471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806F7D09-E499-B147-80E0-DD7D9A7ECE62}" type="pres">
      <dgm:prSet presAssocID="{99275462-E663-434B-860B-437FA88E2471}" presName="connTx" presStyleLbl="parChTrans1D2" presStyleIdx="0" presStyleCnt="1"/>
      <dgm:spPr/>
      <dgm:t>
        <a:bodyPr/>
        <a:lstStyle/>
        <a:p>
          <a:endParaRPr lang="en-US"/>
        </a:p>
      </dgm:t>
    </dgm:pt>
    <dgm:pt modelId="{66099A7A-1EFA-7748-8C6E-298945E7BE04}" type="pres">
      <dgm:prSet presAssocID="{FDDD14E1-0F9D-9740-86C5-CFA99D931D1A}" presName="root2" presStyleCnt="0"/>
      <dgm:spPr/>
    </dgm:pt>
    <dgm:pt modelId="{A358B48C-C607-4847-8CAE-3B9D9B685761}" type="pres">
      <dgm:prSet presAssocID="{FDDD14E1-0F9D-9740-86C5-CFA99D931D1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A4A6AF-1600-3E42-82A6-491271A9FBCF}" type="pres">
      <dgm:prSet presAssocID="{FDDD14E1-0F9D-9740-86C5-CFA99D931D1A}" presName="level3hierChild" presStyleCnt="0"/>
      <dgm:spPr/>
    </dgm:pt>
    <dgm:pt modelId="{A6AE1E42-8B65-064E-A215-F6A150C3BCF2}" type="pres">
      <dgm:prSet presAssocID="{C979CF9C-256F-A240-8A1C-2CB1C47EFC15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63C2965E-5D23-7C45-9D96-8BA0966826CC}" type="pres">
      <dgm:prSet presAssocID="{C979CF9C-256F-A240-8A1C-2CB1C47EFC15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9016D73-6654-0149-8DAE-BA5A03E77C6C}" type="pres">
      <dgm:prSet presAssocID="{36C0BF10-4B0C-4D4A-89B7-FB285A5C77DF}" presName="root2" presStyleCnt="0"/>
      <dgm:spPr/>
    </dgm:pt>
    <dgm:pt modelId="{ABC91E4F-A495-7E44-B77F-9ADEB3C9B6AF}" type="pres">
      <dgm:prSet presAssocID="{36C0BF10-4B0C-4D4A-89B7-FB285A5C77DF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DC1E9-6032-A54C-9EF7-C35750BB7943}" type="pres">
      <dgm:prSet presAssocID="{36C0BF10-4B0C-4D4A-89B7-FB285A5C77DF}" presName="level3hierChild" presStyleCnt="0"/>
      <dgm:spPr/>
    </dgm:pt>
    <dgm:pt modelId="{D9C1DE4C-15A4-8C4B-B458-70A8FEC3973E}" type="pres">
      <dgm:prSet presAssocID="{D0B5A9EC-8129-9043-930F-FCCD20027AD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DD38BA63-B60C-2A41-96D6-B2077321FB09}" type="pres">
      <dgm:prSet presAssocID="{D0B5A9EC-8129-9043-930F-FCCD20027AD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5B0424A2-5E14-6E4C-BC11-4DE25811F984}" type="pres">
      <dgm:prSet presAssocID="{863102FF-407E-4544-8630-2FC8727DBE82}" presName="root2" presStyleCnt="0"/>
      <dgm:spPr/>
    </dgm:pt>
    <dgm:pt modelId="{C8CD081E-02F1-9646-A565-057C736FD485}" type="pres">
      <dgm:prSet presAssocID="{863102FF-407E-4544-8630-2FC8727DBE82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93CE1E-76D2-FA4A-8A62-7BA222BF0E09}" type="pres">
      <dgm:prSet presAssocID="{863102FF-407E-4544-8630-2FC8727DBE82}" presName="level3hierChild" presStyleCnt="0"/>
      <dgm:spPr/>
    </dgm:pt>
    <dgm:pt modelId="{C9C0B043-E890-BE4A-852C-4903A3A34642}" type="pres">
      <dgm:prSet presAssocID="{EBA0E029-D089-514A-BE91-8023DAEF3F01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43634FF6-05ED-A341-968A-8C6E0D387215}" type="pres">
      <dgm:prSet presAssocID="{EBA0E029-D089-514A-BE91-8023DAEF3F01}" presName="connTx" presStyleLbl="parChTrans1D4" presStyleIdx="1" presStyleCnt="3"/>
      <dgm:spPr/>
      <dgm:t>
        <a:bodyPr/>
        <a:lstStyle/>
        <a:p>
          <a:endParaRPr lang="en-US"/>
        </a:p>
      </dgm:t>
    </dgm:pt>
    <dgm:pt modelId="{333F6199-B542-A042-AFEB-B9C0BCEE2DBC}" type="pres">
      <dgm:prSet presAssocID="{AB693B80-2DAD-3041-ABB1-D65DEDC9694F}" presName="root2" presStyleCnt="0"/>
      <dgm:spPr/>
    </dgm:pt>
    <dgm:pt modelId="{1FEBD040-0CDD-CD4D-BC5F-014291071368}" type="pres">
      <dgm:prSet presAssocID="{AB693B80-2DAD-3041-ABB1-D65DEDC9694F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4BCFB-732A-7440-9A13-362655D09630}" type="pres">
      <dgm:prSet presAssocID="{AB693B80-2DAD-3041-ABB1-D65DEDC9694F}" presName="level3hierChild" presStyleCnt="0"/>
      <dgm:spPr/>
    </dgm:pt>
    <dgm:pt modelId="{920802C0-C136-7245-BCC1-D46E7983D90E}" type="pres">
      <dgm:prSet presAssocID="{A7A1F2E4-A840-7243-8820-8A79E339582E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55BF5988-E9FD-B946-A836-43EB814451B6}" type="pres">
      <dgm:prSet presAssocID="{A7A1F2E4-A840-7243-8820-8A79E339582E}" presName="connTx" presStyleLbl="parChTrans1D4" presStyleIdx="2" presStyleCnt="3"/>
      <dgm:spPr/>
      <dgm:t>
        <a:bodyPr/>
        <a:lstStyle/>
        <a:p>
          <a:endParaRPr lang="en-US"/>
        </a:p>
      </dgm:t>
    </dgm:pt>
    <dgm:pt modelId="{249C2F31-590F-EC44-B0DF-41AA4442E851}" type="pres">
      <dgm:prSet presAssocID="{4FA3AD0C-8B7D-0D44-93CF-B26C9A8BCC70}" presName="root2" presStyleCnt="0"/>
      <dgm:spPr/>
    </dgm:pt>
    <dgm:pt modelId="{5705B652-6192-C34F-94C7-AD5BD5FEA636}" type="pres">
      <dgm:prSet presAssocID="{4FA3AD0C-8B7D-0D44-93CF-B26C9A8BCC7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48ECDB-4586-9844-9FF3-8F8A34817CAD}" type="pres">
      <dgm:prSet presAssocID="{4FA3AD0C-8B7D-0D44-93CF-B26C9A8BCC70}" presName="level3hierChild" presStyleCnt="0"/>
      <dgm:spPr/>
    </dgm:pt>
  </dgm:ptLst>
  <dgm:cxnLst>
    <dgm:cxn modelId="{1A373BC1-94AD-8040-9765-C83DE451D4AC}" type="presOf" srcId="{D0B5A9EC-8129-9043-930F-FCCD20027AD0}" destId="{D9C1DE4C-15A4-8C4B-B458-70A8FEC3973E}" srcOrd="0" destOrd="0" presId="urn:microsoft.com/office/officeart/2008/layout/HorizontalMultiLevelHierarchy"/>
    <dgm:cxn modelId="{2F82724D-4E95-C647-AC3A-22BBCAE9E665}" type="presOf" srcId="{AB693B80-2DAD-3041-ABB1-D65DEDC9694F}" destId="{1FEBD040-0CDD-CD4D-BC5F-014291071368}" srcOrd="0" destOrd="0" presId="urn:microsoft.com/office/officeart/2008/layout/HorizontalMultiLevelHierarchy"/>
    <dgm:cxn modelId="{D63FC752-E103-9143-AFF5-4721AB35C247}" srcId="{FDDD14E1-0F9D-9740-86C5-CFA99D931D1A}" destId="{36C0BF10-4B0C-4D4A-89B7-FB285A5C77DF}" srcOrd="0" destOrd="0" parTransId="{C979CF9C-256F-A240-8A1C-2CB1C47EFC15}" sibTransId="{E531409D-B5AE-1745-8884-F1B901A7C4A2}"/>
    <dgm:cxn modelId="{AE772E0A-C322-D14A-9E28-A4B53AAB3ECC}" type="presOf" srcId="{A7A1F2E4-A840-7243-8820-8A79E339582E}" destId="{920802C0-C136-7245-BCC1-D46E7983D90E}" srcOrd="0" destOrd="0" presId="urn:microsoft.com/office/officeart/2008/layout/HorizontalMultiLevelHierarchy"/>
    <dgm:cxn modelId="{D64DBCE6-802B-A447-A533-3B9A9E46E04E}" srcId="{863102FF-407E-4544-8630-2FC8727DBE82}" destId="{AB693B80-2DAD-3041-ABB1-D65DEDC9694F}" srcOrd="0" destOrd="0" parTransId="{EBA0E029-D089-514A-BE91-8023DAEF3F01}" sibTransId="{B733EE47-A265-464F-A69D-BC2341E1C8AC}"/>
    <dgm:cxn modelId="{2F76E8EB-F631-A74F-8905-F4BD840410E9}" srcId="{AB693B80-2DAD-3041-ABB1-D65DEDC9694F}" destId="{4FA3AD0C-8B7D-0D44-93CF-B26C9A8BCC70}" srcOrd="0" destOrd="0" parTransId="{A7A1F2E4-A840-7243-8820-8A79E339582E}" sibTransId="{05FFDD6B-AAD2-8B4A-BC99-AF52B629D4F3}"/>
    <dgm:cxn modelId="{E46CB423-892F-B943-87CE-CA7FB2CD4FA1}" type="presOf" srcId="{99275462-E663-434B-860B-437FA88E2471}" destId="{806F7D09-E499-B147-80E0-DD7D9A7ECE62}" srcOrd="1" destOrd="0" presId="urn:microsoft.com/office/officeart/2008/layout/HorizontalMultiLevelHierarchy"/>
    <dgm:cxn modelId="{94E3F407-76F9-9A4D-8BAD-29C2633EC580}" srcId="{07A62997-2113-914F-A327-964B026CB515}" destId="{FDDD14E1-0F9D-9740-86C5-CFA99D931D1A}" srcOrd="0" destOrd="0" parTransId="{99275462-E663-434B-860B-437FA88E2471}" sibTransId="{5718568C-DD6A-034C-B2FB-3F6630320CF7}"/>
    <dgm:cxn modelId="{EE337D07-FCF7-B74A-A159-5BACF95D3061}" type="presOf" srcId="{EBA0E029-D089-514A-BE91-8023DAEF3F01}" destId="{43634FF6-05ED-A341-968A-8C6E0D387215}" srcOrd="1" destOrd="0" presId="urn:microsoft.com/office/officeart/2008/layout/HorizontalMultiLevelHierarchy"/>
    <dgm:cxn modelId="{35CE681D-1899-704A-9BC5-B5C731193ED0}" srcId="{8B93FEA8-9B2B-844B-8B48-D239740CFF40}" destId="{07A62997-2113-914F-A327-964B026CB515}" srcOrd="0" destOrd="0" parTransId="{0DCDB6E5-3895-054B-8EC9-DE8F6926E81E}" sibTransId="{010DE841-921B-4049-9A3F-B9ABB65FB98F}"/>
    <dgm:cxn modelId="{B87C855C-E767-944E-A64B-A0FFF2ADCEFF}" type="presOf" srcId="{EBA0E029-D089-514A-BE91-8023DAEF3F01}" destId="{C9C0B043-E890-BE4A-852C-4903A3A34642}" srcOrd="0" destOrd="0" presId="urn:microsoft.com/office/officeart/2008/layout/HorizontalMultiLevelHierarchy"/>
    <dgm:cxn modelId="{52637E47-C775-8E44-A87D-98587E47C7DB}" type="presOf" srcId="{C979CF9C-256F-A240-8A1C-2CB1C47EFC15}" destId="{A6AE1E42-8B65-064E-A215-F6A150C3BCF2}" srcOrd="0" destOrd="0" presId="urn:microsoft.com/office/officeart/2008/layout/HorizontalMultiLevelHierarchy"/>
    <dgm:cxn modelId="{7F3319B0-B601-6E44-AB7F-1EE0D8752298}" type="presOf" srcId="{99275462-E663-434B-860B-437FA88E2471}" destId="{8D0621E2-DDE3-FD4C-821A-19D121C5C595}" srcOrd="0" destOrd="0" presId="urn:microsoft.com/office/officeart/2008/layout/HorizontalMultiLevelHierarchy"/>
    <dgm:cxn modelId="{D1F4CBB5-666D-E143-ABAB-73C4FB81A0B2}" type="presOf" srcId="{8B93FEA8-9B2B-844B-8B48-D239740CFF40}" destId="{7A3807FD-EA95-3F41-81F1-3913CDC8D5E8}" srcOrd="0" destOrd="0" presId="urn:microsoft.com/office/officeart/2008/layout/HorizontalMultiLevelHierarchy"/>
    <dgm:cxn modelId="{0F1A5034-ED5E-F541-9633-A6BE2687E45B}" srcId="{36C0BF10-4B0C-4D4A-89B7-FB285A5C77DF}" destId="{863102FF-407E-4544-8630-2FC8727DBE82}" srcOrd="0" destOrd="0" parTransId="{D0B5A9EC-8129-9043-930F-FCCD20027AD0}" sibTransId="{B43DECEA-9FC0-604A-BDEB-34FA54BD1D7C}"/>
    <dgm:cxn modelId="{3B74C0E4-6E6B-7445-9C44-9FC7A071C62B}" type="presOf" srcId="{36C0BF10-4B0C-4D4A-89B7-FB285A5C77DF}" destId="{ABC91E4F-A495-7E44-B77F-9ADEB3C9B6AF}" srcOrd="0" destOrd="0" presId="urn:microsoft.com/office/officeart/2008/layout/HorizontalMultiLevelHierarchy"/>
    <dgm:cxn modelId="{6FE13A5B-3567-B642-A355-BE362B920079}" type="presOf" srcId="{FDDD14E1-0F9D-9740-86C5-CFA99D931D1A}" destId="{A358B48C-C607-4847-8CAE-3B9D9B685761}" srcOrd="0" destOrd="0" presId="urn:microsoft.com/office/officeart/2008/layout/HorizontalMultiLevelHierarchy"/>
    <dgm:cxn modelId="{3A9B41AB-EB9D-3743-963E-955B7682256C}" type="presOf" srcId="{07A62997-2113-914F-A327-964B026CB515}" destId="{321DAA44-D69D-F54A-B942-25429829F2DC}" srcOrd="0" destOrd="0" presId="urn:microsoft.com/office/officeart/2008/layout/HorizontalMultiLevelHierarchy"/>
    <dgm:cxn modelId="{869461E6-1397-FE4A-B8F6-C4E454EDC43F}" type="presOf" srcId="{D0B5A9EC-8129-9043-930F-FCCD20027AD0}" destId="{DD38BA63-B60C-2A41-96D6-B2077321FB09}" srcOrd="1" destOrd="0" presId="urn:microsoft.com/office/officeart/2008/layout/HorizontalMultiLevelHierarchy"/>
    <dgm:cxn modelId="{BF36A143-E661-9141-A5AA-9285F092CC5D}" type="presOf" srcId="{863102FF-407E-4544-8630-2FC8727DBE82}" destId="{C8CD081E-02F1-9646-A565-057C736FD485}" srcOrd="0" destOrd="0" presId="urn:microsoft.com/office/officeart/2008/layout/HorizontalMultiLevelHierarchy"/>
    <dgm:cxn modelId="{D3204C4D-230F-AB46-BE64-089B7242BF81}" type="presOf" srcId="{A7A1F2E4-A840-7243-8820-8A79E339582E}" destId="{55BF5988-E9FD-B946-A836-43EB814451B6}" srcOrd="1" destOrd="0" presId="urn:microsoft.com/office/officeart/2008/layout/HorizontalMultiLevelHierarchy"/>
    <dgm:cxn modelId="{D5A1EF15-0FA1-A141-91B1-F93A1D38FDDA}" type="presOf" srcId="{C979CF9C-256F-A240-8A1C-2CB1C47EFC15}" destId="{63C2965E-5D23-7C45-9D96-8BA0966826CC}" srcOrd="1" destOrd="0" presId="urn:microsoft.com/office/officeart/2008/layout/HorizontalMultiLevelHierarchy"/>
    <dgm:cxn modelId="{F7C9BFD5-938D-7640-9042-FE7E4EA645F8}" type="presOf" srcId="{4FA3AD0C-8B7D-0D44-93CF-B26C9A8BCC70}" destId="{5705B652-6192-C34F-94C7-AD5BD5FEA636}" srcOrd="0" destOrd="0" presId="urn:microsoft.com/office/officeart/2008/layout/HorizontalMultiLevelHierarchy"/>
    <dgm:cxn modelId="{A7BF5505-C5EF-2F4F-A097-71F9041CB078}" type="presParOf" srcId="{7A3807FD-EA95-3F41-81F1-3913CDC8D5E8}" destId="{3EC66670-6B3C-B14C-A3A1-AECC01B3891A}" srcOrd="0" destOrd="0" presId="urn:microsoft.com/office/officeart/2008/layout/HorizontalMultiLevelHierarchy"/>
    <dgm:cxn modelId="{B5B83A57-AD73-5D40-9F2C-5E430144ED42}" type="presParOf" srcId="{3EC66670-6B3C-B14C-A3A1-AECC01B3891A}" destId="{321DAA44-D69D-F54A-B942-25429829F2DC}" srcOrd="0" destOrd="0" presId="urn:microsoft.com/office/officeart/2008/layout/HorizontalMultiLevelHierarchy"/>
    <dgm:cxn modelId="{23494164-37A3-8C4D-8894-6E9FDBC43E74}" type="presParOf" srcId="{3EC66670-6B3C-B14C-A3A1-AECC01B3891A}" destId="{08818522-C10B-1A4A-9E5B-53A2DDFBB080}" srcOrd="1" destOrd="0" presId="urn:microsoft.com/office/officeart/2008/layout/HorizontalMultiLevelHierarchy"/>
    <dgm:cxn modelId="{D7EA8F66-E9DD-A549-BE09-02805872BFBF}" type="presParOf" srcId="{08818522-C10B-1A4A-9E5B-53A2DDFBB080}" destId="{8D0621E2-DDE3-FD4C-821A-19D121C5C595}" srcOrd="0" destOrd="0" presId="urn:microsoft.com/office/officeart/2008/layout/HorizontalMultiLevelHierarchy"/>
    <dgm:cxn modelId="{6EC8D4E0-083A-6544-91E6-FFEF35F9CCAA}" type="presParOf" srcId="{8D0621E2-DDE3-FD4C-821A-19D121C5C595}" destId="{806F7D09-E499-B147-80E0-DD7D9A7ECE62}" srcOrd="0" destOrd="0" presId="urn:microsoft.com/office/officeart/2008/layout/HorizontalMultiLevelHierarchy"/>
    <dgm:cxn modelId="{B265459E-5147-2745-A07D-BB4526C72F33}" type="presParOf" srcId="{08818522-C10B-1A4A-9E5B-53A2DDFBB080}" destId="{66099A7A-1EFA-7748-8C6E-298945E7BE04}" srcOrd="1" destOrd="0" presId="urn:microsoft.com/office/officeart/2008/layout/HorizontalMultiLevelHierarchy"/>
    <dgm:cxn modelId="{2A18DF9B-14C0-104F-A8EB-8BD1D415003C}" type="presParOf" srcId="{66099A7A-1EFA-7748-8C6E-298945E7BE04}" destId="{A358B48C-C607-4847-8CAE-3B9D9B685761}" srcOrd="0" destOrd="0" presId="urn:microsoft.com/office/officeart/2008/layout/HorizontalMultiLevelHierarchy"/>
    <dgm:cxn modelId="{F6689674-5CF7-1941-84F5-039DCD1C197D}" type="presParOf" srcId="{66099A7A-1EFA-7748-8C6E-298945E7BE04}" destId="{19A4A6AF-1600-3E42-82A6-491271A9FBCF}" srcOrd="1" destOrd="0" presId="urn:microsoft.com/office/officeart/2008/layout/HorizontalMultiLevelHierarchy"/>
    <dgm:cxn modelId="{3E3B2EC3-B0E9-2D4D-A2F9-D22789A01AF2}" type="presParOf" srcId="{19A4A6AF-1600-3E42-82A6-491271A9FBCF}" destId="{A6AE1E42-8B65-064E-A215-F6A150C3BCF2}" srcOrd="0" destOrd="0" presId="urn:microsoft.com/office/officeart/2008/layout/HorizontalMultiLevelHierarchy"/>
    <dgm:cxn modelId="{7290FB32-CF64-CF47-ABF3-443E3648CFE9}" type="presParOf" srcId="{A6AE1E42-8B65-064E-A215-F6A150C3BCF2}" destId="{63C2965E-5D23-7C45-9D96-8BA0966826CC}" srcOrd="0" destOrd="0" presId="urn:microsoft.com/office/officeart/2008/layout/HorizontalMultiLevelHierarchy"/>
    <dgm:cxn modelId="{BCF335FF-A25F-DD4D-B23A-100712C80B89}" type="presParOf" srcId="{19A4A6AF-1600-3E42-82A6-491271A9FBCF}" destId="{B9016D73-6654-0149-8DAE-BA5A03E77C6C}" srcOrd="1" destOrd="0" presId="urn:microsoft.com/office/officeart/2008/layout/HorizontalMultiLevelHierarchy"/>
    <dgm:cxn modelId="{946CF2BA-4574-2F47-80EA-F238AA578F85}" type="presParOf" srcId="{B9016D73-6654-0149-8DAE-BA5A03E77C6C}" destId="{ABC91E4F-A495-7E44-B77F-9ADEB3C9B6AF}" srcOrd="0" destOrd="0" presId="urn:microsoft.com/office/officeart/2008/layout/HorizontalMultiLevelHierarchy"/>
    <dgm:cxn modelId="{CE36D3A2-3CB5-814E-B4FA-F33F592AD33C}" type="presParOf" srcId="{B9016D73-6654-0149-8DAE-BA5A03E77C6C}" destId="{9D5DC1E9-6032-A54C-9EF7-C35750BB7943}" srcOrd="1" destOrd="0" presId="urn:microsoft.com/office/officeart/2008/layout/HorizontalMultiLevelHierarchy"/>
    <dgm:cxn modelId="{33678FF5-8278-964F-B755-D5236679BC63}" type="presParOf" srcId="{9D5DC1E9-6032-A54C-9EF7-C35750BB7943}" destId="{D9C1DE4C-15A4-8C4B-B458-70A8FEC3973E}" srcOrd="0" destOrd="0" presId="urn:microsoft.com/office/officeart/2008/layout/HorizontalMultiLevelHierarchy"/>
    <dgm:cxn modelId="{0E1190AB-1734-6D4A-84EF-14A4EC8CE90D}" type="presParOf" srcId="{D9C1DE4C-15A4-8C4B-B458-70A8FEC3973E}" destId="{DD38BA63-B60C-2A41-96D6-B2077321FB09}" srcOrd="0" destOrd="0" presId="urn:microsoft.com/office/officeart/2008/layout/HorizontalMultiLevelHierarchy"/>
    <dgm:cxn modelId="{30BC056F-8BA0-414A-9A86-8DDCCE688F22}" type="presParOf" srcId="{9D5DC1E9-6032-A54C-9EF7-C35750BB7943}" destId="{5B0424A2-5E14-6E4C-BC11-4DE25811F984}" srcOrd="1" destOrd="0" presId="urn:microsoft.com/office/officeart/2008/layout/HorizontalMultiLevelHierarchy"/>
    <dgm:cxn modelId="{369B4721-6B88-7B43-9B16-4A46859E7166}" type="presParOf" srcId="{5B0424A2-5E14-6E4C-BC11-4DE25811F984}" destId="{C8CD081E-02F1-9646-A565-057C736FD485}" srcOrd="0" destOrd="0" presId="urn:microsoft.com/office/officeart/2008/layout/HorizontalMultiLevelHierarchy"/>
    <dgm:cxn modelId="{97025CB4-5461-034E-BD6D-49493050D668}" type="presParOf" srcId="{5B0424A2-5E14-6E4C-BC11-4DE25811F984}" destId="{9293CE1E-76D2-FA4A-8A62-7BA222BF0E09}" srcOrd="1" destOrd="0" presId="urn:microsoft.com/office/officeart/2008/layout/HorizontalMultiLevelHierarchy"/>
    <dgm:cxn modelId="{7DD21089-09B5-4F4A-9863-13862538732D}" type="presParOf" srcId="{9293CE1E-76D2-FA4A-8A62-7BA222BF0E09}" destId="{C9C0B043-E890-BE4A-852C-4903A3A34642}" srcOrd="0" destOrd="0" presId="urn:microsoft.com/office/officeart/2008/layout/HorizontalMultiLevelHierarchy"/>
    <dgm:cxn modelId="{DE2B61A6-9607-E946-9C42-E7BD7A2B04A9}" type="presParOf" srcId="{C9C0B043-E890-BE4A-852C-4903A3A34642}" destId="{43634FF6-05ED-A341-968A-8C6E0D387215}" srcOrd="0" destOrd="0" presId="urn:microsoft.com/office/officeart/2008/layout/HorizontalMultiLevelHierarchy"/>
    <dgm:cxn modelId="{B1842504-E6CC-AA40-B3FD-5E68C6542C7A}" type="presParOf" srcId="{9293CE1E-76D2-FA4A-8A62-7BA222BF0E09}" destId="{333F6199-B542-A042-AFEB-B9C0BCEE2DBC}" srcOrd="1" destOrd="0" presId="urn:microsoft.com/office/officeart/2008/layout/HorizontalMultiLevelHierarchy"/>
    <dgm:cxn modelId="{705EF062-060A-8540-8F99-4B8A4B9F9A95}" type="presParOf" srcId="{333F6199-B542-A042-AFEB-B9C0BCEE2DBC}" destId="{1FEBD040-0CDD-CD4D-BC5F-014291071368}" srcOrd="0" destOrd="0" presId="urn:microsoft.com/office/officeart/2008/layout/HorizontalMultiLevelHierarchy"/>
    <dgm:cxn modelId="{B4B36761-F415-7543-A2CC-42AF67D27987}" type="presParOf" srcId="{333F6199-B542-A042-AFEB-B9C0BCEE2DBC}" destId="{8784BCFB-732A-7440-9A13-362655D09630}" srcOrd="1" destOrd="0" presId="urn:microsoft.com/office/officeart/2008/layout/HorizontalMultiLevelHierarchy"/>
    <dgm:cxn modelId="{CB15225A-03FE-F349-8AF7-17968DB3A17F}" type="presParOf" srcId="{8784BCFB-732A-7440-9A13-362655D09630}" destId="{920802C0-C136-7245-BCC1-D46E7983D90E}" srcOrd="0" destOrd="0" presId="urn:microsoft.com/office/officeart/2008/layout/HorizontalMultiLevelHierarchy"/>
    <dgm:cxn modelId="{1B8D72EC-0421-2048-84F3-1511403D9105}" type="presParOf" srcId="{920802C0-C136-7245-BCC1-D46E7983D90E}" destId="{55BF5988-E9FD-B946-A836-43EB814451B6}" srcOrd="0" destOrd="0" presId="urn:microsoft.com/office/officeart/2008/layout/HorizontalMultiLevelHierarchy"/>
    <dgm:cxn modelId="{123591F1-9C17-D840-803F-AFBDD084F262}" type="presParOf" srcId="{8784BCFB-732A-7440-9A13-362655D09630}" destId="{249C2F31-590F-EC44-B0DF-41AA4442E851}" srcOrd="1" destOrd="0" presId="urn:microsoft.com/office/officeart/2008/layout/HorizontalMultiLevelHierarchy"/>
    <dgm:cxn modelId="{83D02302-96AE-1343-B2BE-F058B597DC55}" type="presParOf" srcId="{249C2F31-590F-EC44-B0DF-41AA4442E851}" destId="{5705B652-6192-C34F-94C7-AD5BD5FEA636}" srcOrd="0" destOrd="0" presId="urn:microsoft.com/office/officeart/2008/layout/HorizontalMultiLevelHierarchy"/>
    <dgm:cxn modelId="{7CF06D24-2799-8443-BB54-EA0B3453D981}" type="presParOf" srcId="{249C2F31-590F-EC44-B0DF-41AA4442E851}" destId="{E348ECDB-4586-9844-9FF3-8F8A34817CA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6759D7-ABF2-4D99-A0D5-9CDE15F21F86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DCEE8-48DD-46A5-89DC-280FBD0E18EA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0EA5C28A-2D34-4D5A-9FC8-48958CDADE33}" type="parTrans" cxnId="{5870417D-E3B7-4B96-AC76-B9AB719A0232}">
      <dgm:prSet/>
      <dgm:spPr/>
      <dgm:t>
        <a:bodyPr/>
        <a:lstStyle/>
        <a:p>
          <a:endParaRPr lang="en-US"/>
        </a:p>
      </dgm:t>
    </dgm:pt>
    <dgm:pt modelId="{0FC7F005-7ED0-4935-9DA4-B6FAD0E703FA}" type="sibTrans" cxnId="{5870417D-E3B7-4B96-AC76-B9AB719A0232}">
      <dgm:prSet/>
      <dgm:spPr/>
      <dgm:t>
        <a:bodyPr/>
        <a:lstStyle/>
        <a:p>
          <a:endParaRPr lang="en-US"/>
        </a:p>
      </dgm:t>
    </dgm:pt>
    <dgm:pt modelId="{5C61F582-A4ED-4DBB-BE58-004794F6C6E2}">
      <dgm:prSet phldrT="[Text]"/>
      <dgm:spPr/>
      <dgm:t>
        <a:bodyPr/>
        <a:lstStyle/>
        <a:p>
          <a:r>
            <a:rPr lang="en-US" dirty="0" smtClean="0"/>
            <a:t>Study</a:t>
          </a:r>
          <a:endParaRPr lang="en-US" dirty="0"/>
        </a:p>
      </dgm:t>
    </dgm:pt>
    <dgm:pt modelId="{3B19D993-9ADA-4A65-B653-944B9C9D0AA1}" type="parTrans" cxnId="{D24121DB-F3AF-4813-8BD8-5042FD245727}">
      <dgm:prSet/>
      <dgm:spPr/>
      <dgm:t>
        <a:bodyPr/>
        <a:lstStyle/>
        <a:p>
          <a:endParaRPr lang="en-US"/>
        </a:p>
      </dgm:t>
    </dgm:pt>
    <dgm:pt modelId="{10324DEF-3897-429A-99A0-6EDF153EED74}" type="sibTrans" cxnId="{D24121DB-F3AF-4813-8BD8-5042FD245727}">
      <dgm:prSet/>
      <dgm:spPr/>
      <dgm:t>
        <a:bodyPr/>
        <a:lstStyle/>
        <a:p>
          <a:endParaRPr lang="en-US"/>
        </a:p>
      </dgm:t>
    </dgm:pt>
    <dgm:pt modelId="{57828C99-ED4C-43B9-AACA-76F31A7E38A8}">
      <dgm:prSet/>
      <dgm:spPr/>
      <dgm:t>
        <a:bodyPr/>
        <a:lstStyle/>
        <a:p>
          <a:r>
            <a:rPr lang="en-US" dirty="0" smtClean="0"/>
            <a:t>Author</a:t>
          </a:r>
          <a:endParaRPr lang="en-US" dirty="0"/>
        </a:p>
      </dgm:t>
    </dgm:pt>
    <dgm:pt modelId="{F216FFDB-9BCE-4719-BF94-44DF2C6A3D2F}" type="parTrans" cxnId="{54C9E131-173E-4079-9501-A9D806B2A131}">
      <dgm:prSet/>
      <dgm:spPr/>
      <dgm:t>
        <a:bodyPr/>
        <a:lstStyle/>
        <a:p>
          <a:endParaRPr lang="en-US"/>
        </a:p>
      </dgm:t>
    </dgm:pt>
    <dgm:pt modelId="{1C27A0A1-6E39-48AD-B7EC-B085E8F369EC}" type="sibTrans" cxnId="{54C9E131-173E-4079-9501-A9D806B2A131}">
      <dgm:prSet/>
      <dgm:spPr/>
      <dgm:t>
        <a:bodyPr/>
        <a:lstStyle/>
        <a:p>
          <a:endParaRPr lang="en-US"/>
        </a:p>
      </dgm:t>
    </dgm:pt>
    <dgm:pt modelId="{4418CE00-FECB-4F23-A73D-E9E3C163F718}">
      <dgm:prSet/>
      <dgm:spPr/>
      <dgm:t>
        <a:bodyPr/>
        <a:lstStyle/>
        <a:p>
          <a:r>
            <a:rPr lang="en-US" dirty="0" smtClean="0"/>
            <a:t>Journal</a:t>
          </a:r>
          <a:endParaRPr lang="en-US" dirty="0"/>
        </a:p>
      </dgm:t>
    </dgm:pt>
    <dgm:pt modelId="{0F3B69D4-183C-4F3B-81A7-9CC52CFF9168}" type="parTrans" cxnId="{F11D6096-56B2-42A5-B392-A1DC4EF6CB54}">
      <dgm:prSet/>
      <dgm:spPr/>
      <dgm:t>
        <a:bodyPr/>
        <a:lstStyle/>
        <a:p>
          <a:endParaRPr lang="en-US"/>
        </a:p>
      </dgm:t>
    </dgm:pt>
    <dgm:pt modelId="{27AEB792-3998-48A7-8DEC-3473E1017049}" type="sibTrans" cxnId="{F11D6096-56B2-42A5-B392-A1DC4EF6CB54}">
      <dgm:prSet/>
      <dgm:spPr/>
      <dgm:t>
        <a:bodyPr/>
        <a:lstStyle/>
        <a:p>
          <a:endParaRPr lang="en-US"/>
        </a:p>
      </dgm:t>
    </dgm:pt>
    <dgm:pt modelId="{D5C8EBEE-A7A9-4156-8C45-3FDF0A9DFDDC}">
      <dgm:prSet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BF98FFCD-A0D1-455B-AD68-2FE6FF1C4C8C}" type="parTrans" cxnId="{07FE8A82-B2C1-4164-9ECC-71D1727065DC}">
      <dgm:prSet/>
      <dgm:spPr/>
      <dgm:t>
        <a:bodyPr/>
        <a:lstStyle/>
        <a:p>
          <a:endParaRPr lang="en-US"/>
        </a:p>
      </dgm:t>
    </dgm:pt>
    <dgm:pt modelId="{F43B7F4B-B297-4BF5-AB02-B2EAA1F83532}" type="sibTrans" cxnId="{07FE8A82-B2C1-4164-9ECC-71D1727065DC}">
      <dgm:prSet/>
      <dgm:spPr/>
      <dgm:t>
        <a:bodyPr/>
        <a:lstStyle/>
        <a:p>
          <a:endParaRPr lang="en-US"/>
        </a:p>
      </dgm:t>
    </dgm:pt>
    <dgm:pt modelId="{1724DF02-A2C1-407D-925C-EB6957562604}">
      <dgm:prSet/>
      <dgm:spPr/>
      <dgm:t>
        <a:bodyPr/>
        <a:lstStyle/>
        <a:p>
          <a:r>
            <a:rPr lang="en-US" i="1" dirty="0" smtClean="0"/>
            <a:t>{ title, year, citations}</a:t>
          </a:r>
        </a:p>
        <a:p>
          <a:r>
            <a:rPr lang="en-US" i="1" dirty="0" smtClean="0"/>
            <a:t>e.g., </a:t>
          </a:r>
          <a:r>
            <a:rPr lang="en-US" i="1" dirty="0" err="1" smtClean="0"/>
            <a:t>title:"Digital</a:t>
          </a:r>
          <a:r>
            <a:rPr lang="en-US" i="1" dirty="0" smtClean="0"/>
            <a:t> pathology: current status and future perspectives",no_citations:121,year:2012</a:t>
          </a:r>
          <a:endParaRPr lang="en-US" i="1" dirty="0"/>
        </a:p>
      </dgm:t>
    </dgm:pt>
    <dgm:pt modelId="{B69A4CAB-5494-4DD1-9ED7-D53AEB1CC2E5}" type="parTrans" cxnId="{F1969D23-9913-41D0-83EF-9E81803366E8}">
      <dgm:prSet/>
      <dgm:spPr/>
      <dgm:t>
        <a:bodyPr/>
        <a:lstStyle/>
        <a:p>
          <a:endParaRPr lang="en-US"/>
        </a:p>
      </dgm:t>
    </dgm:pt>
    <dgm:pt modelId="{90AF3DEF-EC58-4271-93C7-B0FA2CFB11AE}" type="sibTrans" cxnId="{F1969D23-9913-41D0-83EF-9E81803366E8}">
      <dgm:prSet/>
      <dgm:spPr/>
      <dgm:t>
        <a:bodyPr/>
        <a:lstStyle/>
        <a:p>
          <a:endParaRPr lang="en-US"/>
        </a:p>
      </dgm:t>
    </dgm:pt>
    <dgm:pt modelId="{81FB464B-8F41-488E-BCFF-7389B7EAD268}">
      <dgm:prSet/>
      <dgm:spPr/>
      <dgm:t>
        <a:bodyPr/>
        <a:lstStyle/>
        <a:p>
          <a:r>
            <a:rPr lang="en-US" i="1" dirty="0" smtClean="0"/>
            <a:t>{</a:t>
          </a:r>
          <a:r>
            <a:rPr lang="en-US" i="1" dirty="0" err="1" smtClean="0"/>
            <a:t>first_name</a:t>
          </a:r>
          <a:r>
            <a:rPr lang="en-US" i="1" dirty="0" smtClean="0"/>
            <a:t>, </a:t>
          </a:r>
          <a:r>
            <a:rPr lang="en-US" i="1" dirty="0" err="1" smtClean="0"/>
            <a:t>last_name</a:t>
          </a:r>
          <a:r>
            <a:rPr lang="en-US" i="1" dirty="0" smtClean="0"/>
            <a:t>}</a:t>
          </a:r>
        </a:p>
        <a:p>
          <a:r>
            <a:rPr lang="en-US" i="1" dirty="0" smtClean="0"/>
            <a:t>e.g., first_name:'</a:t>
          </a:r>
          <a:r>
            <a:rPr lang="en-US" i="1" dirty="0" err="1" smtClean="0"/>
            <a:t>Shaimaa</a:t>
          </a:r>
          <a:r>
            <a:rPr lang="en-US" i="1" dirty="0" smtClean="0"/>
            <a:t>', </a:t>
          </a:r>
          <a:r>
            <a:rPr lang="en-US" i="1" dirty="0" err="1" smtClean="0"/>
            <a:t>last_name</a:t>
          </a:r>
          <a:r>
            <a:rPr lang="en-US" i="1" dirty="0" smtClean="0"/>
            <a:t>: 'Al-</a:t>
          </a:r>
          <a:r>
            <a:rPr lang="en-US" i="1" dirty="0" err="1" smtClean="0"/>
            <a:t>Janabi</a:t>
          </a:r>
          <a:r>
            <a:rPr lang="en-US" i="1" dirty="0" smtClean="0"/>
            <a:t>' </a:t>
          </a:r>
          <a:endParaRPr lang="en-US" i="1" dirty="0"/>
        </a:p>
      </dgm:t>
    </dgm:pt>
    <dgm:pt modelId="{F4F6EA8F-7740-4F21-9529-41604EAF3B8B}" type="parTrans" cxnId="{D003891A-BB1E-4FE9-BA75-6B02CBD50F37}">
      <dgm:prSet/>
      <dgm:spPr/>
      <dgm:t>
        <a:bodyPr/>
        <a:lstStyle/>
        <a:p>
          <a:endParaRPr lang="en-US"/>
        </a:p>
      </dgm:t>
    </dgm:pt>
    <dgm:pt modelId="{79FD7A05-2E6A-4B46-9612-BE5EC6ADC9DD}" type="sibTrans" cxnId="{D003891A-BB1E-4FE9-BA75-6B02CBD50F37}">
      <dgm:prSet/>
      <dgm:spPr/>
      <dgm:t>
        <a:bodyPr/>
        <a:lstStyle/>
        <a:p>
          <a:endParaRPr lang="en-US"/>
        </a:p>
      </dgm:t>
    </dgm:pt>
    <dgm:pt modelId="{BAFA7BC8-5EDA-4D62-8FF8-122F22EBA665}">
      <dgm:prSet/>
      <dgm:spPr/>
      <dgm:t>
        <a:bodyPr/>
        <a:lstStyle/>
        <a:p>
          <a:r>
            <a:rPr lang="en-US" i="1" dirty="0" smtClean="0"/>
            <a:t>{</a:t>
          </a:r>
          <a:r>
            <a:rPr lang="en-US" i="1" dirty="0" err="1" smtClean="0"/>
            <a:t>journal_name</a:t>
          </a:r>
          <a:r>
            <a:rPr lang="en-US" i="1" dirty="0" smtClean="0"/>
            <a:t>, abbr.}</a:t>
          </a:r>
        </a:p>
        <a:p>
          <a:r>
            <a:rPr lang="en-US" i="1" dirty="0" smtClean="0"/>
            <a:t>e.g., </a:t>
          </a:r>
          <a:r>
            <a:rPr lang="en-US" i="1" dirty="0" err="1" smtClean="0"/>
            <a:t>journal_name:Histopathology</a:t>
          </a:r>
          <a:endParaRPr lang="en-US" i="1" dirty="0"/>
        </a:p>
      </dgm:t>
    </dgm:pt>
    <dgm:pt modelId="{04FD7A7F-6285-4F97-BA4B-1DD7DE92A8BF}" type="parTrans" cxnId="{A5312A47-C349-48EB-87FC-D2F052224284}">
      <dgm:prSet/>
      <dgm:spPr/>
      <dgm:t>
        <a:bodyPr/>
        <a:lstStyle/>
        <a:p>
          <a:endParaRPr lang="en-US"/>
        </a:p>
      </dgm:t>
    </dgm:pt>
    <dgm:pt modelId="{B3D7D271-4275-4599-AAD4-3F6074C2EB28}" type="sibTrans" cxnId="{A5312A47-C349-48EB-87FC-D2F052224284}">
      <dgm:prSet/>
      <dgm:spPr/>
      <dgm:t>
        <a:bodyPr/>
        <a:lstStyle/>
        <a:p>
          <a:endParaRPr lang="en-US"/>
        </a:p>
      </dgm:t>
    </dgm:pt>
    <dgm:pt modelId="{B90C77D4-2935-4E88-9306-9B3DEE9857C6}">
      <dgm:prSet/>
      <dgm:spPr/>
      <dgm:t>
        <a:bodyPr/>
        <a:lstStyle/>
        <a:p>
          <a:r>
            <a:rPr lang="en-US" i="1" dirty="0" smtClean="0"/>
            <a:t>{</a:t>
          </a:r>
          <a:r>
            <a:rPr lang="en-US" i="1" dirty="0" err="1" smtClean="0"/>
            <a:t>publication_type</a:t>
          </a:r>
          <a:r>
            <a:rPr lang="en-US" i="1" dirty="0" smtClean="0"/>
            <a:t>}</a:t>
          </a:r>
        </a:p>
        <a:p>
          <a:r>
            <a:rPr lang="en-US" i="1" dirty="0" smtClean="0"/>
            <a:t>e.g., </a:t>
          </a:r>
          <a:r>
            <a:rPr lang="en-US" i="1" dirty="0" err="1" smtClean="0"/>
            <a:t>publication_type:’’survey</a:t>
          </a:r>
          <a:endParaRPr lang="en-US" i="1" dirty="0"/>
        </a:p>
      </dgm:t>
    </dgm:pt>
    <dgm:pt modelId="{5B223EC2-85BD-45CC-98C0-B1A6742C1FFE}" type="parTrans" cxnId="{99F58402-4718-45F5-B697-7FC55689673F}">
      <dgm:prSet/>
      <dgm:spPr/>
      <dgm:t>
        <a:bodyPr/>
        <a:lstStyle/>
        <a:p>
          <a:endParaRPr lang="en-US"/>
        </a:p>
      </dgm:t>
    </dgm:pt>
    <dgm:pt modelId="{A0127C02-97DE-45B8-AC3D-2CCEAF44566C}" type="sibTrans" cxnId="{99F58402-4718-45F5-B697-7FC55689673F}">
      <dgm:prSet/>
      <dgm:spPr/>
      <dgm:t>
        <a:bodyPr/>
        <a:lstStyle/>
        <a:p>
          <a:endParaRPr lang="en-US"/>
        </a:p>
      </dgm:t>
    </dgm:pt>
    <dgm:pt modelId="{CD3DF0CA-61E8-4CB8-8F1A-2BDFBBB98490}">
      <dgm:prSet/>
      <dgm:spPr/>
      <dgm:t>
        <a:bodyPr/>
        <a:lstStyle/>
        <a:p>
          <a:r>
            <a:rPr lang="en-US" dirty="0" err="1" smtClean="0"/>
            <a:t>Evaluation_Method</a:t>
          </a:r>
          <a:endParaRPr lang="en-US" dirty="0" smtClean="0"/>
        </a:p>
      </dgm:t>
    </dgm:pt>
    <dgm:pt modelId="{AF808CD0-103F-4CD1-BDF8-3634ED6E4890}" type="parTrans" cxnId="{7B9AEA9A-6D41-49C7-9D32-B01924F184EE}">
      <dgm:prSet/>
      <dgm:spPr/>
      <dgm:t>
        <a:bodyPr/>
        <a:lstStyle/>
        <a:p>
          <a:endParaRPr lang="en-US"/>
        </a:p>
      </dgm:t>
    </dgm:pt>
    <dgm:pt modelId="{82FDA96D-A5D0-4F9A-A531-BE95C61F6D46}" type="sibTrans" cxnId="{7B9AEA9A-6D41-49C7-9D32-B01924F184EE}">
      <dgm:prSet/>
      <dgm:spPr/>
      <dgm:t>
        <a:bodyPr/>
        <a:lstStyle/>
        <a:p>
          <a:endParaRPr lang="en-US"/>
        </a:p>
      </dgm:t>
    </dgm:pt>
    <dgm:pt modelId="{DCBE4976-3048-4301-9DAC-2025685F09F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i="1" dirty="0" smtClean="0"/>
            <a:t>{disease, </a:t>
          </a:r>
          <a:r>
            <a:rPr lang="en-US" i="1" dirty="0" err="1" smtClean="0"/>
            <a:t>no_patients</a:t>
          </a:r>
          <a:r>
            <a:rPr lang="en-US" i="1" dirty="0" smtClean="0"/>
            <a:t>}</a:t>
          </a:r>
          <a:endParaRPr lang="en-US" i="1" dirty="0"/>
        </a:p>
      </dgm:t>
    </dgm:pt>
    <dgm:pt modelId="{0C33A52E-0CA5-4E0C-B8DE-5924E8A2FB3A}" type="parTrans" cxnId="{636CFFC2-C928-49EC-B354-22C1542D2D0F}">
      <dgm:prSet/>
      <dgm:spPr/>
      <dgm:t>
        <a:bodyPr/>
        <a:lstStyle/>
        <a:p>
          <a:endParaRPr lang="en-US"/>
        </a:p>
      </dgm:t>
    </dgm:pt>
    <dgm:pt modelId="{63F11627-E769-4755-B82C-D6CF32750400}" type="sibTrans" cxnId="{636CFFC2-C928-49EC-B354-22C1542D2D0F}">
      <dgm:prSet/>
      <dgm:spPr/>
      <dgm:t>
        <a:bodyPr/>
        <a:lstStyle/>
        <a:p>
          <a:endParaRPr lang="en-US"/>
        </a:p>
      </dgm:t>
    </dgm:pt>
    <dgm:pt modelId="{0A2C1B4A-9550-46C3-844C-FBF6353A8D0B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i="1" dirty="0" smtClean="0"/>
            <a:t>{</a:t>
          </a:r>
          <a:r>
            <a:rPr lang="en-US" i="1" dirty="0" err="1" smtClean="0"/>
            <a:t>statistical_test</a:t>
          </a:r>
          <a:r>
            <a:rPr lang="en-US" i="1" dirty="0" smtClean="0"/>
            <a:t>}</a:t>
          </a:r>
        </a:p>
      </dgm:t>
    </dgm:pt>
    <dgm:pt modelId="{1AAF78BD-6B53-4A8C-B1F6-8CA12D1CBB42}" type="parTrans" cxnId="{EF9E30B8-5642-4AD3-80A3-1294567DAD0E}">
      <dgm:prSet/>
      <dgm:spPr/>
      <dgm:t>
        <a:bodyPr/>
        <a:lstStyle/>
        <a:p>
          <a:endParaRPr lang="en-US"/>
        </a:p>
      </dgm:t>
    </dgm:pt>
    <dgm:pt modelId="{F0AA5626-B621-4000-B67B-19406E24C33C}" type="sibTrans" cxnId="{EF9E30B8-5642-4AD3-80A3-1294567DAD0E}">
      <dgm:prSet/>
      <dgm:spPr/>
      <dgm:t>
        <a:bodyPr/>
        <a:lstStyle/>
        <a:p>
          <a:endParaRPr lang="en-US"/>
        </a:p>
      </dgm:t>
    </dgm:pt>
    <dgm:pt modelId="{C77B2AF0-9E08-4715-B4B5-0DD1199F2979}">
      <dgm:prSet/>
      <dgm:spPr/>
      <dgm:t>
        <a:bodyPr/>
        <a:lstStyle/>
        <a:p>
          <a:r>
            <a:rPr lang="en-US" i="0" dirty="0" smtClean="0"/>
            <a:t>Publisher</a:t>
          </a:r>
          <a:endParaRPr lang="en-US" i="0" dirty="0"/>
        </a:p>
      </dgm:t>
    </dgm:pt>
    <dgm:pt modelId="{7EC2813B-06FD-4214-B84D-0830A5817A67}" type="parTrans" cxnId="{8C3C0D54-B05D-4F20-B790-9FE407B198AE}">
      <dgm:prSet/>
      <dgm:spPr/>
      <dgm:t>
        <a:bodyPr/>
        <a:lstStyle/>
        <a:p>
          <a:endParaRPr lang="en-US"/>
        </a:p>
      </dgm:t>
    </dgm:pt>
    <dgm:pt modelId="{CE8219F4-DEA1-449B-A471-B9D83BD2E269}" type="sibTrans" cxnId="{8C3C0D54-B05D-4F20-B790-9FE407B198AE}">
      <dgm:prSet/>
      <dgm:spPr/>
      <dgm:t>
        <a:bodyPr/>
        <a:lstStyle/>
        <a:p>
          <a:endParaRPr lang="en-US"/>
        </a:p>
      </dgm:t>
    </dgm:pt>
    <dgm:pt modelId="{2AFBBD89-D987-4F1E-B16D-825A478A1457}">
      <dgm:prSet/>
      <dgm:spPr/>
      <dgm:t>
        <a:bodyPr/>
        <a:lstStyle/>
        <a:p>
          <a:r>
            <a:rPr lang="en-US" i="1" dirty="0" smtClean="0"/>
            <a:t>{</a:t>
          </a:r>
          <a:r>
            <a:rPr lang="en-US" i="1" dirty="0" err="1" smtClean="0"/>
            <a:t>publisher_name</a:t>
          </a:r>
          <a:r>
            <a:rPr lang="en-US" i="1" dirty="0" smtClean="0"/>
            <a:t>}</a:t>
          </a:r>
        </a:p>
        <a:p>
          <a:r>
            <a:rPr lang="en-US" i="1" dirty="0" smtClean="0"/>
            <a:t>e.g., </a:t>
          </a:r>
          <a:r>
            <a:rPr lang="en-US" i="1" dirty="0" err="1" smtClean="0"/>
            <a:t>publisher_name:‘Wiley</a:t>
          </a:r>
          <a:r>
            <a:rPr lang="en-US" i="1" dirty="0" smtClean="0"/>
            <a:t> Online Library’</a:t>
          </a:r>
          <a:endParaRPr lang="en-US" i="1" dirty="0"/>
        </a:p>
      </dgm:t>
    </dgm:pt>
    <dgm:pt modelId="{32831F93-4A9B-4B6C-8858-5BFA6A6F1B0E}" type="parTrans" cxnId="{E977581D-487F-40ED-B2C8-19962E35D84E}">
      <dgm:prSet/>
      <dgm:spPr/>
      <dgm:t>
        <a:bodyPr/>
        <a:lstStyle/>
        <a:p>
          <a:endParaRPr lang="en-US"/>
        </a:p>
      </dgm:t>
    </dgm:pt>
    <dgm:pt modelId="{353022DF-D05A-4232-9C05-7B574C330E08}" type="sibTrans" cxnId="{E977581D-487F-40ED-B2C8-19962E35D84E}">
      <dgm:prSet/>
      <dgm:spPr/>
      <dgm:t>
        <a:bodyPr/>
        <a:lstStyle/>
        <a:p>
          <a:endParaRPr lang="en-US"/>
        </a:p>
      </dgm:t>
    </dgm:pt>
    <dgm:pt modelId="{86A3A123-D250-45A3-A16A-69628975E24E}" type="pres">
      <dgm:prSet presAssocID="{5C6759D7-ABF2-4D99-A0D5-9CDE15F21F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BADA14-7873-4F93-A46B-FA2FB7430FFF}" type="pres">
      <dgm:prSet presAssocID="{CB5DCEE8-48DD-46A5-89DC-280FBD0E18EA}" presName="linNode" presStyleCnt="0"/>
      <dgm:spPr/>
    </dgm:pt>
    <dgm:pt modelId="{D6F49355-FE04-45CA-8054-F13ED8C790FA}" type="pres">
      <dgm:prSet presAssocID="{CB5DCEE8-48DD-46A5-89DC-280FBD0E18EA}" presName="parTx" presStyleLbl="revTx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2B20F-EF0B-4539-BE76-3B6B28088C4D}" type="pres">
      <dgm:prSet presAssocID="{CB5DCEE8-48DD-46A5-89DC-280FBD0E18EA}" presName="bracket" presStyleLbl="parChTrans1D1" presStyleIdx="0" presStyleCnt="7"/>
      <dgm:spPr/>
    </dgm:pt>
    <dgm:pt modelId="{BF56044A-8783-47F6-8745-92896C74A84F}" type="pres">
      <dgm:prSet presAssocID="{CB5DCEE8-48DD-46A5-89DC-280FBD0E18EA}" presName="spH" presStyleCnt="0"/>
      <dgm:spPr/>
    </dgm:pt>
    <dgm:pt modelId="{00F4F714-72C6-4E30-B95C-CF58BA00C572}" type="pres">
      <dgm:prSet presAssocID="{CB5DCEE8-48DD-46A5-89DC-280FBD0E18EA}" presName="des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32748-C2E3-4C1B-8793-7C2C4A280DFC}" type="pres">
      <dgm:prSet presAssocID="{0FC7F005-7ED0-4935-9DA4-B6FAD0E703FA}" presName="spV" presStyleCnt="0"/>
      <dgm:spPr/>
    </dgm:pt>
    <dgm:pt modelId="{940664BE-81C2-491C-AAB5-9D8E4B734A4A}" type="pres">
      <dgm:prSet presAssocID="{57828C99-ED4C-43B9-AACA-76F31A7E38A8}" presName="linNode" presStyleCnt="0"/>
      <dgm:spPr/>
    </dgm:pt>
    <dgm:pt modelId="{E1F3CD0C-7091-4F0A-AFF0-9BD5522741DB}" type="pres">
      <dgm:prSet presAssocID="{57828C99-ED4C-43B9-AACA-76F31A7E38A8}" presName="parTx" presStyleLbl="revTx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F64BD0-A804-4851-9D11-C8A57F4E34F6}" type="pres">
      <dgm:prSet presAssocID="{57828C99-ED4C-43B9-AACA-76F31A7E38A8}" presName="bracket" presStyleLbl="parChTrans1D1" presStyleIdx="1" presStyleCnt="7"/>
      <dgm:spPr/>
    </dgm:pt>
    <dgm:pt modelId="{CEE861FD-1E86-48D0-ADB0-A7A68CFD5A04}" type="pres">
      <dgm:prSet presAssocID="{57828C99-ED4C-43B9-AACA-76F31A7E38A8}" presName="spH" presStyleCnt="0"/>
      <dgm:spPr/>
    </dgm:pt>
    <dgm:pt modelId="{AD030C08-224C-4983-BF13-E82606BD81E3}" type="pres">
      <dgm:prSet presAssocID="{57828C99-ED4C-43B9-AACA-76F31A7E38A8}" presName="des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8495C-9331-4A0E-9270-0E69815AA7B3}" type="pres">
      <dgm:prSet presAssocID="{1C27A0A1-6E39-48AD-B7EC-B085E8F369EC}" presName="spV" presStyleCnt="0"/>
      <dgm:spPr/>
    </dgm:pt>
    <dgm:pt modelId="{22EB3C32-1FC3-411D-BF6E-FE684EB5ACB5}" type="pres">
      <dgm:prSet presAssocID="{4418CE00-FECB-4F23-A73D-E9E3C163F718}" presName="linNode" presStyleCnt="0"/>
      <dgm:spPr/>
    </dgm:pt>
    <dgm:pt modelId="{C2A310EA-08C3-467B-9941-E4D6096D6134}" type="pres">
      <dgm:prSet presAssocID="{4418CE00-FECB-4F23-A73D-E9E3C163F718}" presName="parTx" presStyleLbl="revTx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1E217-CE8E-4017-BF60-7C8C1ABCFCC5}" type="pres">
      <dgm:prSet presAssocID="{4418CE00-FECB-4F23-A73D-E9E3C163F718}" presName="bracket" presStyleLbl="parChTrans1D1" presStyleIdx="2" presStyleCnt="7"/>
      <dgm:spPr/>
    </dgm:pt>
    <dgm:pt modelId="{01C40EE4-4E65-499F-8ED8-3960A3A5240B}" type="pres">
      <dgm:prSet presAssocID="{4418CE00-FECB-4F23-A73D-E9E3C163F718}" presName="spH" presStyleCnt="0"/>
      <dgm:spPr/>
    </dgm:pt>
    <dgm:pt modelId="{40D5E71A-2AD9-47E0-B689-5614E9BCEA29}" type="pres">
      <dgm:prSet presAssocID="{4418CE00-FECB-4F23-A73D-E9E3C163F718}" presName="des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E854DA-7A9C-4D11-89E7-33E14AC55DD4}" type="pres">
      <dgm:prSet presAssocID="{27AEB792-3998-48A7-8DEC-3473E1017049}" presName="spV" presStyleCnt="0"/>
      <dgm:spPr/>
    </dgm:pt>
    <dgm:pt modelId="{B9A4C0CC-3DBE-49B7-844E-4C3FB454A6FD}" type="pres">
      <dgm:prSet presAssocID="{C77B2AF0-9E08-4715-B4B5-0DD1199F2979}" presName="linNode" presStyleCnt="0"/>
      <dgm:spPr/>
    </dgm:pt>
    <dgm:pt modelId="{AEB0C88E-822F-49B4-B8CE-4533AD7466A1}" type="pres">
      <dgm:prSet presAssocID="{C77B2AF0-9E08-4715-B4B5-0DD1199F2979}" presName="parTx" presStyleLbl="revTx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8D64A-6F3A-4C65-9A81-560F80FF52EC}" type="pres">
      <dgm:prSet presAssocID="{C77B2AF0-9E08-4715-B4B5-0DD1199F2979}" presName="bracket" presStyleLbl="parChTrans1D1" presStyleIdx="3" presStyleCnt="7"/>
      <dgm:spPr/>
    </dgm:pt>
    <dgm:pt modelId="{1055C984-172A-4268-941B-2A15B61A4FFB}" type="pres">
      <dgm:prSet presAssocID="{C77B2AF0-9E08-4715-B4B5-0DD1199F2979}" presName="spH" presStyleCnt="0"/>
      <dgm:spPr/>
    </dgm:pt>
    <dgm:pt modelId="{44C46593-AD4B-44F4-8D11-C9D9CB65A8A3}" type="pres">
      <dgm:prSet presAssocID="{C77B2AF0-9E08-4715-B4B5-0DD1199F2979}" presName="des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74E81-A580-4AA2-ACFA-84D393F281A2}" type="pres">
      <dgm:prSet presAssocID="{CE8219F4-DEA1-449B-A471-B9D83BD2E269}" presName="spV" presStyleCnt="0"/>
      <dgm:spPr/>
    </dgm:pt>
    <dgm:pt modelId="{3247A564-3155-44F9-8663-BC52537A345A}" type="pres">
      <dgm:prSet presAssocID="{D5C8EBEE-A7A9-4156-8C45-3FDF0A9DFDDC}" presName="linNode" presStyleCnt="0"/>
      <dgm:spPr/>
    </dgm:pt>
    <dgm:pt modelId="{508E6A10-3E12-4999-83DB-FDEC35ABB600}" type="pres">
      <dgm:prSet presAssocID="{D5C8EBEE-A7A9-4156-8C45-3FDF0A9DFDDC}" presName="parTx" presStyleLbl="revTx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8BD29-18FD-49A4-AD2B-171429161012}" type="pres">
      <dgm:prSet presAssocID="{D5C8EBEE-A7A9-4156-8C45-3FDF0A9DFDDC}" presName="bracket" presStyleLbl="parChTrans1D1" presStyleIdx="4" presStyleCnt="7"/>
      <dgm:spPr/>
    </dgm:pt>
    <dgm:pt modelId="{8A56B97D-397C-43AF-B2EB-00CC4A0F98EB}" type="pres">
      <dgm:prSet presAssocID="{D5C8EBEE-A7A9-4156-8C45-3FDF0A9DFDDC}" presName="spH" presStyleCnt="0"/>
      <dgm:spPr/>
    </dgm:pt>
    <dgm:pt modelId="{63A56F57-5603-4A16-B964-E204E1CD077E}" type="pres">
      <dgm:prSet presAssocID="{D5C8EBEE-A7A9-4156-8C45-3FDF0A9DFDDC}" presName="des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2AFE1-25F1-43F4-8F12-0C3787B76C1E}" type="pres">
      <dgm:prSet presAssocID="{F43B7F4B-B297-4BF5-AB02-B2EAA1F83532}" presName="spV" presStyleCnt="0"/>
      <dgm:spPr/>
    </dgm:pt>
    <dgm:pt modelId="{32D144EB-4BBA-4D2E-9E5A-6EB96D956571}" type="pres">
      <dgm:prSet presAssocID="{5C61F582-A4ED-4DBB-BE58-004794F6C6E2}" presName="linNode" presStyleCnt="0"/>
      <dgm:spPr/>
    </dgm:pt>
    <dgm:pt modelId="{48C07EA8-F020-440C-BA06-A433BEAE5498}" type="pres">
      <dgm:prSet presAssocID="{5C61F582-A4ED-4DBB-BE58-004794F6C6E2}" presName="parTx" presStyleLbl="revTx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C70B9-B0BA-4613-90C4-717A6AAD90F4}" type="pres">
      <dgm:prSet presAssocID="{5C61F582-A4ED-4DBB-BE58-004794F6C6E2}" presName="bracket" presStyleLbl="parChTrans1D1" presStyleIdx="5" presStyleCnt="7"/>
      <dgm:spPr/>
    </dgm:pt>
    <dgm:pt modelId="{2B3675A9-5E70-4010-9510-E3EC61DB1EA0}" type="pres">
      <dgm:prSet presAssocID="{5C61F582-A4ED-4DBB-BE58-004794F6C6E2}" presName="spH" presStyleCnt="0"/>
      <dgm:spPr/>
    </dgm:pt>
    <dgm:pt modelId="{DA0FEC76-ED8C-4BB4-B23E-FEC9E82D5548}" type="pres">
      <dgm:prSet presAssocID="{5C61F582-A4ED-4DBB-BE58-004794F6C6E2}" presName="des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710A8-00CF-492E-B057-75DCFCC58503}" type="pres">
      <dgm:prSet presAssocID="{10324DEF-3897-429A-99A0-6EDF153EED74}" presName="spV" presStyleCnt="0"/>
      <dgm:spPr/>
    </dgm:pt>
    <dgm:pt modelId="{86A499E7-2A30-4AD9-BB9E-75F498362827}" type="pres">
      <dgm:prSet presAssocID="{CD3DF0CA-61E8-4CB8-8F1A-2BDFBBB98490}" presName="linNode" presStyleCnt="0"/>
      <dgm:spPr/>
    </dgm:pt>
    <dgm:pt modelId="{2F032039-4AFA-4304-9E8C-0A9F36B5ED5B}" type="pres">
      <dgm:prSet presAssocID="{CD3DF0CA-61E8-4CB8-8F1A-2BDFBBB98490}" presName="parTx" presStyleLbl="revTx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3EFD4-1975-489C-9876-18CE3C04AE2C}" type="pres">
      <dgm:prSet presAssocID="{CD3DF0CA-61E8-4CB8-8F1A-2BDFBBB98490}" presName="bracket" presStyleLbl="parChTrans1D1" presStyleIdx="6" presStyleCnt="7"/>
      <dgm:spPr/>
    </dgm:pt>
    <dgm:pt modelId="{5EEE0432-EA26-4972-A670-78BE56AFA3B1}" type="pres">
      <dgm:prSet presAssocID="{CD3DF0CA-61E8-4CB8-8F1A-2BDFBBB98490}" presName="spH" presStyleCnt="0"/>
      <dgm:spPr/>
    </dgm:pt>
    <dgm:pt modelId="{AECF848A-5F3B-4AF5-B11E-03A1B1AF66D4}" type="pres">
      <dgm:prSet presAssocID="{CD3DF0CA-61E8-4CB8-8F1A-2BDFBBB98490}" presName="des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248732-F91C-49DF-B0CF-B6D4D92EBEB3}" type="presOf" srcId="{81FB464B-8F41-488E-BCFF-7389B7EAD268}" destId="{AD030C08-224C-4983-BF13-E82606BD81E3}" srcOrd="0" destOrd="0" presId="urn:diagrams.loki3.com/BracketList"/>
    <dgm:cxn modelId="{74B8E9A9-6553-4278-88D0-56270E93C7D8}" type="presOf" srcId="{57828C99-ED4C-43B9-AACA-76F31A7E38A8}" destId="{E1F3CD0C-7091-4F0A-AFF0-9BD5522741DB}" srcOrd="0" destOrd="0" presId="urn:diagrams.loki3.com/BracketList"/>
    <dgm:cxn modelId="{24C4EEE3-739C-48EB-BE39-CED742242B2F}" type="presOf" srcId="{CD3DF0CA-61E8-4CB8-8F1A-2BDFBBB98490}" destId="{2F032039-4AFA-4304-9E8C-0A9F36B5ED5B}" srcOrd="0" destOrd="0" presId="urn:diagrams.loki3.com/BracketList"/>
    <dgm:cxn modelId="{E977581D-487F-40ED-B2C8-19962E35D84E}" srcId="{C77B2AF0-9E08-4715-B4B5-0DD1199F2979}" destId="{2AFBBD89-D987-4F1E-B16D-825A478A1457}" srcOrd="0" destOrd="0" parTransId="{32831F93-4A9B-4B6C-8858-5BFA6A6F1B0E}" sibTransId="{353022DF-D05A-4232-9C05-7B574C330E08}"/>
    <dgm:cxn modelId="{54C9E131-173E-4079-9501-A9D806B2A131}" srcId="{5C6759D7-ABF2-4D99-A0D5-9CDE15F21F86}" destId="{57828C99-ED4C-43B9-AACA-76F31A7E38A8}" srcOrd="1" destOrd="0" parTransId="{F216FFDB-9BCE-4719-BF94-44DF2C6A3D2F}" sibTransId="{1C27A0A1-6E39-48AD-B7EC-B085E8F369EC}"/>
    <dgm:cxn modelId="{4AC96A4B-F6B5-4634-A4C0-48CD0679AE34}" type="presOf" srcId="{5C61F582-A4ED-4DBB-BE58-004794F6C6E2}" destId="{48C07EA8-F020-440C-BA06-A433BEAE5498}" srcOrd="0" destOrd="0" presId="urn:diagrams.loki3.com/BracketList"/>
    <dgm:cxn modelId="{A5312A47-C349-48EB-87FC-D2F052224284}" srcId="{4418CE00-FECB-4F23-A73D-E9E3C163F718}" destId="{BAFA7BC8-5EDA-4D62-8FF8-122F22EBA665}" srcOrd="0" destOrd="0" parTransId="{04FD7A7F-6285-4F97-BA4B-1DD7DE92A8BF}" sibTransId="{B3D7D271-4275-4599-AAD4-3F6074C2EB28}"/>
    <dgm:cxn modelId="{99F58402-4718-45F5-B697-7FC55689673F}" srcId="{D5C8EBEE-A7A9-4156-8C45-3FDF0A9DFDDC}" destId="{B90C77D4-2935-4E88-9306-9B3DEE9857C6}" srcOrd="0" destOrd="0" parTransId="{5B223EC2-85BD-45CC-98C0-B1A6742C1FFE}" sibTransId="{A0127C02-97DE-45B8-AC3D-2CCEAF44566C}"/>
    <dgm:cxn modelId="{F11D6096-56B2-42A5-B392-A1DC4EF6CB54}" srcId="{5C6759D7-ABF2-4D99-A0D5-9CDE15F21F86}" destId="{4418CE00-FECB-4F23-A73D-E9E3C163F718}" srcOrd="2" destOrd="0" parTransId="{0F3B69D4-183C-4F3B-81A7-9CC52CFF9168}" sibTransId="{27AEB792-3998-48A7-8DEC-3473E1017049}"/>
    <dgm:cxn modelId="{D24121DB-F3AF-4813-8BD8-5042FD245727}" srcId="{5C6759D7-ABF2-4D99-A0D5-9CDE15F21F86}" destId="{5C61F582-A4ED-4DBB-BE58-004794F6C6E2}" srcOrd="5" destOrd="0" parTransId="{3B19D993-9ADA-4A65-B653-944B9C9D0AA1}" sibTransId="{10324DEF-3897-429A-99A0-6EDF153EED74}"/>
    <dgm:cxn modelId="{E07B12A2-73C8-4854-9B37-01E086ED7C39}" type="presOf" srcId="{0A2C1B4A-9550-46C3-844C-FBF6353A8D0B}" destId="{AECF848A-5F3B-4AF5-B11E-03A1B1AF66D4}" srcOrd="0" destOrd="0" presId="urn:diagrams.loki3.com/BracketList"/>
    <dgm:cxn modelId="{D003891A-BB1E-4FE9-BA75-6B02CBD50F37}" srcId="{57828C99-ED4C-43B9-AACA-76F31A7E38A8}" destId="{81FB464B-8F41-488E-BCFF-7389B7EAD268}" srcOrd="0" destOrd="0" parTransId="{F4F6EA8F-7740-4F21-9529-41604EAF3B8B}" sibTransId="{79FD7A05-2E6A-4B46-9612-BE5EC6ADC9DD}"/>
    <dgm:cxn modelId="{EF2097EE-D974-460E-A081-ECDCD35B4445}" type="presOf" srcId="{B90C77D4-2935-4E88-9306-9B3DEE9857C6}" destId="{63A56F57-5603-4A16-B964-E204E1CD077E}" srcOrd="0" destOrd="0" presId="urn:diagrams.loki3.com/BracketList"/>
    <dgm:cxn modelId="{78C47635-9641-4BFF-A08F-DFA3DB48DC56}" type="presOf" srcId="{D5C8EBEE-A7A9-4156-8C45-3FDF0A9DFDDC}" destId="{508E6A10-3E12-4999-83DB-FDEC35ABB600}" srcOrd="0" destOrd="0" presId="urn:diagrams.loki3.com/BracketList"/>
    <dgm:cxn modelId="{6744445F-7A14-400F-9C60-5969B72E183D}" type="presOf" srcId="{C77B2AF0-9E08-4715-B4B5-0DD1199F2979}" destId="{AEB0C88E-822F-49B4-B8CE-4533AD7466A1}" srcOrd="0" destOrd="0" presId="urn:diagrams.loki3.com/BracketList"/>
    <dgm:cxn modelId="{FB62E64D-A8C9-473B-A93F-0C5796A37D66}" type="presOf" srcId="{BAFA7BC8-5EDA-4D62-8FF8-122F22EBA665}" destId="{40D5E71A-2AD9-47E0-B689-5614E9BCEA29}" srcOrd="0" destOrd="0" presId="urn:diagrams.loki3.com/BracketList"/>
    <dgm:cxn modelId="{EF9E30B8-5642-4AD3-80A3-1294567DAD0E}" srcId="{CD3DF0CA-61E8-4CB8-8F1A-2BDFBBB98490}" destId="{0A2C1B4A-9550-46C3-844C-FBF6353A8D0B}" srcOrd="0" destOrd="0" parTransId="{1AAF78BD-6B53-4A8C-B1F6-8CA12D1CBB42}" sibTransId="{F0AA5626-B621-4000-B67B-19406E24C33C}"/>
    <dgm:cxn modelId="{636CFFC2-C928-49EC-B354-22C1542D2D0F}" srcId="{5C61F582-A4ED-4DBB-BE58-004794F6C6E2}" destId="{DCBE4976-3048-4301-9DAC-2025685F09FD}" srcOrd="0" destOrd="0" parTransId="{0C33A52E-0CA5-4E0C-B8DE-5924E8A2FB3A}" sibTransId="{63F11627-E769-4755-B82C-D6CF32750400}"/>
    <dgm:cxn modelId="{2626101D-E02E-4A29-96DB-39A63932E3CE}" type="presOf" srcId="{DCBE4976-3048-4301-9DAC-2025685F09FD}" destId="{DA0FEC76-ED8C-4BB4-B23E-FEC9E82D5548}" srcOrd="0" destOrd="0" presId="urn:diagrams.loki3.com/BracketList"/>
    <dgm:cxn modelId="{5870417D-E3B7-4B96-AC76-B9AB719A0232}" srcId="{5C6759D7-ABF2-4D99-A0D5-9CDE15F21F86}" destId="{CB5DCEE8-48DD-46A5-89DC-280FBD0E18EA}" srcOrd="0" destOrd="0" parTransId="{0EA5C28A-2D34-4D5A-9FC8-48958CDADE33}" sibTransId="{0FC7F005-7ED0-4935-9DA4-B6FAD0E703FA}"/>
    <dgm:cxn modelId="{005B983C-15E1-45C8-A2DB-B06720963CF5}" type="presOf" srcId="{CB5DCEE8-48DD-46A5-89DC-280FBD0E18EA}" destId="{D6F49355-FE04-45CA-8054-F13ED8C790FA}" srcOrd="0" destOrd="0" presId="urn:diagrams.loki3.com/BracketList"/>
    <dgm:cxn modelId="{3CCF92B7-B4CE-4368-804A-8B61AC1E5A99}" type="presOf" srcId="{4418CE00-FECB-4F23-A73D-E9E3C163F718}" destId="{C2A310EA-08C3-467B-9941-E4D6096D6134}" srcOrd="0" destOrd="0" presId="urn:diagrams.loki3.com/BracketList"/>
    <dgm:cxn modelId="{F1969D23-9913-41D0-83EF-9E81803366E8}" srcId="{CB5DCEE8-48DD-46A5-89DC-280FBD0E18EA}" destId="{1724DF02-A2C1-407D-925C-EB6957562604}" srcOrd="0" destOrd="0" parTransId="{B69A4CAB-5494-4DD1-9ED7-D53AEB1CC2E5}" sibTransId="{90AF3DEF-EC58-4271-93C7-B0FA2CFB11AE}"/>
    <dgm:cxn modelId="{07176737-6589-444C-8B04-85DA7716233B}" type="presOf" srcId="{1724DF02-A2C1-407D-925C-EB6957562604}" destId="{00F4F714-72C6-4E30-B95C-CF58BA00C572}" srcOrd="0" destOrd="0" presId="urn:diagrams.loki3.com/BracketList"/>
    <dgm:cxn modelId="{07FE8A82-B2C1-4164-9ECC-71D1727065DC}" srcId="{5C6759D7-ABF2-4D99-A0D5-9CDE15F21F86}" destId="{D5C8EBEE-A7A9-4156-8C45-3FDF0A9DFDDC}" srcOrd="4" destOrd="0" parTransId="{BF98FFCD-A0D1-455B-AD68-2FE6FF1C4C8C}" sibTransId="{F43B7F4B-B297-4BF5-AB02-B2EAA1F83532}"/>
    <dgm:cxn modelId="{7B9AEA9A-6D41-49C7-9D32-B01924F184EE}" srcId="{5C6759D7-ABF2-4D99-A0D5-9CDE15F21F86}" destId="{CD3DF0CA-61E8-4CB8-8F1A-2BDFBBB98490}" srcOrd="6" destOrd="0" parTransId="{AF808CD0-103F-4CD1-BDF8-3634ED6E4890}" sibTransId="{82FDA96D-A5D0-4F9A-A531-BE95C61F6D46}"/>
    <dgm:cxn modelId="{569226AD-92D9-4FF9-A880-BA9282096017}" type="presOf" srcId="{2AFBBD89-D987-4F1E-B16D-825A478A1457}" destId="{44C46593-AD4B-44F4-8D11-C9D9CB65A8A3}" srcOrd="0" destOrd="0" presId="urn:diagrams.loki3.com/BracketList"/>
    <dgm:cxn modelId="{FDC5BC4B-1A42-45EF-9A87-E31A2539447E}" type="presOf" srcId="{5C6759D7-ABF2-4D99-A0D5-9CDE15F21F86}" destId="{86A3A123-D250-45A3-A16A-69628975E24E}" srcOrd="0" destOrd="0" presId="urn:diagrams.loki3.com/BracketList"/>
    <dgm:cxn modelId="{8C3C0D54-B05D-4F20-B790-9FE407B198AE}" srcId="{5C6759D7-ABF2-4D99-A0D5-9CDE15F21F86}" destId="{C77B2AF0-9E08-4715-B4B5-0DD1199F2979}" srcOrd="3" destOrd="0" parTransId="{7EC2813B-06FD-4214-B84D-0830A5817A67}" sibTransId="{CE8219F4-DEA1-449B-A471-B9D83BD2E269}"/>
    <dgm:cxn modelId="{D0D87565-10DC-469D-9C12-2DF20C5FAD71}" type="presParOf" srcId="{86A3A123-D250-45A3-A16A-69628975E24E}" destId="{F3BADA14-7873-4F93-A46B-FA2FB7430FFF}" srcOrd="0" destOrd="0" presId="urn:diagrams.loki3.com/BracketList"/>
    <dgm:cxn modelId="{708F977C-5C7B-4AC9-B4F7-1F2040DDFBE2}" type="presParOf" srcId="{F3BADA14-7873-4F93-A46B-FA2FB7430FFF}" destId="{D6F49355-FE04-45CA-8054-F13ED8C790FA}" srcOrd="0" destOrd="0" presId="urn:diagrams.loki3.com/BracketList"/>
    <dgm:cxn modelId="{43608050-4D34-4BAF-81ED-381F1A64C99F}" type="presParOf" srcId="{F3BADA14-7873-4F93-A46B-FA2FB7430FFF}" destId="{8C82B20F-EF0B-4539-BE76-3B6B28088C4D}" srcOrd="1" destOrd="0" presId="urn:diagrams.loki3.com/BracketList"/>
    <dgm:cxn modelId="{0B6C6FE6-322B-4214-876B-0831572979C8}" type="presParOf" srcId="{F3BADA14-7873-4F93-A46B-FA2FB7430FFF}" destId="{BF56044A-8783-47F6-8745-92896C74A84F}" srcOrd="2" destOrd="0" presId="urn:diagrams.loki3.com/BracketList"/>
    <dgm:cxn modelId="{61E34771-3C9B-4ED9-A692-5AC6AEA90A9B}" type="presParOf" srcId="{F3BADA14-7873-4F93-A46B-FA2FB7430FFF}" destId="{00F4F714-72C6-4E30-B95C-CF58BA00C572}" srcOrd="3" destOrd="0" presId="urn:diagrams.loki3.com/BracketList"/>
    <dgm:cxn modelId="{AE37122E-B02D-4026-A243-819B35FEC384}" type="presParOf" srcId="{86A3A123-D250-45A3-A16A-69628975E24E}" destId="{24532748-C2E3-4C1B-8793-7C2C4A280DFC}" srcOrd="1" destOrd="0" presId="urn:diagrams.loki3.com/BracketList"/>
    <dgm:cxn modelId="{C16DF3B1-528B-4392-A109-C97F19FCA6DA}" type="presParOf" srcId="{86A3A123-D250-45A3-A16A-69628975E24E}" destId="{940664BE-81C2-491C-AAB5-9D8E4B734A4A}" srcOrd="2" destOrd="0" presId="urn:diagrams.loki3.com/BracketList"/>
    <dgm:cxn modelId="{26E31B05-9D9D-4BDB-BC05-3E4A8181031B}" type="presParOf" srcId="{940664BE-81C2-491C-AAB5-9D8E4B734A4A}" destId="{E1F3CD0C-7091-4F0A-AFF0-9BD5522741DB}" srcOrd="0" destOrd="0" presId="urn:diagrams.loki3.com/BracketList"/>
    <dgm:cxn modelId="{F74A2477-B88F-4A30-8D22-53BB197633A0}" type="presParOf" srcId="{940664BE-81C2-491C-AAB5-9D8E4B734A4A}" destId="{16F64BD0-A804-4851-9D11-C8A57F4E34F6}" srcOrd="1" destOrd="0" presId="urn:diagrams.loki3.com/BracketList"/>
    <dgm:cxn modelId="{C9F8FC64-6931-423B-9CAF-79C46D56F328}" type="presParOf" srcId="{940664BE-81C2-491C-AAB5-9D8E4B734A4A}" destId="{CEE861FD-1E86-48D0-ADB0-A7A68CFD5A04}" srcOrd="2" destOrd="0" presId="urn:diagrams.loki3.com/BracketList"/>
    <dgm:cxn modelId="{E1712579-786A-454B-B459-5501F54A5D78}" type="presParOf" srcId="{940664BE-81C2-491C-AAB5-9D8E4B734A4A}" destId="{AD030C08-224C-4983-BF13-E82606BD81E3}" srcOrd="3" destOrd="0" presId="urn:diagrams.loki3.com/BracketList"/>
    <dgm:cxn modelId="{9C8802B5-B7C6-4C3D-85E0-2229315EE1E7}" type="presParOf" srcId="{86A3A123-D250-45A3-A16A-69628975E24E}" destId="{CAB8495C-9331-4A0E-9270-0E69815AA7B3}" srcOrd="3" destOrd="0" presId="urn:diagrams.loki3.com/BracketList"/>
    <dgm:cxn modelId="{DDCB2A2A-EAF1-4C80-B50B-3EBAB3E5154A}" type="presParOf" srcId="{86A3A123-D250-45A3-A16A-69628975E24E}" destId="{22EB3C32-1FC3-411D-BF6E-FE684EB5ACB5}" srcOrd="4" destOrd="0" presId="urn:diagrams.loki3.com/BracketList"/>
    <dgm:cxn modelId="{3841CB15-FB78-41CA-832C-7F1D210CE4C3}" type="presParOf" srcId="{22EB3C32-1FC3-411D-BF6E-FE684EB5ACB5}" destId="{C2A310EA-08C3-467B-9941-E4D6096D6134}" srcOrd="0" destOrd="0" presId="urn:diagrams.loki3.com/BracketList"/>
    <dgm:cxn modelId="{772DEB7B-10A6-4D9B-8DAA-F3AC5883CA2F}" type="presParOf" srcId="{22EB3C32-1FC3-411D-BF6E-FE684EB5ACB5}" destId="{35A1E217-CE8E-4017-BF60-7C8C1ABCFCC5}" srcOrd="1" destOrd="0" presId="urn:diagrams.loki3.com/BracketList"/>
    <dgm:cxn modelId="{A0FEDE50-5F6A-4526-855E-9C44DF3CAFD0}" type="presParOf" srcId="{22EB3C32-1FC3-411D-BF6E-FE684EB5ACB5}" destId="{01C40EE4-4E65-499F-8ED8-3960A3A5240B}" srcOrd="2" destOrd="0" presId="urn:diagrams.loki3.com/BracketList"/>
    <dgm:cxn modelId="{7ED3A667-9935-4DA0-B57F-5ACC472610B8}" type="presParOf" srcId="{22EB3C32-1FC3-411D-BF6E-FE684EB5ACB5}" destId="{40D5E71A-2AD9-47E0-B689-5614E9BCEA29}" srcOrd="3" destOrd="0" presId="urn:diagrams.loki3.com/BracketList"/>
    <dgm:cxn modelId="{81804CBD-0881-4234-B0C0-BF24EACAF8A2}" type="presParOf" srcId="{86A3A123-D250-45A3-A16A-69628975E24E}" destId="{3DE854DA-7A9C-4D11-89E7-33E14AC55DD4}" srcOrd="5" destOrd="0" presId="urn:diagrams.loki3.com/BracketList"/>
    <dgm:cxn modelId="{A24A3DB0-92A9-4EA8-BC89-3FE99D380C8A}" type="presParOf" srcId="{86A3A123-D250-45A3-A16A-69628975E24E}" destId="{B9A4C0CC-3DBE-49B7-844E-4C3FB454A6FD}" srcOrd="6" destOrd="0" presId="urn:diagrams.loki3.com/BracketList"/>
    <dgm:cxn modelId="{912C5F72-0FF3-4CDB-AF94-70A86E40FD80}" type="presParOf" srcId="{B9A4C0CC-3DBE-49B7-844E-4C3FB454A6FD}" destId="{AEB0C88E-822F-49B4-B8CE-4533AD7466A1}" srcOrd="0" destOrd="0" presId="urn:diagrams.loki3.com/BracketList"/>
    <dgm:cxn modelId="{914B48FB-A6C3-4657-8A06-8EE7F2915AE1}" type="presParOf" srcId="{B9A4C0CC-3DBE-49B7-844E-4C3FB454A6FD}" destId="{C888D64A-6F3A-4C65-9A81-560F80FF52EC}" srcOrd="1" destOrd="0" presId="urn:diagrams.loki3.com/BracketList"/>
    <dgm:cxn modelId="{D09D89AF-0B79-4DDD-83CC-21C2947A1683}" type="presParOf" srcId="{B9A4C0CC-3DBE-49B7-844E-4C3FB454A6FD}" destId="{1055C984-172A-4268-941B-2A15B61A4FFB}" srcOrd="2" destOrd="0" presId="urn:diagrams.loki3.com/BracketList"/>
    <dgm:cxn modelId="{E3CA9B4D-9328-445B-BB77-F74191AD4EDC}" type="presParOf" srcId="{B9A4C0CC-3DBE-49B7-844E-4C3FB454A6FD}" destId="{44C46593-AD4B-44F4-8D11-C9D9CB65A8A3}" srcOrd="3" destOrd="0" presId="urn:diagrams.loki3.com/BracketList"/>
    <dgm:cxn modelId="{C67113C6-071C-4C3D-8392-CB30D0649C74}" type="presParOf" srcId="{86A3A123-D250-45A3-A16A-69628975E24E}" destId="{4E874E81-A580-4AA2-ACFA-84D393F281A2}" srcOrd="7" destOrd="0" presId="urn:diagrams.loki3.com/BracketList"/>
    <dgm:cxn modelId="{482A2831-652C-4764-9026-DF76A0E26152}" type="presParOf" srcId="{86A3A123-D250-45A3-A16A-69628975E24E}" destId="{3247A564-3155-44F9-8663-BC52537A345A}" srcOrd="8" destOrd="0" presId="urn:diagrams.loki3.com/BracketList"/>
    <dgm:cxn modelId="{27C3BEAB-1548-4402-B92C-750068CE6E7B}" type="presParOf" srcId="{3247A564-3155-44F9-8663-BC52537A345A}" destId="{508E6A10-3E12-4999-83DB-FDEC35ABB600}" srcOrd="0" destOrd="0" presId="urn:diagrams.loki3.com/BracketList"/>
    <dgm:cxn modelId="{7DB1F1F1-8076-4ED2-8CBB-AF43EAE6085E}" type="presParOf" srcId="{3247A564-3155-44F9-8663-BC52537A345A}" destId="{8E98BD29-18FD-49A4-AD2B-171429161012}" srcOrd="1" destOrd="0" presId="urn:diagrams.loki3.com/BracketList"/>
    <dgm:cxn modelId="{70E339C0-0FCA-486B-BD47-7E7B692C9649}" type="presParOf" srcId="{3247A564-3155-44F9-8663-BC52537A345A}" destId="{8A56B97D-397C-43AF-B2EB-00CC4A0F98EB}" srcOrd="2" destOrd="0" presId="urn:diagrams.loki3.com/BracketList"/>
    <dgm:cxn modelId="{7D502B2C-14AD-4294-913F-C66835239EFA}" type="presParOf" srcId="{3247A564-3155-44F9-8663-BC52537A345A}" destId="{63A56F57-5603-4A16-B964-E204E1CD077E}" srcOrd="3" destOrd="0" presId="urn:diagrams.loki3.com/BracketList"/>
    <dgm:cxn modelId="{040306B7-6026-4883-9203-2F8836C7086D}" type="presParOf" srcId="{86A3A123-D250-45A3-A16A-69628975E24E}" destId="{3522AFE1-25F1-43F4-8F12-0C3787B76C1E}" srcOrd="9" destOrd="0" presId="urn:diagrams.loki3.com/BracketList"/>
    <dgm:cxn modelId="{F58D3D44-4C62-4D4B-8C73-D00CB9984D9D}" type="presParOf" srcId="{86A3A123-D250-45A3-A16A-69628975E24E}" destId="{32D144EB-4BBA-4D2E-9E5A-6EB96D956571}" srcOrd="10" destOrd="0" presId="urn:diagrams.loki3.com/BracketList"/>
    <dgm:cxn modelId="{52B6CCBE-9034-4831-94C5-769481BAF987}" type="presParOf" srcId="{32D144EB-4BBA-4D2E-9E5A-6EB96D956571}" destId="{48C07EA8-F020-440C-BA06-A433BEAE5498}" srcOrd="0" destOrd="0" presId="urn:diagrams.loki3.com/BracketList"/>
    <dgm:cxn modelId="{14BCDB3F-E63A-40E0-B9B1-B68787B50273}" type="presParOf" srcId="{32D144EB-4BBA-4D2E-9E5A-6EB96D956571}" destId="{3D6C70B9-B0BA-4613-90C4-717A6AAD90F4}" srcOrd="1" destOrd="0" presId="urn:diagrams.loki3.com/BracketList"/>
    <dgm:cxn modelId="{4DE3535F-91D0-40A1-9520-6E2BA27D274B}" type="presParOf" srcId="{32D144EB-4BBA-4D2E-9E5A-6EB96D956571}" destId="{2B3675A9-5E70-4010-9510-E3EC61DB1EA0}" srcOrd="2" destOrd="0" presId="urn:diagrams.loki3.com/BracketList"/>
    <dgm:cxn modelId="{FF81FBAF-D20F-4D7D-A2E4-EADA29A19DCF}" type="presParOf" srcId="{32D144EB-4BBA-4D2E-9E5A-6EB96D956571}" destId="{DA0FEC76-ED8C-4BB4-B23E-FEC9E82D5548}" srcOrd="3" destOrd="0" presId="urn:diagrams.loki3.com/BracketList"/>
    <dgm:cxn modelId="{A948D936-70E8-4103-9F56-174A6A151AE7}" type="presParOf" srcId="{86A3A123-D250-45A3-A16A-69628975E24E}" destId="{F77710A8-00CF-492E-B057-75DCFCC58503}" srcOrd="11" destOrd="0" presId="urn:diagrams.loki3.com/BracketList"/>
    <dgm:cxn modelId="{7A4EBBEB-DB04-4068-BAC3-947FC968F782}" type="presParOf" srcId="{86A3A123-D250-45A3-A16A-69628975E24E}" destId="{86A499E7-2A30-4AD9-BB9E-75F498362827}" srcOrd="12" destOrd="0" presId="urn:diagrams.loki3.com/BracketList"/>
    <dgm:cxn modelId="{4D506349-9EFD-47C9-B23D-3517985D99D8}" type="presParOf" srcId="{86A499E7-2A30-4AD9-BB9E-75F498362827}" destId="{2F032039-4AFA-4304-9E8C-0A9F36B5ED5B}" srcOrd="0" destOrd="0" presId="urn:diagrams.loki3.com/BracketList"/>
    <dgm:cxn modelId="{E386D113-6BCC-4DEE-9253-93369FA21EE4}" type="presParOf" srcId="{86A499E7-2A30-4AD9-BB9E-75F498362827}" destId="{4B93EFD4-1975-489C-9876-18CE3C04AE2C}" srcOrd="1" destOrd="0" presId="urn:diagrams.loki3.com/BracketList"/>
    <dgm:cxn modelId="{30E16386-4396-4B83-A4F8-AD1100939A2D}" type="presParOf" srcId="{86A499E7-2A30-4AD9-BB9E-75F498362827}" destId="{5EEE0432-EA26-4972-A670-78BE56AFA3B1}" srcOrd="2" destOrd="0" presId="urn:diagrams.loki3.com/BracketList"/>
    <dgm:cxn modelId="{C15A5A65-7D74-482B-AEAE-FCE9AD40541C}" type="presParOf" srcId="{86A499E7-2A30-4AD9-BB9E-75F498362827}" destId="{AECF848A-5F3B-4AF5-B11E-03A1B1AF66D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15888D-7730-49A2-A4E8-AFDA233A44D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706ED-998B-4688-95AD-DE8E9D2F695B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89BD0A1F-73C6-46E8-B58B-24C113CE3565}" type="parTrans" cxnId="{3ADA1F69-DF73-4CAA-B4C3-087217C26B1E}">
      <dgm:prSet/>
      <dgm:spPr/>
      <dgm:t>
        <a:bodyPr/>
        <a:lstStyle/>
        <a:p>
          <a:endParaRPr lang="en-US"/>
        </a:p>
      </dgm:t>
    </dgm:pt>
    <dgm:pt modelId="{D79FAE2E-CDCC-42A9-A660-0516A4F97540}" type="sibTrans" cxnId="{3ADA1F69-DF73-4CAA-B4C3-087217C26B1E}">
      <dgm:prSet/>
      <dgm:spPr/>
      <dgm:t>
        <a:bodyPr/>
        <a:lstStyle/>
        <a:p>
          <a:endParaRPr lang="en-US"/>
        </a:p>
      </dgm:t>
    </dgm:pt>
    <dgm:pt modelId="{74DA56E6-B13C-4ACB-BA91-7585E83D48C0}">
      <dgm:prSet phldrT="[Text]"/>
      <dgm:spPr/>
      <dgm:t>
        <a:bodyPr/>
        <a:lstStyle/>
        <a:p>
          <a:r>
            <a:rPr lang="en-US" dirty="0" smtClean="0"/>
            <a:t>Author</a:t>
          </a:r>
          <a:endParaRPr lang="en-US" dirty="0"/>
        </a:p>
      </dgm:t>
    </dgm:pt>
    <dgm:pt modelId="{8C837786-43B6-4248-9524-9F522F2EA8EB}" type="parTrans" cxnId="{8F4BCE37-904E-4E4B-8C68-F5A78C4B3570}">
      <dgm:prSet/>
      <dgm:spPr/>
      <dgm:t>
        <a:bodyPr/>
        <a:lstStyle/>
        <a:p>
          <a:endParaRPr lang="en-US"/>
        </a:p>
      </dgm:t>
    </dgm:pt>
    <dgm:pt modelId="{34F93CC2-4EAD-4451-ABE1-6548B0A2F93D}" type="sibTrans" cxnId="{8F4BCE37-904E-4E4B-8C68-F5A78C4B3570}">
      <dgm:prSet/>
      <dgm:spPr/>
      <dgm:t>
        <a:bodyPr/>
        <a:lstStyle/>
        <a:p>
          <a:endParaRPr lang="en-US"/>
        </a:p>
      </dgm:t>
    </dgm:pt>
    <dgm:pt modelId="{35F970CE-0682-4196-AA1F-AC685BA23EEB}">
      <dgm:prSet phldrT="[Text]"/>
      <dgm:spPr/>
      <dgm:t>
        <a:bodyPr/>
        <a:lstStyle/>
        <a:p>
          <a:r>
            <a:rPr lang="en-US" dirty="0" smtClean="0"/>
            <a:t>Journal</a:t>
          </a:r>
          <a:endParaRPr lang="en-US" dirty="0"/>
        </a:p>
      </dgm:t>
    </dgm:pt>
    <dgm:pt modelId="{F6430084-417E-48F3-93DC-47F0A7B58CCD}" type="parTrans" cxnId="{E189ED51-B643-4424-B9EC-C6C6120A704C}">
      <dgm:prSet/>
      <dgm:spPr/>
      <dgm:t>
        <a:bodyPr/>
        <a:lstStyle/>
        <a:p>
          <a:endParaRPr lang="en-US"/>
        </a:p>
      </dgm:t>
    </dgm:pt>
    <dgm:pt modelId="{1E38760E-DF0C-4796-B0ED-6813349B3384}" type="sibTrans" cxnId="{E189ED51-B643-4424-B9EC-C6C6120A704C}">
      <dgm:prSet/>
      <dgm:spPr/>
      <dgm:t>
        <a:bodyPr/>
        <a:lstStyle/>
        <a:p>
          <a:endParaRPr lang="en-US"/>
        </a:p>
      </dgm:t>
    </dgm:pt>
    <dgm:pt modelId="{70078C15-E312-46C5-A916-08423D87637D}">
      <dgm:prSet phldrT="[Text]"/>
      <dgm:spPr/>
      <dgm:t>
        <a:bodyPr/>
        <a:lstStyle/>
        <a:p>
          <a:r>
            <a:rPr lang="en-US" dirty="0" smtClean="0"/>
            <a:t>Publisher</a:t>
          </a:r>
          <a:endParaRPr lang="en-US" dirty="0"/>
        </a:p>
      </dgm:t>
    </dgm:pt>
    <dgm:pt modelId="{373009B4-B80B-46C2-8AEE-B584A5381D75}" type="parTrans" cxnId="{73C0D0DB-CB76-4594-B14D-CD8C45B6FF97}">
      <dgm:prSet/>
      <dgm:spPr/>
      <dgm:t>
        <a:bodyPr/>
        <a:lstStyle/>
        <a:p>
          <a:endParaRPr lang="en-US"/>
        </a:p>
      </dgm:t>
    </dgm:pt>
    <dgm:pt modelId="{995A81E1-0CBD-413C-81CE-35F1F2399564}" type="sibTrans" cxnId="{73C0D0DB-CB76-4594-B14D-CD8C45B6FF97}">
      <dgm:prSet/>
      <dgm:spPr/>
      <dgm:t>
        <a:bodyPr/>
        <a:lstStyle/>
        <a:p>
          <a:endParaRPr lang="en-US"/>
        </a:p>
      </dgm:t>
    </dgm:pt>
    <dgm:pt modelId="{D4C4EB06-1E6B-4C11-9135-D7BF47C13082}">
      <dgm:prSet phldrT="[Text]"/>
      <dgm:spPr/>
      <dgm:t>
        <a:bodyPr/>
        <a:lstStyle/>
        <a:p>
          <a:r>
            <a:rPr lang="en-US" dirty="0" smtClean="0"/>
            <a:t>Study</a:t>
          </a:r>
          <a:endParaRPr lang="en-US" dirty="0"/>
        </a:p>
      </dgm:t>
    </dgm:pt>
    <dgm:pt modelId="{4F6C8708-14AA-4CB4-AE1A-ECA5072EFE44}" type="parTrans" cxnId="{A06C9E85-2E88-4EB5-B17A-FAFFD3B39827}">
      <dgm:prSet/>
      <dgm:spPr/>
      <dgm:t>
        <a:bodyPr/>
        <a:lstStyle/>
        <a:p>
          <a:endParaRPr lang="en-US"/>
        </a:p>
      </dgm:t>
    </dgm:pt>
    <dgm:pt modelId="{77DF734F-1B6F-4AE6-9D38-C5E14164F76C}" type="sibTrans" cxnId="{A06C9E85-2E88-4EB5-B17A-FAFFD3B39827}">
      <dgm:prSet/>
      <dgm:spPr/>
      <dgm:t>
        <a:bodyPr/>
        <a:lstStyle/>
        <a:p>
          <a:endParaRPr lang="en-US"/>
        </a:p>
      </dgm:t>
    </dgm:pt>
    <dgm:pt modelId="{4C337B14-D7E4-44B7-96EF-4443C1DAE24A}">
      <dgm:prSet phldrT="[Text]"/>
      <dgm:spPr/>
      <dgm:t>
        <a:bodyPr/>
        <a:lstStyle/>
        <a:p>
          <a:r>
            <a:rPr lang="en-US" dirty="0" smtClean="0"/>
            <a:t>Evaluation Method</a:t>
          </a:r>
          <a:endParaRPr lang="en-US" dirty="0"/>
        </a:p>
      </dgm:t>
    </dgm:pt>
    <dgm:pt modelId="{C0E68642-03A9-46B5-BA6B-09B6F0D1EEF0}" type="parTrans" cxnId="{128676D8-ED20-4C89-935D-11B3CD9837FD}">
      <dgm:prSet/>
      <dgm:spPr/>
      <dgm:t>
        <a:bodyPr/>
        <a:lstStyle/>
        <a:p>
          <a:endParaRPr lang="en-US"/>
        </a:p>
      </dgm:t>
    </dgm:pt>
    <dgm:pt modelId="{E258973A-1D5D-4A1D-A276-4DBC85254F11}" type="sibTrans" cxnId="{128676D8-ED20-4C89-935D-11B3CD9837FD}">
      <dgm:prSet/>
      <dgm:spPr/>
      <dgm:t>
        <a:bodyPr/>
        <a:lstStyle/>
        <a:p>
          <a:endParaRPr lang="en-US"/>
        </a:p>
      </dgm:t>
    </dgm:pt>
    <dgm:pt modelId="{468D4EAA-0975-4CB8-9BCB-4CF4FD4D36D5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D4AA7DB9-4994-403A-B3F8-269BC0101C08}" type="parTrans" cxnId="{C735101F-8AB9-4D4C-9D8D-68DA682DCE76}">
      <dgm:prSet/>
      <dgm:spPr/>
      <dgm:t>
        <a:bodyPr/>
        <a:lstStyle/>
        <a:p>
          <a:endParaRPr lang="en-US"/>
        </a:p>
      </dgm:t>
    </dgm:pt>
    <dgm:pt modelId="{63C8EE58-A5D2-4988-91AE-274D53DFC6B9}" type="sibTrans" cxnId="{C735101F-8AB9-4D4C-9D8D-68DA682DCE76}">
      <dgm:prSet/>
      <dgm:spPr/>
      <dgm:t>
        <a:bodyPr/>
        <a:lstStyle/>
        <a:p>
          <a:endParaRPr lang="en-US"/>
        </a:p>
      </dgm:t>
    </dgm:pt>
    <dgm:pt modelId="{8DB78AEC-705A-44CC-92EB-DFC3671D7F58}" type="pres">
      <dgm:prSet presAssocID="{8B15888D-7730-49A2-A4E8-AFDA233A44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2CDF09B-351B-4A5D-811D-2E78ED90B869}" type="pres">
      <dgm:prSet presAssocID="{94A706ED-998B-4688-95AD-DE8E9D2F695B}" presName="singleCycle" presStyleCnt="0"/>
      <dgm:spPr/>
    </dgm:pt>
    <dgm:pt modelId="{13C8CF94-A70A-4FF1-B8E8-ABE3209BB905}" type="pres">
      <dgm:prSet presAssocID="{94A706ED-998B-4688-95AD-DE8E9D2F695B}" presName="singleCenter" presStyleLbl="node1" presStyleIdx="0" presStyleCnt="7" custLinFactNeighborX="-1028" custLinFactNeighborY="-435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E52B410B-A3F5-4436-A342-40539CA3DD30}" type="pres">
      <dgm:prSet presAssocID="{8C837786-43B6-4248-9524-9F522F2EA8EB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F2AF708-2105-41DA-B048-2CEAF2E7EDAB}" type="pres">
      <dgm:prSet presAssocID="{74DA56E6-B13C-4ACB-BA91-7585E83D48C0}" presName="text0" presStyleLbl="node1" presStyleIdx="1" presStyleCnt="7" custRadScaleRad="105916" custRadScaleInc="-3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52809-B59F-4361-B741-C15EED986736}" type="pres">
      <dgm:prSet presAssocID="{F6430084-417E-48F3-93DC-47F0A7B58CCD}" presName="Name56" presStyleLbl="parChTrans1D2" presStyleIdx="1" presStyleCnt="6"/>
      <dgm:spPr/>
      <dgm:t>
        <a:bodyPr/>
        <a:lstStyle/>
        <a:p>
          <a:endParaRPr lang="en-US"/>
        </a:p>
      </dgm:t>
    </dgm:pt>
    <dgm:pt modelId="{FB2BB3A2-B656-4B4B-A626-97A4792CCCEE}" type="pres">
      <dgm:prSet presAssocID="{35F970CE-0682-4196-AA1F-AC685BA23EEB}" presName="text0" presStyleLbl="node1" presStyleIdx="2" presStyleCnt="7" custRadScaleRad="170352" custRadScaleInc="21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9B6A7-8760-4D13-B4C4-616FC65106E8}" type="pres">
      <dgm:prSet presAssocID="{373009B4-B80B-46C2-8AEE-B584A5381D75}" presName="Name56" presStyleLbl="parChTrans1D2" presStyleIdx="2" presStyleCnt="6"/>
      <dgm:spPr/>
      <dgm:t>
        <a:bodyPr/>
        <a:lstStyle/>
        <a:p>
          <a:endParaRPr lang="en-US"/>
        </a:p>
      </dgm:t>
    </dgm:pt>
    <dgm:pt modelId="{E035DB4A-4D2F-41FC-97FD-88A07DC658F2}" type="pres">
      <dgm:prSet presAssocID="{70078C15-E312-46C5-A916-08423D87637D}" presName="text0" presStyleLbl="node1" presStyleIdx="3" presStyleCnt="7" custRadScaleRad="173044" custRadScaleInc="-38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A92C2-82A2-458A-B03F-775A3EFBF6BB}" type="pres">
      <dgm:prSet presAssocID="{4F6C8708-14AA-4CB4-AE1A-ECA5072EFE44}" presName="Name56" presStyleLbl="parChTrans1D2" presStyleIdx="3" presStyleCnt="6"/>
      <dgm:spPr/>
      <dgm:t>
        <a:bodyPr/>
        <a:lstStyle/>
        <a:p>
          <a:endParaRPr lang="en-US"/>
        </a:p>
      </dgm:t>
    </dgm:pt>
    <dgm:pt modelId="{89C17DA8-2534-4FF8-96D2-2F6DAB17D779}" type="pres">
      <dgm:prSet presAssocID="{D4C4EB06-1E6B-4C11-9135-D7BF47C13082}" presName="text0" presStyleLbl="node1" presStyleIdx="4" presStyleCnt="7" custRadScaleRad="161865" custRadScaleInc="386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55911-550E-4321-82BD-53769E40ACF2}" type="pres">
      <dgm:prSet presAssocID="{C0E68642-03A9-46B5-BA6B-09B6F0D1EEF0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BDBCB1E-2996-4041-B239-5E172EA6273A}" type="pres">
      <dgm:prSet presAssocID="{4C337B14-D7E4-44B7-96EF-4443C1DAE24A}" presName="text0" presStyleLbl="node1" presStyleIdx="5" presStyleCnt="7" custRadScaleRad="155221" custRadScaleInc="32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1E88D-FF92-4ED3-B22D-2EFEE919F812}" type="pres">
      <dgm:prSet presAssocID="{D4AA7DB9-4994-403A-B3F8-269BC0101C08}" presName="Name56" presStyleLbl="parChTrans1D2" presStyleIdx="5" presStyleCnt="6"/>
      <dgm:spPr/>
      <dgm:t>
        <a:bodyPr/>
        <a:lstStyle/>
        <a:p>
          <a:endParaRPr lang="en-US"/>
        </a:p>
      </dgm:t>
    </dgm:pt>
    <dgm:pt modelId="{F390BE11-85B1-4336-B922-F105359FEECF}" type="pres">
      <dgm:prSet presAssocID="{468D4EAA-0975-4CB8-9BCB-4CF4FD4D36D5}" presName="text0" presStyleLbl="node1" presStyleIdx="6" presStyleCnt="7" custRadScaleRad="102870" custRadScaleInc="-397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6C9E85-2E88-4EB5-B17A-FAFFD3B39827}" srcId="{94A706ED-998B-4688-95AD-DE8E9D2F695B}" destId="{D4C4EB06-1E6B-4C11-9135-D7BF47C13082}" srcOrd="3" destOrd="0" parTransId="{4F6C8708-14AA-4CB4-AE1A-ECA5072EFE44}" sibTransId="{77DF734F-1B6F-4AE6-9D38-C5E14164F76C}"/>
    <dgm:cxn modelId="{4E13D9A8-BE42-49E7-B964-FFE60142CFA6}" type="presOf" srcId="{4F6C8708-14AA-4CB4-AE1A-ECA5072EFE44}" destId="{6B1A92C2-82A2-458A-B03F-775A3EFBF6BB}" srcOrd="0" destOrd="0" presId="urn:microsoft.com/office/officeart/2008/layout/RadialCluster"/>
    <dgm:cxn modelId="{8F4BCE37-904E-4E4B-8C68-F5A78C4B3570}" srcId="{94A706ED-998B-4688-95AD-DE8E9D2F695B}" destId="{74DA56E6-B13C-4ACB-BA91-7585E83D48C0}" srcOrd="0" destOrd="0" parTransId="{8C837786-43B6-4248-9524-9F522F2EA8EB}" sibTransId="{34F93CC2-4EAD-4451-ABE1-6548B0A2F93D}"/>
    <dgm:cxn modelId="{C869CCAE-030E-4C68-8161-554BBD213FDE}" type="presOf" srcId="{74DA56E6-B13C-4ACB-BA91-7585E83D48C0}" destId="{AF2AF708-2105-41DA-B048-2CEAF2E7EDAB}" srcOrd="0" destOrd="0" presId="urn:microsoft.com/office/officeart/2008/layout/RadialCluster"/>
    <dgm:cxn modelId="{08BE50C9-0667-4049-B17D-4D2031AAA030}" type="presOf" srcId="{D4C4EB06-1E6B-4C11-9135-D7BF47C13082}" destId="{89C17DA8-2534-4FF8-96D2-2F6DAB17D779}" srcOrd="0" destOrd="0" presId="urn:microsoft.com/office/officeart/2008/layout/RadialCluster"/>
    <dgm:cxn modelId="{A1383642-A656-4480-AC19-223F9B291B26}" type="presOf" srcId="{F6430084-417E-48F3-93DC-47F0A7B58CCD}" destId="{58F52809-B59F-4361-B741-C15EED986736}" srcOrd="0" destOrd="0" presId="urn:microsoft.com/office/officeart/2008/layout/RadialCluster"/>
    <dgm:cxn modelId="{3ADA1F69-DF73-4CAA-B4C3-087217C26B1E}" srcId="{8B15888D-7730-49A2-A4E8-AFDA233A44DB}" destId="{94A706ED-998B-4688-95AD-DE8E9D2F695B}" srcOrd="0" destOrd="0" parTransId="{89BD0A1F-73C6-46E8-B58B-24C113CE3565}" sibTransId="{D79FAE2E-CDCC-42A9-A660-0516A4F97540}"/>
    <dgm:cxn modelId="{2093B8BA-2B00-4CD4-9B47-DF6A960B550C}" type="presOf" srcId="{8C837786-43B6-4248-9524-9F522F2EA8EB}" destId="{E52B410B-A3F5-4436-A342-40539CA3DD30}" srcOrd="0" destOrd="0" presId="urn:microsoft.com/office/officeart/2008/layout/RadialCluster"/>
    <dgm:cxn modelId="{AFD490D9-CF05-4C28-9B03-F72887FB8774}" type="presOf" srcId="{8B15888D-7730-49A2-A4E8-AFDA233A44DB}" destId="{8DB78AEC-705A-44CC-92EB-DFC3671D7F58}" srcOrd="0" destOrd="0" presId="urn:microsoft.com/office/officeart/2008/layout/RadialCluster"/>
    <dgm:cxn modelId="{1E25BF42-DC7A-4E32-9D81-45A96DC6D7A1}" type="presOf" srcId="{C0E68642-03A9-46B5-BA6B-09B6F0D1EEF0}" destId="{2EB55911-550E-4321-82BD-53769E40ACF2}" srcOrd="0" destOrd="0" presId="urn:microsoft.com/office/officeart/2008/layout/RadialCluster"/>
    <dgm:cxn modelId="{5A54FD60-40A3-49A4-BB36-821150933BD2}" type="presOf" srcId="{468D4EAA-0975-4CB8-9BCB-4CF4FD4D36D5}" destId="{F390BE11-85B1-4336-B922-F105359FEECF}" srcOrd="0" destOrd="0" presId="urn:microsoft.com/office/officeart/2008/layout/RadialCluster"/>
    <dgm:cxn modelId="{71DE29A6-5FDE-4B70-99E5-EC66B83966C1}" type="presOf" srcId="{70078C15-E312-46C5-A916-08423D87637D}" destId="{E035DB4A-4D2F-41FC-97FD-88A07DC658F2}" srcOrd="0" destOrd="0" presId="urn:microsoft.com/office/officeart/2008/layout/RadialCluster"/>
    <dgm:cxn modelId="{F5929063-C488-46B3-9CED-98DFAD0174D3}" type="presOf" srcId="{35F970CE-0682-4196-AA1F-AC685BA23EEB}" destId="{FB2BB3A2-B656-4B4B-A626-97A4792CCCEE}" srcOrd="0" destOrd="0" presId="urn:microsoft.com/office/officeart/2008/layout/RadialCluster"/>
    <dgm:cxn modelId="{45679727-11C5-4B3E-B1A2-A0B765FE6A56}" type="presOf" srcId="{94A706ED-998B-4688-95AD-DE8E9D2F695B}" destId="{13C8CF94-A70A-4FF1-B8E8-ABE3209BB905}" srcOrd="0" destOrd="0" presId="urn:microsoft.com/office/officeart/2008/layout/RadialCluster"/>
    <dgm:cxn modelId="{128676D8-ED20-4C89-935D-11B3CD9837FD}" srcId="{94A706ED-998B-4688-95AD-DE8E9D2F695B}" destId="{4C337B14-D7E4-44B7-96EF-4443C1DAE24A}" srcOrd="4" destOrd="0" parTransId="{C0E68642-03A9-46B5-BA6B-09B6F0D1EEF0}" sibTransId="{E258973A-1D5D-4A1D-A276-4DBC85254F11}"/>
    <dgm:cxn modelId="{B4B5B64C-8811-4D2F-98F6-B4E89A63D4BC}" type="presOf" srcId="{373009B4-B80B-46C2-8AEE-B584A5381D75}" destId="{0399B6A7-8760-4D13-B4C4-616FC65106E8}" srcOrd="0" destOrd="0" presId="urn:microsoft.com/office/officeart/2008/layout/RadialCluster"/>
    <dgm:cxn modelId="{E189ED51-B643-4424-B9EC-C6C6120A704C}" srcId="{94A706ED-998B-4688-95AD-DE8E9D2F695B}" destId="{35F970CE-0682-4196-AA1F-AC685BA23EEB}" srcOrd="1" destOrd="0" parTransId="{F6430084-417E-48F3-93DC-47F0A7B58CCD}" sibTransId="{1E38760E-DF0C-4796-B0ED-6813349B3384}"/>
    <dgm:cxn modelId="{CC0A745F-73C6-4C92-8076-D452F9A919D8}" type="presOf" srcId="{4C337B14-D7E4-44B7-96EF-4443C1DAE24A}" destId="{7BDBCB1E-2996-4041-B239-5E172EA6273A}" srcOrd="0" destOrd="0" presId="urn:microsoft.com/office/officeart/2008/layout/RadialCluster"/>
    <dgm:cxn modelId="{C735101F-8AB9-4D4C-9D8D-68DA682DCE76}" srcId="{94A706ED-998B-4688-95AD-DE8E9D2F695B}" destId="{468D4EAA-0975-4CB8-9BCB-4CF4FD4D36D5}" srcOrd="5" destOrd="0" parTransId="{D4AA7DB9-4994-403A-B3F8-269BC0101C08}" sibTransId="{63C8EE58-A5D2-4988-91AE-274D53DFC6B9}"/>
    <dgm:cxn modelId="{73C0D0DB-CB76-4594-B14D-CD8C45B6FF97}" srcId="{94A706ED-998B-4688-95AD-DE8E9D2F695B}" destId="{70078C15-E312-46C5-A916-08423D87637D}" srcOrd="2" destOrd="0" parTransId="{373009B4-B80B-46C2-8AEE-B584A5381D75}" sibTransId="{995A81E1-0CBD-413C-81CE-35F1F2399564}"/>
    <dgm:cxn modelId="{4ED57C10-42AF-4317-9CFE-F424D49A855A}" type="presOf" srcId="{D4AA7DB9-4994-403A-B3F8-269BC0101C08}" destId="{C4F1E88D-FF92-4ED3-B22D-2EFEE919F812}" srcOrd="0" destOrd="0" presId="urn:microsoft.com/office/officeart/2008/layout/RadialCluster"/>
    <dgm:cxn modelId="{70E94B1E-C9F9-4BE1-B4FA-C1690BD82688}" type="presParOf" srcId="{8DB78AEC-705A-44CC-92EB-DFC3671D7F58}" destId="{52CDF09B-351B-4A5D-811D-2E78ED90B869}" srcOrd="0" destOrd="0" presId="urn:microsoft.com/office/officeart/2008/layout/RadialCluster"/>
    <dgm:cxn modelId="{15702C18-06BF-4F95-8C2B-23B5D11FFF7F}" type="presParOf" srcId="{52CDF09B-351B-4A5D-811D-2E78ED90B869}" destId="{13C8CF94-A70A-4FF1-B8E8-ABE3209BB905}" srcOrd="0" destOrd="0" presId="urn:microsoft.com/office/officeart/2008/layout/RadialCluster"/>
    <dgm:cxn modelId="{63D75F33-E5FC-4C9C-90CF-CF92687F934B}" type="presParOf" srcId="{52CDF09B-351B-4A5D-811D-2E78ED90B869}" destId="{E52B410B-A3F5-4436-A342-40539CA3DD30}" srcOrd="1" destOrd="0" presId="urn:microsoft.com/office/officeart/2008/layout/RadialCluster"/>
    <dgm:cxn modelId="{688AC96F-2E6E-4DA0-92F1-A4FA62E0B311}" type="presParOf" srcId="{52CDF09B-351B-4A5D-811D-2E78ED90B869}" destId="{AF2AF708-2105-41DA-B048-2CEAF2E7EDAB}" srcOrd="2" destOrd="0" presId="urn:microsoft.com/office/officeart/2008/layout/RadialCluster"/>
    <dgm:cxn modelId="{4A00CAE1-FDB3-4DF4-B7FB-31001AC5FBED}" type="presParOf" srcId="{52CDF09B-351B-4A5D-811D-2E78ED90B869}" destId="{58F52809-B59F-4361-B741-C15EED986736}" srcOrd="3" destOrd="0" presId="urn:microsoft.com/office/officeart/2008/layout/RadialCluster"/>
    <dgm:cxn modelId="{B6883297-C8F1-4344-8E4A-C72136BC79D1}" type="presParOf" srcId="{52CDF09B-351B-4A5D-811D-2E78ED90B869}" destId="{FB2BB3A2-B656-4B4B-A626-97A4792CCCEE}" srcOrd="4" destOrd="0" presId="urn:microsoft.com/office/officeart/2008/layout/RadialCluster"/>
    <dgm:cxn modelId="{CC865C0F-FE4C-4FDC-AFCF-FE2DE52B1A40}" type="presParOf" srcId="{52CDF09B-351B-4A5D-811D-2E78ED90B869}" destId="{0399B6A7-8760-4D13-B4C4-616FC65106E8}" srcOrd="5" destOrd="0" presId="urn:microsoft.com/office/officeart/2008/layout/RadialCluster"/>
    <dgm:cxn modelId="{524CE04A-D208-4CD2-A2FF-CD7FB4DAC1AF}" type="presParOf" srcId="{52CDF09B-351B-4A5D-811D-2E78ED90B869}" destId="{E035DB4A-4D2F-41FC-97FD-88A07DC658F2}" srcOrd="6" destOrd="0" presId="urn:microsoft.com/office/officeart/2008/layout/RadialCluster"/>
    <dgm:cxn modelId="{842F0289-67EA-4977-BD0B-09B09C2AF1EF}" type="presParOf" srcId="{52CDF09B-351B-4A5D-811D-2E78ED90B869}" destId="{6B1A92C2-82A2-458A-B03F-775A3EFBF6BB}" srcOrd="7" destOrd="0" presId="urn:microsoft.com/office/officeart/2008/layout/RadialCluster"/>
    <dgm:cxn modelId="{F8EF9C6C-FF5C-4CAE-B979-4AAA03B6EFB0}" type="presParOf" srcId="{52CDF09B-351B-4A5D-811D-2E78ED90B869}" destId="{89C17DA8-2534-4FF8-96D2-2F6DAB17D779}" srcOrd="8" destOrd="0" presId="urn:microsoft.com/office/officeart/2008/layout/RadialCluster"/>
    <dgm:cxn modelId="{8CDF5D49-C5BA-4654-8EAB-5AA97FA889DD}" type="presParOf" srcId="{52CDF09B-351B-4A5D-811D-2E78ED90B869}" destId="{2EB55911-550E-4321-82BD-53769E40ACF2}" srcOrd="9" destOrd="0" presId="urn:microsoft.com/office/officeart/2008/layout/RadialCluster"/>
    <dgm:cxn modelId="{13F6073C-E896-4AD6-94A2-5DD0C492AF25}" type="presParOf" srcId="{52CDF09B-351B-4A5D-811D-2E78ED90B869}" destId="{7BDBCB1E-2996-4041-B239-5E172EA6273A}" srcOrd="10" destOrd="0" presId="urn:microsoft.com/office/officeart/2008/layout/RadialCluster"/>
    <dgm:cxn modelId="{8AC89DF4-9910-4610-A930-1DD40165AAE6}" type="presParOf" srcId="{52CDF09B-351B-4A5D-811D-2E78ED90B869}" destId="{C4F1E88D-FF92-4ED3-B22D-2EFEE919F812}" srcOrd="11" destOrd="0" presId="urn:microsoft.com/office/officeart/2008/layout/RadialCluster"/>
    <dgm:cxn modelId="{0E3C239F-50DB-4A90-8311-CEE18856EABB}" type="presParOf" srcId="{52CDF09B-351B-4A5D-811D-2E78ED90B869}" destId="{F390BE11-85B1-4336-B922-F105359FEECF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72072D-D51F-F145-9DAE-547000279924}" type="doc">
      <dgm:prSet loTypeId="urn:microsoft.com/office/officeart/2008/layout/Square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496ADE-F596-6B40-A85F-49009C813811}">
      <dgm:prSet phldrT="[Text]"/>
      <dgm:spPr/>
      <dgm:t>
        <a:bodyPr/>
        <a:lstStyle/>
        <a:p>
          <a:r>
            <a:rPr lang="en-US" dirty="0" smtClean="0"/>
            <a:t>Total Nodes: 275</a:t>
          </a:r>
          <a:endParaRPr lang="en-US" dirty="0"/>
        </a:p>
      </dgm:t>
    </dgm:pt>
    <dgm:pt modelId="{C68CBD42-BE43-5C43-8E4D-BD3658366CA1}" type="parTrans" cxnId="{718EFF4C-57CB-C041-B7B2-4820D4602B81}">
      <dgm:prSet/>
      <dgm:spPr/>
      <dgm:t>
        <a:bodyPr/>
        <a:lstStyle/>
        <a:p>
          <a:endParaRPr lang="en-US"/>
        </a:p>
      </dgm:t>
    </dgm:pt>
    <dgm:pt modelId="{21CFBCC4-8BF5-A74D-A5D4-0C1E396947C2}" type="sibTrans" cxnId="{718EFF4C-57CB-C041-B7B2-4820D4602B81}">
      <dgm:prSet/>
      <dgm:spPr/>
      <dgm:t>
        <a:bodyPr/>
        <a:lstStyle/>
        <a:p>
          <a:endParaRPr lang="en-US"/>
        </a:p>
      </dgm:t>
    </dgm:pt>
    <dgm:pt modelId="{E31270B1-6B1C-C948-9C8C-C93294D50CFD}">
      <dgm:prSet phldrT="[Text]"/>
      <dgm:spPr/>
      <dgm:t>
        <a:bodyPr/>
        <a:lstStyle/>
        <a:p>
          <a:r>
            <a:rPr lang="en-US" dirty="0" smtClean="0"/>
            <a:t>Total Relationships: 398</a:t>
          </a:r>
          <a:endParaRPr lang="en-US" dirty="0"/>
        </a:p>
      </dgm:t>
    </dgm:pt>
    <dgm:pt modelId="{1D5CD533-12AF-2D4C-8C02-B0788A38E386}" type="parTrans" cxnId="{24543EDE-9D2D-5947-A9AB-EC4E81F69A76}">
      <dgm:prSet/>
      <dgm:spPr/>
      <dgm:t>
        <a:bodyPr/>
        <a:lstStyle/>
        <a:p>
          <a:endParaRPr lang="en-US"/>
        </a:p>
      </dgm:t>
    </dgm:pt>
    <dgm:pt modelId="{4F00DB5F-EBEE-E64F-9C28-F5309173E6D6}" type="sibTrans" cxnId="{24543EDE-9D2D-5947-A9AB-EC4E81F69A76}">
      <dgm:prSet/>
      <dgm:spPr/>
      <dgm:t>
        <a:bodyPr/>
        <a:lstStyle/>
        <a:p>
          <a:endParaRPr lang="en-US"/>
        </a:p>
      </dgm:t>
    </dgm:pt>
    <dgm:pt modelId="{4F9521BC-4E40-9F44-8AE8-9AC7B3CFBB75}">
      <dgm:prSet/>
      <dgm:spPr/>
      <dgm:t>
        <a:bodyPr/>
        <a:lstStyle/>
        <a:p>
          <a:r>
            <a:rPr lang="en-US" smtClean="0"/>
            <a:t>DOCUMENT: 50</a:t>
          </a:r>
          <a:endParaRPr lang="en-US" dirty="0" smtClean="0"/>
        </a:p>
      </dgm:t>
    </dgm:pt>
    <dgm:pt modelId="{3BABBB02-1787-6247-9395-FA19FCCB0EF9}" type="parTrans" cxnId="{FA2F2B73-5E89-5D48-9D83-290BCA3DE60D}">
      <dgm:prSet/>
      <dgm:spPr/>
      <dgm:t>
        <a:bodyPr/>
        <a:lstStyle/>
        <a:p>
          <a:endParaRPr lang="en-US"/>
        </a:p>
      </dgm:t>
    </dgm:pt>
    <dgm:pt modelId="{568358D0-7F13-AB47-A038-B26EAE88FD20}" type="sibTrans" cxnId="{FA2F2B73-5E89-5D48-9D83-290BCA3DE60D}">
      <dgm:prSet/>
      <dgm:spPr/>
      <dgm:t>
        <a:bodyPr/>
        <a:lstStyle/>
        <a:p>
          <a:endParaRPr lang="en-US"/>
        </a:p>
      </dgm:t>
    </dgm:pt>
    <dgm:pt modelId="{5E4511E5-0F21-C647-8F74-547BC54BD9BE}">
      <dgm:prSet/>
      <dgm:spPr/>
      <dgm:t>
        <a:bodyPr/>
        <a:lstStyle/>
        <a:p>
          <a:r>
            <a:rPr lang="en-US" smtClean="0"/>
            <a:t>AUTHOR: 197</a:t>
          </a:r>
          <a:endParaRPr lang="en-US" dirty="0" smtClean="0"/>
        </a:p>
      </dgm:t>
    </dgm:pt>
    <dgm:pt modelId="{B6B72A95-E3AE-5C4B-8417-71CE05AD71C9}" type="parTrans" cxnId="{349ED5D2-4DD2-4F4B-958A-73E070804DB2}">
      <dgm:prSet/>
      <dgm:spPr/>
      <dgm:t>
        <a:bodyPr/>
        <a:lstStyle/>
        <a:p>
          <a:endParaRPr lang="en-US"/>
        </a:p>
      </dgm:t>
    </dgm:pt>
    <dgm:pt modelId="{62C5A210-C807-2245-9427-AE439D0D153F}" type="sibTrans" cxnId="{349ED5D2-4DD2-4F4B-958A-73E070804DB2}">
      <dgm:prSet/>
      <dgm:spPr/>
      <dgm:t>
        <a:bodyPr/>
        <a:lstStyle/>
        <a:p>
          <a:endParaRPr lang="en-US"/>
        </a:p>
      </dgm:t>
    </dgm:pt>
    <dgm:pt modelId="{9E65BD1E-9A66-7041-A48C-BD4BF328952B}">
      <dgm:prSet/>
      <dgm:spPr/>
      <dgm:t>
        <a:bodyPr/>
        <a:lstStyle/>
        <a:p>
          <a:r>
            <a:rPr lang="en-US" smtClean="0"/>
            <a:t>JOURNAL: 10</a:t>
          </a:r>
          <a:endParaRPr lang="en-US" dirty="0" smtClean="0"/>
        </a:p>
      </dgm:t>
    </dgm:pt>
    <dgm:pt modelId="{1BCF8D25-9006-F342-B41F-1953248A2D23}" type="parTrans" cxnId="{9AAD0415-AF77-6247-B27B-217E4B71AF66}">
      <dgm:prSet/>
      <dgm:spPr/>
      <dgm:t>
        <a:bodyPr/>
        <a:lstStyle/>
        <a:p>
          <a:endParaRPr lang="en-US"/>
        </a:p>
      </dgm:t>
    </dgm:pt>
    <dgm:pt modelId="{42947A00-ACE4-3447-8C4B-F586744C038C}" type="sibTrans" cxnId="{9AAD0415-AF77-6247-B27B-217E4B71AF66}">
      <dgm:prSet/>
      <dgm:spPr/>
      <dgm:t>
        <a:bodyPr/>
        <a:lstStyle/>
        <a:p>
          <a:endParaRPr lang="en-US"/>
        </a:p>
      </dgm:t>
    </dgm:pt>
    <dgm:pt modelId="{9B8A3458-2F9B-914F-9653-FC9730699028}">
      <dgm:prSet/>
      <dgm:spPr/>
      <dgm:t>
        <a:bodyPr/>
        <a:lstStyle/>
        <a:p>
          <a:r>
            <a:rPr lang="en-US" smtClean="0"/>
            <a:t>PUBLISHER: 9</a:t>
          </a:r>
          <a:endParaRPr lang="en-US" dirty="0" smtClean="0"/>
        </a:p>
      </dgm:t>
    </dgm:pt>
    <dgm:pt modelId="{41A1C8EE-B1B7-8442-9BDA-037D17AFF742}" type="parTrans" cxnId="{95358639-C3DD-AC4A-AF7B-A4601043D389}">
      <dgm:prSet/>
      <dgm:spPr/>
      <dgm:t>
        <a:bodyPr/>
        <a:lstStyle/>
        <a:p>
          <a:endParaRPr lang="en-US"/>
        </a:p>
      </dgm:t>
    </dgm:pt>
    <dgm:pt modelId="{F8EF2F67-DFCD-244E-BB3E-A9078BC8223F}" type="sibTrans" cxnId="{95358639-C3DD-AC4A-AF7B-A4601043D389}">
      <dgm:prSet/>
      <dgm:spPr/>
      <dgm:t>
        <a:bodyPr/>
        <a:lstStyle/>
        <a:p>
          <a:endParaRPr lang="en-US"/>
        </a:p>
      </dgm:t>
    </dgm:pt>
    <dgm:pt modelId="{D2F06664-7522-9442-93E3-4E33F058499E}">
      <dgm:prSet/>
      <dgm:spPr/>
      <dgm:t>
        <a:bodyPr/>
        <a:lstStyle/>
        <a:p>
          <a:r>
            <a:rPr lang="en-US" dirty="0" smtClean="0"/>
            <a:t>EVALUATION_METHOD: 9</a:t>
          </a:r>
          <a:endParaRPr lang="en-US" dirty="0"/>
        </a:p>
      </dgm:t>
    </dgm:pt>
    <dgm:pt modelId="{90DA48A3-C745-A948-85C3-B70A44282354}" type="parTrans" cxnId="{916479D6-4DB5-B24E-A73F-8BEC5D8D1E3F}">
      <dgm:prSet/>
      <dgm:spPr/>
      <dgm:t>
        <a:bodyPr/>
        <a:lstStyle/>
        <a:p>
          <a:endParaRPr lang="en-US"/>
        </a:p>
      </dgm:t>
    </dgm:pt>
    <dgm:pt modelId="{FECE9037-E987-2944-BBBC-A4987A166DFD}" type="sibTrans" cxnId="{916479D6-4DB5-B24E-A73F-8BEC5D8D1E3F}">
      <dgm:prSet/>
      <dgm:spPr/>
      <dgm:t>
        <a:bodyPr/>
        <a:lstStyle/>
        <a:p>
          <a:endParaRPr lang="en-US"/>
        </a:p>
      </dgm:t>
    </dgm:pt>
    <dgm:pt modelId="{6C4C6262-D699-A448-8755-D5A4EF3A9903}">
      <dgm:prSet/>
      <dgm:spPr/>
      <dgm:t>
        <a:bodyPr/>
        <a:lstStyle/>
        <a:p>
          <a:r>
            <a:rPr lang="en-US" smtClean="0"/>
            <a:t>WRITTEN_BY: 246</a:t>
          </a:r>
          <a:endParaRPr lang="en-US" dirty="0" smtClean="0"/>
        </a:p>
      </dgm:t>
    </dgm:pt>
    <dgm:pt modelId="{ADB85045-B9F3-AF41-A9A0-0C442BA16224}" type="parTrans" cxnId="{DAAADA99-554E-6A4C-B38F-A843D45A9277}">
      <dgm:prSet/>
      <dgm:spPr/>
      <dgm:t>
        <a:bodyPr/>
        <a:lstStyle/>
        <a:p>
          <a:endParaRPr lang="en-US"/>
        </a:p>
      </dgm:t>
    </dgm:pt>
    <dgm:pt modelId="{EFB66B65-0C21-F943-BDB2-006A05B9475E}" type="sibTrans" cxnId="{DAAADA99-554E-6A4C-B38F-A843D45A9277}">
      <dgm:prSet/>
      <dgm:spPr/>
      <dgm:t>
        <a:bodyPr/>
        <a:lstStyle/>
        <a:p>
          <a:endParaRPr lang="en-US"/>
        </a:p>
      </dgm:t>
    </dgm:pt>
    <dgm:pt modelId="{732DB206-F862-244E-8A45-4D5EF2F8EAED}">
      <dgm:prSet/>
      <dgm:spPr/>
      <dgm:t>
        <a:bodyPr/>
        <a:lstStyle/>
        <a:p>
          <a:r>
            <a:rPr lang="en-US" smtClean="0"/>
            <a:t>PUBLISHED_BY: 49</a:t>
          </a:r>
          <a:endParaRPr lang="en-US" dirty="0" smtClean="0"/>
        </a:p>
      </dgm:t>
    </dgm:pt>
    <dgm:pt modelId="{B7063CC1-B5DF-C249-B4F7-4369E622476D}" type="parTrans" cxnId="{0543B94E-A8A6-C847-9E33-8261343C3758}">
      <dgm:prSet/>
      <dgm:spPr/>
      <dgm:t>
        <a:bodyPr/>
        <a:lstStyle/>
        <a:p>
          <a:endParaRPr lang="en-US"/>
        </a:p>
      </dgm:t>
    </dgm:pt>
    <dgm:pt modelId="{BA7E8F35-B644-B84C-A8FD-96C9C30940AD}" type="sibTrans" cxnId="{0543B94E-A8A6-C847-9E33-8261343C3758}">
      <dgm:prSet/>
      <dgm:spPr/>
      <dgm:t>
        <a:bodyPr/>
        <a:lstStyle/>
        <a:p>
          <a:endParaRPr lang="en-US"/>
        </a:p>
      </dgm:t>
    </dgm:pt>
    <dgm:pt modelId="{D48FBEE9-79DD-C44B-9360-7491FB7464AF}">
      <dgm:prSet/>
      <dgm:spPr/>
      <dgm:t>
        <a:bodyPr/>
        <a:lstStyle/>
        <a:p>
          <a:r>
            <a:rPr lang="en-US" smtClean="0"/>
            <a:t>PUBLISHED_IN: 49</a:t>
          </a:r>
          <a:endParaRPr lang="en-US" dirty="0" smtClean="0"/>
        </a:p>
      </dgm:t>
    </dgm:pt>
    <dgm:pt modelId="{245B5177-2789-8A42-B705-6E8D8BF30FFF}" type="parTrans" cxnId="{41E4571C-8A52-D648-B11A-E9778E349735}">
      <dgm:prSet/>
      <dgm:spPr/>
      <dgm:t>
        <a:bodyPr/>
        <a:lstStyle/>
        <a:p>
          <a:endParaRPr lang="en-US"/>
        </a:p>
      </dgm:t>
    </dgm:pt>
    <dgm:pt modelId="{726A78AE-3D60-5D49-B00C-52ABCF04E170}" type="sibTrans" cxnId="{41E4571C-8A52-D648-B11A-E9778E349735}">
      <dgm:prSet/>
      <dgm:spPr/>
      <dgm:t>
        <a:bodyPr/>
        <a:lstStyle/>
        <a:p>
          <a:endParaRPr lang="en-US"/>
        </a:p>
      </dgm:t>
    </dgm:pt>
    <dgm:pt modelId="{2CCBC0FD-2169-5B4A-868F-EFEA9490C4EC}">
      <dgm:prSet/>
      <dgm:spPr/>
      <dgm:t>
        <a:bodyPr/>
        <a:lstStyle/>
        <a:p>
          <a:r>
            <a:rPr lang="en-US" dirty="0" smtClean="0"/>
            <a:t>USED: 54</a:t>
          </a:r>
        </a:p>
      </dgm:t>
    </dgm:pt>
    <dgm:pt modelId="{D525F5EA-C6B1-6B4E-97BE-D2D61A405944}" type="parTrans" cxnId="{A0C1E63A-BAF0-DE46-B259-B4A2432B5D41}">
      <dgm:prSet/>
      <dgm:spPr/>
      <dgm:t>
        <a:bodyPr/>
        <a:lstStyle/>
        <a:p>
          <a:endParaRPr lang="en-US"/>
        </a:p>
      </dgm:t>
    </dgm:pt>
    <dgm:pt modelId="{110FD9AF-4374-4D47-8204-192CAE709B27}" type="sibTrans" cxnId="{A0C1E63A-BAF0-DE46-B259-B4A2432B5D41}">
      <dgm:prSet/>
      <dgm:spPr/>
      <dgm:t>
        <a:bodyPr/>
        <a:lstStyle/>
        <a:p>
          <a:endParaRPr lang="en-US"/>
        </a:p>
      </dgm:t>
    </dgm:pt>
    <dgm:pt modelId="{B9DDE312-8B6B-B245-B1D3-CEA68886E278}" type="pres">
      <dgm:prSet presAssocID="{8C72072D-D51F-F145-9DAE-54700027992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78CFC61-D43D-A949-A629-36A418E70AB7}" type="pres">
      <dgm:prSet presAssocID="{9B496ADE-F596-6B40-A85F-49009C813811}" presName="root" presStyleCnt="0">
        <dgm:presLayoutVars>
          <dgm:chMax/>
          <dgm:chPref/>
        </dgm:presLayoutVars>
      </dgm:prSet>
      <dgm:spPr/>
    </dgm:pt>
    <dgm:pt modelId="{79B1C594-50A7-684E-808D-B50A3AB0DFD5}" type="pres">
      <dgm:prSet presAssocID="{9B496ADE-F596-6B40-A85F-49009C813811}" presName="rootComposite" presStyleCnt="0">
        <dgm:presLayoutVars/>
      </dgm:prSet>
      <dgm:spPr/>
    </dgm:pt>
    <dgm:pt modelId="{68242AE4-0782-DE47-8C47-6676E55A0774}" type="pres">
      <dgm:prSet presAssocID="{9B496ADE-F596-6B40-A85F-49009C813811}" presName="ParentAccent" presStyleLbl="alignNode1" presStyleIdx="0" presStyleCnt="2"/>
      <dgm:spPr/>
    </dgm:pt>
    <dgm:pt modelId="{25CE37F3-5E1A-AD44-825B-6781F831CB90}" type="pres">
      <dgm:prSet presAssocID="{9B496ADE-F596-6B40-A85F-49009C813811}" presName="ParentSmallAccent" presStyleLbl="fgAcc1" presStyleIdx="0" presStyleCnt="2"/>
      <dgm:spPr/>
    </dgm:pt>
    <dgm:pt modelId="{BFDC7557-5347-D244-ADCA-0A43002E805B}" type="pres">
      <dgm:prSet presAssocID="{9B496ADE-F596-6B40-A85F-49009C813811}" presName="Parent" presStyleLbl="revTx" presStyleIdx="0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DD4B5-5B3C-3845-B956-C9471E456EFF}" type="pres">
      <dgm:prSet presAssocID="{9B496ADE-F596-6B40-A85F-49009C813811}" presName="childShape" presStyleCnt="0">
        <dgm:presLayoutVars>
          <dgm:chMax val="0"/>
          <dgm:chPref val="0"/>
        </dgm:presLayoutVars>
      </dgm:prSet>
      <dgm:spPr/>
    </dgm:pt>
    <dgm:pt modelId="{D287599D-BC24-364C-BF96-471425564339}" type="pres">
      <dgm:prSet presAssocID="{4F9521BC-4E40-9F44-8AE8-9AC7B3CFBB75}" presName="childComposite" presStyleCnt="0">
        <dgm:presLayoutVars>
          <dgm:chMax val="0"/>
          <dgm:chPref val="0"/>
        </dgm:presLayoutVars>
      </dgm:prSet>
      <dgm:spPr/>
    </dgm:pt>
    <dgm:pt modelId="{C0698FD8-1BC3-434A-B7BB-533AF37E7A1B}" type="pres">
      <dgm:prSet presAssocID="{4F9521BC-4E40-9F44-8AE8-9AC7B3CFBB75}" presName="ChildAccent" presStyleLbl="solidFgAcc1" presStyleIdx="0" presStyleCnt="9"/>
      <dgm:spPr/>
    </dgm:pt>
    <dgm:pt modelId="{A3A1022D-8031-8449-B193-6EF7A8C9F8CC}" type="pres">
      <dgm:prSet presAssocID="{4F9521BC-4E40-9F44-8AE8-9AC7B3CFBB75}" presName="Child" presStyleLbl="revTx" presStyleIdx="1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9CA3A-2D7D-BC4D-9D89-D331DEA5AFD9}" type="pres">
      <dgm:prSet presAssocID="{5E4511E5-0F21-C647-8F74-547BC54BD9BE}" presName="childComposite" presStyleCnt="0">
        <dgm:presLayoutVars>
          <dgm:chMax val="0"/>
          <dgm:chPref val="0"/>
        </dgm:presLayoutVars>
      </dgm:prSet>
      <dgm:spPr/>
    </dgm:pt>
    <dgm:pt modelId="{4FFD3730-EFB2-7344-8533-9F726EB08386}" type="pres">
      <dgm:prSet presAssocID="{5E4511E5-0F21-C647-8F74-547BC54BD9BE}" presName="ChildAccent" presStyleLbl="solidFgAcc1" presStyleIdx="1" presStyleCnt="9"/>
      <dgm:spPr/>
    </dgm:pt>
    <dgm:pt modelId="{0658E15E-DEB4-7A41-8BF0-CACD558A7F2B}" type="pres">
      <dgm:prSet presAssocID="{5E4511E5-0F21-C647-8F74-547BC54BD9BE}" presName="Child" presStyleLbl="revTx" presStyleIdx="2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A7FC5-8A3A-1D47-A367-804C4FD8EC1D}" type="pres">
      <dgm:prSet presAssocID="{9E65BD1E-9A66-7041-A48C-BD4BF328952B}" presName="childComposite" presStyleCnt="0">
        <dgm:presLayoutVars>
          <dgm:chMax val="0"/>
          <dgm:chPref val="0"/>
        </dgm:presLayoutVars>
      </dgm:prSet>
      <dgm:spPr/>
    </dgm:pt>
    <dgm:pt modelId="{F99D80A2-7BDA-6A43-943F-0E762BF79F86}" type="pres">
      <dgm:prSet presAssocID="{9E65BD1E-9A66-7041-A48C-BD4BF328952B}" presName="ChildAccent" presStyleLbl="solidFgAcc1" presStyleIdx="2" presStyleCnt="9"/>
      <dgm:spPr/>
    </dgm:pt>
    <dgm:pt modelId="{5D5316C7-3CB7-0D4B-890C-5E3D868D601F}" type="pres">
      <dgm:prSet presAssocID="{9E65BD1E-9A66-7041-A48C-BD4BF328952B}" presName="Child" presStyleLbl="revTx" presStyleIdx="3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63F72-ADCE-F343-8847-D81596413F0E}" type="pres">
      <dgm:prSet presAssocID="{9B8A3458-2F9B-914F-9653-FC9730699028}" presName="childComposite" presStyleCnt="0">
        <dgm:presLayoutVars>
          <dgm:chMax val="0"/>
          <dgm:chPref val="0"/>
        </dgm:presLayoutVars>
      </dgm:prSet>
      <dgm:spPr/>
    </dgm:pt>
    <dgm:pt modelId="{95E8869C-9A42-BA4A-841F-596C59080435}" type="pres">
      <dgm:prSet presAssocID="{9B8A3458-2F9B-914F-9653-FC9730699028}" presName="ChildAccent" presStyleLbl="solidFgAcc1" presStyleIdx="3" presStyleCnt="9"/>
      <dgm:spPr/>
    </dgm:pt>
    <dgm:pt modelId="{3085191C-6834-094F-9F78-B605CA728ADF}" type="pres">
      <dgm:prSet presAssocID="{9B8A3458-2F9B-914F-9653-FC9730699028}" presName="Child" presStyleLbl="revTx" presStyleIdx="4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BFD11F-8459-4241-AEB5-872FE8951374}" type="pres">
      <dgm:prSet presAssocID="{D2F06664-7522-9442-93E3-4E33F058499E}" presName="childComposite" presStyleCnt="0">
        <dgm:presLayoutVars>
          <dgm:chMax val="0"/>
          <dgm:chPref val="0"/>
        </dgm:presLayoutVars>
      </dgm:prSet>
      <dgm:spPr/>
    </dgm:pt>
    <dgm:pt modelId="{35EB23B6-2035-AD4E-A8E7-239D7DDEFBFC}" type="pres">
      <dgm:prSet presAssocID="{D2F06664-7522-9442-93E3-4E33F058499E}" presName="ChildAccent" presStyleLbl="solidFgAcc1" presStyleIdx="4" presStyleCnt="9"/>
      <dgm:spPr/>
    </dgm:pt>
    <dgm:pt modelId="{B937A1C8-3955-DE4F-AEB1-A879341A65B6}" type="pres">
      <dgm:prSet presAssocID="{D2F06664-7522-9442-93E3-4E33F058499E}" presName="Child" presStyleLbl="revTx" presStyleIdx="5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42466-D5F1-BE48-9B14-3AD6062B52AB}" type="pres">
      <dgm:prSet presAssocID="{E31270B1-6B1C-C948-9C8C-C93294D50CFD}" presName="root" presStyleCnt="0">
        <dgm:presLayoutVars>
          <dgm:chMax/>
          <dgm:chPref/>
        </dgm:presLayoutVars>
      </dgm:prSet>
      <dgm:spPr/>
    </dgm:pt>
    <dgm:pt modelId="{E2016D05-1EAA-3842-A1CA-4A30F7FF7813}" type="pres">
      <dgm:prSet presAssocID="{E31270B1-6B1C-C948-9C8C-C93294D50CFD}" presName="rootComposite" presStyleCnt="0">
        <dgm:presLayoutVars/>
      </dgm:prSet>
      <dgm:spPr/>
    </dgm:pt>
    <dgm:pt modelId="{E87C9A94-F8B9-434E-8F97-D3BCF547D394}" type="pres">
      <dgm:prSet presAssocID="{E31270B1-6B1C-C948-9C8C-C93294D50CFD}" presName="ParentAccent" presStyleLbl="alignNode1" presStyleIdx="1" presStyleCnt="2"/>
      <dgm:spPr/>
    </dgm:pt>
    <dgm:pt modelId="{12AF68D3-C145-BA4C-B78F-0BF7D05AA09F}" type="pres">
      <dgm:prSet presAssocID="{E31270B1-6B1C-C948-9C8C-C93294D50CFD}" presName="ParentSmallAccent" presStyleLbl="fgAcc1" presStyleIdx="1" presStyleCnt="2"/>
      <dgm:spPr/>
    </dgm:pt>
    <dgm:pt modelId="{43E812EE-0305-FC44-826C-2CD1D79D87FC}" type="pres">
      <dgm:prSet presAssocID="{E31270B1-6B1C-C948-9C8C-C93294D50CFD}" presName="Parent" presStyleLbl="revTx" presStyleIdx="6" presStyleCnt="1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2F297-44D7-1F44-BA4C-71C544F9EB4B}" type="pres">
      <dgm:prSet presAssocID="{E31270B1-6B1C-C948-9C8C-C93294D50CFD}" presName="childShape" presStyleCnt="0">
        <dgm:presLayoutVars>
          <dgm:chMax val="0"/>
          <dgm:chPref val="0"/>
        </dgm:presLayoutVars>
      </dgm:prSet>
      <dgm:spPr/>
    </dgm:pt>
    <dgm:pt modelId="{8698485E-FD42-9C43-BBAC-F900DD4B4EFC}" type="pres">
      <dgm:prSet presAssocID="{6C4C6262-D699-A448-8755-D5A4EF3A9903}" presName="childComposite" presStyleCnt="0">
        <dgm:presLayoutVars>
          <dgm:chMax val="0"/>
          <dgm:chPref val="0"/>
        </dgm:presLayoutVars>
      </dgm:prSet>
      <dgm:spPr/>
    </dgm:pt>
    <dgm:pt modelId="{D7A3BDE6-7D1E-0442-B171-DDD30544956E}" type="pres">
      <dgm:prSet presAssocID="{6C4C6262-D699-A448-8755-D5A4EF3A9903}" presName="ChildAccent" presStyleLbl="solidFgAcc1" presStyleIdx="5" presStyleCnt="9"/>
      <dgm:spPr/>
    </dgm:pt>
    <dgm:pt modelId="{08A44BF4-1D89-1642-996A-6AA4F0E2DC74}" type="pres">
      <dgm:prSet presAssocID="{6C4C6262-D699-A448-8755-D5A4EF3A9903}" presName="Child" presStyleLbl="revTx" presStyleIdx="7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902FAC-FE64-874A-8005-5C1653F4E9E4}" type="pres">
      <dgm:prSet presAssocID="{732DB206-F862-244E-8A45-4D5EF2F8EAED}" presName="childComposite" presStyleCnt="0">
        <dgm:presLayoutVars>
          <dgm:chMax val="0"/>
          <dgm:chPref val="0"/>
        </dgm:presLayoutVars>
      </dgm:prSet>
      <dgm:spPr/>
    </dgm:pt>
    <dgm:pt modelId="{8FB84610-21A4-7642-9F7D-FC8D736EFBF0}" type="pres">
      <dgm:prSet presAssocID="{732DB206-F862-244E-8A45-4D5EF2F8EAED}" presName="ChildAccent" presStyleLbl="solidFgAcc1" presStyleIdx="6" presStyleCnt="9"/>
      <dgm:spPr/>
    </dgm:pt>
    <dgm:pt modelId="{0B80AB6A-A820-1E45-80E4-253CAF4D4DDB}" type="pres">
      <dgm:prSet presAssocID="{732DB206-F862-244E-8A45-4D5EF2F8EAED}" presName="Child" presStyleLbl="revTx" presStyleIdx="8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E4FC-FB46-EB45-8F2E-55A451431F89}" type="pres">
      <dgm:prSet presAssocID="{D48FBEE9-79DD-C44B-9360-7491FB7464AF}" presName="childComposite" presStyleCnt="0">
        <dgm:presLayoutVars>
          <dgm:chMax val="0"/>
          <dgm:chPref val="0"/>
        </dgm:presLayoutVars>
      </dgm:prSet>
      <dgm:spPr/>
    </dgm:pt>
    <dgm:pt modelId="{F132E63D-81FC-744C-8777-58020FF59C42}" type="pres">
      <dgm:prSet presAssocID="{D48FBEE9-79DD-C44B-9360-7491FB7464AF}" presName="ChildAccent" presStyleLbl="solidFgAcc1" presStyleIdx="7" presStyleCnt="9"/>
      <dgm:spPr/>
    </dgm:pt>
    <dgm:pt modelId="{DB14A604-FCEF-A340-BF96-CC14B97F0F37}" type="pres">
      <dgm:prSet presAssocID="{D48FBEE9-79DD-C44B-9360-7491FB7464AF}" presName="Child" presStyleLbl="revTx" presStyleIdx="9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B4A15-0292-5E4F-8D0D-50FE644C761F}" type="pres">
      <dgm:prSet presAssocID="{2CCBC0FD-2169-5B4A-868F-EFEA9490C4EC}" presName="childComposite" presStyleCnt="0">
        <dgm:presLayoutVars>
          <dgm:chMax val="0"/>
          <dgm:chPref val="0"/>
        </dgm:presLayoutVars>
      </dgm:prSet>
      <dgm:spPr/>
    </dgm:pt>
    <dgm:pt modelId="{4E5034C5-00F5-2148-A287-D53D529E8CC0}" type="pres">
      <dgm:prSet presAssocID="{2CCBC0FD-2169-5B4A-868F-EFEA9490C4EC}" presName="ChildAccent" presStyleLbl="solidFgAcc1" presStyleIdx="8" presStyleCnt="9"/>
      <dgm:spPr/>
    </dgm:pt>
    <dgm:pt modelId="{F3B9DAF0-309D-FC46-8ACB-6F8DDDF0E34A}" type="pres">
      <dgm:prSet presAssocID="{2CCBC0FD-2169-5B4A-868F-EFEA9490C4EC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43B94E-A8A6-C847-9E33-8261343C3758}" srcId="{E31270B1-6B1C-C948-9C8C-C93294D50CFD}" destId="{732DB206-F862-244E-8A45-4D5EF2F8EAED}" srcOrd="1" destOrd="0" parTransId="{B7063CC1-B5DF-C249-B4F7-4369E622476D}" sibTransId="{BA7E8F35-B644-B84C-A8FD-96C9C30940AD}"/>
    <dgm:cxn modelId="{349ED5D2-4DD2-4F4B-958A-73E070804DB2}" srcId="{9B496ADE-F596-6B40-A85F-49009C813811}" destId="{5E4511E5-0F21-C647-8F74-547BC54BD9BE}" srcOrd="1" destOrd="0" parTransId="{B6B72A95-E3AE-5C4B-8417-71CE05AD71C9}" sibTransId="{62C5A210-C807-2245-9427-AE439D0D153F}"/>
    <dgm:cxn modelId="{C1C1133B-78D2-1F44-973C-856D696D37CE}" type="presOf" srcId="{8C72072D-D51F-F145-9DAE-547000279924}" destId="{B9DDE312-8B6B-B245-B1D3-CEA68886E278}" srcOrd="0" destOrd="0" presId="urn:microsoft.com/office/officeart/2008/layout/SquareAccentList"/>
    <dgm:cxn modelId="{C5F539F3-8127-6A4F-9807-9ACF0C6BD35B}" type="presOf" srcId="{732DB206-F862-244E-8A45-4D5EF2F8EAED}" destId="{0B80AB6A-A820-1E45-80E4-253CAF4D4DDB}" srcOrd="0" destOrd="0" presId="urn:microsoft.com/office/officeart/2008/layout/SquareAccentList"/>
    <dgm:cxn modelId="{8ECF47B1-B59A-EE48-8294-26E8246CB1AC}" type="presOf" srcId="{5E4511E5-0F21-C647-8F74-547BC54BD9BE}" destId="{0658E15E-DEB4-7A41-8BF0-CACD558A7F2B}" srcOrd="0" destOrd="0" presId="urn:microsoft.com/office/officeart/2008/layout/SquareAccentList"/>
    <dgm:cxn modelId="{6BBD2D2A-05AA-1D47-B666-8B11EACDD63A}" type="presOf" srcId="{D48FBEE9-79DD-C44B-9360-7491FB7464AF}" destId="{DB14A604-FCEF-A340-BF96-CC14B97F0F37}" srcOrd="0" destOrd="0" presId="urn:microsoft.com/office/officeart/2008/layout/SquareAccentList"/>
    <dgm:cxn modelId="{D0762503-1FA9-5C4D-ABEB-D2CA32E8AFFB}" type="presOf" srcId="{9E65BD1E-9A66-7041-A48C-BD4BF328952B}" destId="{5D5316C7-3CB7-0D4B-890C-5E3D868D601F}" srcOrd="0" destOrd="0" presId="urn:microsoft.com/office/officeart/2008/layout/SquareAccentList"/>
    <dgm:cxn modelId="{0337C326-94FF-0D4E-85CA-B75920D7D1EB}" type="presOf" srcId="{E31270B1-6B1C-C948-9C8C-C93294D50CFD}" destId="{43E812EE-0305-FC44-826C-2CD1D79D87FC}" srcOrd="0" destOrd="0" presId="urn:microsoft.com/office/officeart/2008/layout/SquareAccentList"/>
    <dgm:cxn modelId="{461468F2-4984-BA4C-97C0-C2C617819508}" type="presOf" srcId="{4F9521BC-4E40-9F44-8AE8-9AC7B3CFBB75}" destId="{A3A1022D-8031-8449-B193-6EF7A8C9F8CC}" srcOrd="0" destOrd="0" presId="urn:microsoft.com/office/officeart/2008/layout/SquareAccentList"/>
    <dgm:cxn modelId="{DAAADA99-554E-6A4C-B38F-A843D45A9277}" srcId="{E31270B1-6B1C-C948-9C8C-C93294D50CFD}" destId="{6C4C6262-D699-A448-8755-D5A4EF3A9903}" srcOrd="0" destOrd="0" parTransId="{ADB85045-B9F3-AF41-A9A0-0C442BA16224}" sibTransId="{EFB66B65-0C21-F943-BDB2-006A05B9475E}"/>
    <dgm:cxn modelId="{49BA2ABD-6EBE-6D46-8CB0-616516B1127A}" type="presOf" srcId="{D2F06664-7522-9442-93E3-4E33F058499E}" destId="{B937A1C8-3955-DE4F-AEB1-A879341A65B6}" srcOrd="0" destOrd="0" presId="urn:microsoft.com/office/officeart/2008/layout/SquareAccentList"/>
    <dgm:cxn modelId="{24543EDE-9D2D-5947-A9AB-EC4E81F69A76}" srcId="{8C72072D-D51F-F145-9DAE-547000279924}" destId="{E31270B1-6B1C-C948-9C8C-C93294D50CFD}" srcOrd="1" destOrd="0" parTransId="{1D5CD533-12AF-2D4C-8C02-B0788A38E386}" sibTransId="{4F00DB5F-EBEE-E64F-9C28-F5309173E6D6}"/>
    <dgm:cxn modelId="{C35C29BC-5846-5F4A-ABB9-A81E34A8C495}" type="presOf" srcId="{6C4C6262-D699-A448-8755-D5A4EF3A9903}" destId="{08A44BF4-1D89-1642-996A-6AA4F0E2DC74}" srcOrd="0" destOrd="0" presId="urn:microsoft.com/office/officeart/2008/layout/SquareAccentList"/>
    <dgm:cxn modelId="{4F23C63A-F8E3-754E-8BC4-DC78632E6370}" type="presOf" srcId="{9B8A3458-2F9B-914F-9653-FC9730699028}" destId="{3085191C-6834-094F-9F78-B605CA728ADF}" srcOrd="0" destOrd="0" presId="urn:microsoft.com/office/officeart/2008/layout/SquareAccentList"/>
    <dgm:cxn modelId="{718EFF4C-57CB-C041-B7B2-4820D4602B81}" srcId="{8C72072D-D51F-F145-9DAE-547000279924}" destId="{9B496ADE-F596-6B40-A85F-49009C813811}" srcOrd="0" destOrd="0" parTransId="{C68CBD42-BE43-5C43-8E4D-BD3658366CA1}" sibTransId="{21CFBCC4-8BF5-A74D-A5D4-0C1E396947C2}"/>
    <dgm:cxn modelId="{41E4571C-8A52-D648-B11A-E9778E349735}" srcId="{E31270B1-6B1C-C948-9C8C-C93294D50CFD}" destId="{D48FBEE9-79DD-C44B-9360-7491FB7464AF}" srcOrd="2" destOrd="0" parTransId="{245B5177-2789-8A42-B705-6E8D8BF30FFF}" sibTransId="{726A78AE-3D60-5D49-B00C-52ABCF04E170}"/>
    <dgm:cxn modelId="{9AAD0415-AF77-6247-B27B-217E4B71AF66}" srcId="{9B496ADE-F596-6B40-A85F-49009C813811}" destId="{9E65BD1E-9A66-7041-A48C-BD4BF328952B}" srcOrd="2" destOrd="0" parTransId="{1BCF8D25-9006-F342-B41F-1953248A2D23}" sibTransId="{42947A00-ACE4-3447-8C4B-F586744C038C}"/>
    <dgm:cxn modelId="{FA2F2B73-5E89-5D48-9D83-290BCA3DE60D}" srcId="{9B496ADE-F596-6B40-A85F-49009C813811}" destId="{4F9521BC-4E40-9F44-8AE8-9AC7B3CFBB75}" srcOrd="0" destOrd="0" parTransId="{3BABBB02-1787-6247-9395-FA19FCCB0EF9}" sibTransId="{568358D0-7F13-AB47-A038-B26EAE88FD20}"/>
    <dgm:cxn modelId="{CDDF3F3E-183E-7B4B-827C-E131812DD644}" type="presOf" srcId="{2CCBC0FD-2169-5B4A-868F-EFEA9490C4EC}" destId="{F3B9DAF0-309D-FC46-8ACB-6F8DDDF0E34A}" srcOrd="0" destOrd="0" presId="urn:microsoft.com/office/officeart/2008/layout/SquareAccentList"/>
    <dgm:cxn modelId="{95358639-C3DD-AC4A-AF7B-A4601043D389}" srcId="{9B496ADE-F596-6B40-A85F-49009C813811}" destId="{9B8A3458-2F9B-914F-9653-FC9730699028}" srcOrd="3" destOrd="0" parTransId="{41A1C8EE-B1B7-8442-9BDA-037D17AFF742}" sibTransId="{F8EF2F67-DFCD-244E-BB3E-A9078BC8223F}"/>
    <dgm:cxn modelId="{537682AD-FD9E-2247-A6A2-5066AC97C676}" type="presOf" srcId="{9B496ADE-F596-6B40-A85F-49009C813811}" destId="{BFDC7557-5347-D244-ADCA-0A43002E805B}" srcOrd="0" destOrd="0" presId="urn:microsoft.com/office/officeart/2008/layout/SquareAccentList"/>
    <dgm:cxn modelId="{916479D6-4DB5-B24E-A73F-8BEC5D8D1E3F}" srcId="{9B496ADE-F596-6B40-A85F-49009C813811}" destId="{D2F06664-7522-9442-93E3-4E33F058499E}" srcOrd="4" destOrd="0" parTransId="{90DA48A3-C745-A948-85C3-B70A44282354}" sibTransId="{FECE9037-E987-2944-BBBC-A4987A166DFD}"/>
    <dgm:cxn modelId="{A0C1E63A-BAF0-DE46-B259-B4A2432B5D41}" srcId="{E31270B1-6B1C-C948-9C8C-C93294D50CFD}" destId="{2CCBC0FD-2169-5B4A-868F-EFEA9490C4EC}" srcOrd="3" destOrd="0" parTransId="{D525F5EA-C6B1-6B4E-97BE-D2D61A405944}" sibTransId="{110FD9AF-4374-4D47-8204-192CAE709B27}"/>
    <dgm:cxn modelId="{2889AD1D-D0C6-3747-BDCA-309052F1B1AD}" type="presParOf" srcId="{B9DDE312-8B6B-B245-B1D3-CEA68886E278}" destId="{B78CFC61-D43D-A949-A629-36A418E70AB7}" srcOrd="0" destOrd="0" presId="urn:microsoft.com/office/officeart/2008/layout/SquareAccentList"/>
    <dgm:cxn modelId="{73E36D0C-AE21-6F46-B5F8-E9AEDBDA920B}" type="presParOf" srcId="{B78CFC61-D43D-A949-A629-36A418E70AB7}" destId="{79B1C594-50A7-684E-808D-B50A3AB0DFD5}" srcOrd="0" destOrd="0" presId="urn:microsoft.com/office/officeart/2008/layout/SquareAccentList"/>
    <dgm:cxn modelId="{574E1AD9-0BFE-CF45-B69F-3ABB9CBC5B32}" type="presParOf" srcId="{79B1C594-50A7-684E-808D-B50A3AB0DFD5}" destId="{68242AE4-0782-DE47-8C47-6676E55A0774}" srcOrd="0" destOrd="0" presId="urn:microsoft.com/office/officeart/2008/layout/SquareAccentList"/>
    <dgm:cxn modelId="{9D35556F-20C1-E04E-B6FE-16C0013ED0DE}" type="presParOf" srcId="{79B1C594-50A7-684E-808D-B50A3AB0DFD5}" destId="{25CE37F3-5E1A-AD44-825B-6781F831CB90}" srcOrd="1" destOrd="0" presId="urn:microsoft.com/office/officeart/2008/layout/SquareAccentList"/>
    <dgm:cxn modelId="{0B6BD578-2815-9F41-A119-4AF13052C1CB}" type="presParOf" srcId="{79B1C594-50A7-684E-808D-B50A3AB0DFD5}" destId="{BFDC7557-5347-D244-ADCA-0A43002E805B}" srcOrd="2" destOrd="0" presId="urn:microsoft.com/office/officeart/2008/layout/SquareAccentList"/>
    <dgm:cxn modelId="{CE649980-3F54-8848-8A5C-166FBF9FAEC1}" type="presParOf" srcId="{B78CFC61-D43D-A949-A629-36A418E70AB7}" destId="{740DD4B5-5B3C-3845-B956-C9471E456EFF}" srcOrd="1" destOrd="0" presId="urn:microsoft.com/office/officeart/2008/layout/SquareAccentList"/>
    <dgm:cxn modelId="{16E44328-8EAB-DE41-80FE-613D86459C24}" type="presParOf" srcId="{740DD4B5-5B3C-3845-B956-C9471E456EFF}" destId="{D287599D-BC24-364C-BF96-471425564339}" srcOrd="0" destOrd="0" presId="urn:microsoft.com/office/officeart/2008/layout/SquareAccentList"/>
    <dgm:cxn modelId="{66954599-E633-4E41-ADEA-41D63BBF2DD5}" type="presParOf" srcId="{D287599D-BC24-364C-BF96-471425564339}" destId="{C0698FD8-1BC3-434A-B7BB-533AF37E7A1B}" srcOrd="0" destOrd="0" presId="urn:microsoft.com/office/officeart/2008/layout/SquareAccentList"/>
    <dgm:cxn modelId="{9E9638B4-9EE8-CC4E-BBDA-DBCF9DDF50FD}" type="presParOf" srcId="{D287599D-BC24-364C-BF96-471425564339}" destId="{A3A1022D-8031-8449-B193-6EF7A8C9F8CC}" srcOrd="1" destOrd="0" presId="urn:microsoft.com/office/officeart/2008/layout/SquareAccentList"/>
    <dgm:cxn modelId="{BA5C4BE6-0177-5341-920C-F5B5AA671A8B}" type="presParOf" srcId="{740DD4B5-5B3C-3845-B956-C9471E456EFF}" destId="{4599CA3A-2D7D-BC4D-9D89-D331DEA5AFD9}" srcOrd="1" destOrd="0" presId="urn:microsoft.com/office/officeart/2008/layout/SquareAccentList"/>
    <dgm:cxn modelId="{3FF6C5F9-CABA-CD4F-AC6F-1C8B9833AE49}" type="presParOf" srcId="{4599CA3A-2D7D-BC4D-9D89-D331DEA5AFD9}" destId="{4FFD3730-EFB2-7344-8533-9F726EB08386}" srcOrd="0" destOrd="0" presId="urn:microsoft.com/office/officeart/2008/layout/SquareAccentList"/>
    <dgm:cxn modelId="{5E127B69-B5C6-1D46-A63D-6B50312A033A}" type="presParOf" srcId="{4599CA3A-2D7D-BC4D-9D89-D331DEA5AFD9}" destId="{0658E15E-DEB4-7A41-8BF0-CACD558A7F2B}" srcOrd="1" destOrd="0" presId="urn:microsoft.com/office/officeart/2008/layout/SquareAccentList"/>
    <dgm:cxn modelId="{38A298CD-FBA0-A249-A7E7-D2A609B532E3}" type="presParOf" srcId="{740DD4B5-5B3C-3845-B956-C9471E456EFF}" destId="{781A7FC5-8A3A-1D47-A367-804C4FD8EC1D}" srcOrd="2" destOrd="0" presId="urn:microsoft.com/office/officeart/2008/layout/SquareAccentList"/>
    <dgm:cxn modelId="{6B68CF4D-CF37-2E49-A2A8-1E12F87CA00D}" type="presParOf" srcId="{781A7FC5-8A3A-1D47-A367-804C4FD8EC1D}" destId="{F99D80A2-7BDA-6A43-943F-0E762BF79F86}" srcOrd="0" destOrd="0" presId="urn:microsoft.com/office/officeart/2008/layout/SquareAccentList"/>
    <dgm:cxn modelId="{0D164A76-5014-1347-A309-45A559319754}" type="presParOf" srcId="{781A7FC5-8A3A-1D47-A367-804C4FD8EC1D}" destId="{5D5316C7-3CB7-0D4B-890C-5E3D868D601F}" srcOrd="1" destOrd="0" presId="urn:microsoft.com/office/officeart/2008/layout/SquareAccentList"/>
    <dgm:cxn modelId="{3C99B402-4A6C-0F40-A6F1-3738BA40E3AF}" type="presParOf" srcId="{740DD4B5-5B3C-3845-B956-C9471E456EFF}" destId="{75363F72-ADCE-F343-8847-D81596413F0E}" srcOrd="3" destOrd="0" presId="urn:microsoft.com/office/officeart/2008/layout/SquareAccentList"/>
    <dgm:cxn modelId="{8A0F25AF-EE28-E441-BFCC-B772E8AA8265}" type="presParOf" srcId="{75363F72-ADCE-F343-8847-D81596413F0E}" destId="{95E8869C-9A42-BA4A-841F-596C59080435}" srcOrd="0" destOrd="0" presId="urn:microsoft.com/office/officeart/2008/layout/SquareAccentList"/>
    <dgm:cxn modelId="{4A2C0C0C-DAAF-9E4B-A41F-0FC9300A46F3}" type="presParOf" srcId="{75363F72-ADCE-F343-8847-D81596413F0E}" destId="{3085191C-6834-094F-9F78-B605CA728ADF}" srcOrd="1" destOrd="0" presId="urn:microsoft.com/office/officeart/2008/layout/SquareAccentList"/>
    <dgm:cxn modelId="{D05C43BD-2B84-1E4A-850F-191D0EE828CC}" type="presParOf" srcId="{740DD4B5-5B3C-3845-B956-C9471E456EFF}" destId="{3ABFD11F-8459-4241-AEB5-872FE8951374}" srcOrd="4" destOrd="0" presId="urn:microsoft.com/office/officeart/2008/layout/SquareAccentList"/>
    <dgm:cxn modelId="{6B452CF3-8EF9-7C44-AAF0-5A7B9325AE26}" type="presParOf" srcId="{3ABFD11F-8459-4241-AEB5-872FE8951374}" destId="{35EB23B6-2035-AD4E-A8E7-239D7DDEFBFC}" srcOrd="0" destOrd="0" presId="urn:microsoft.com/office/officeart/2008/layout/SquareAccentList"/>
    <dgm:cxn modelId="{00C53CD6-95A7-1547-9B55-5053C9A3EC2C}" type="presParOf" srcId="{3ABFD11F-8459-4241-AEB5-872FE8951374}" destId="{B937A1C8-3955-DE4F-AEB1-A879341A65B6}" srcOrd="1" destOrd="0" presId="urn:microsoft.com/office/officeart/2008/layout/SquareAccentList"/>
    <dgm:cxn modelId="{23396EE5-07CE-EE4B-810C-BFC597E3696F}" type="presParOf" srcId="{B9DDE312-8B6B-B245-B1D3-CEA68886E278}" destId="{FDF42466-D5F1-BE48-9B14-3AD6062B52AB}" srcOrd="1" destOrd="0" presId="urn:microsoft.com/office/officeart/2008/layout/SquareAccentList"/>
    <dgm:cxn modelId="{0BBFB5F8-615E-B243-BAFD-3D25CDEFAE3B}" type="presParOf" srcId="{FDF42466-D5F1-BE48-9B14-3AD6062B52AB}" destId="{E2016D05-1EAA-3842-A1CA-4A30F7FF7813}" srcOrd="0" destOrd="0" presId="urn:microsoft.com/office/officeart/2008/layout/SquareAccentList"/>
    <dgm:cxn modelId="{4115C283-A7DF-504F-9EDD-19F7F037E96A}" type="presParOf" srcId="{E2016D05-1EAA-3842-A1CA-4A30F7FF7813}" destId="{E87C9A94-F8B9-434E-8F97-D3BCF547D394}" srcOrd="0" destOrd="0" presId="urn:microsoft.com/office/officeart/2008/layout/SquareAccentList"/>
    <dgm:cxn modelId="{8B45706E-23C5-D044-9BBE-CA037C9F9CE4}" type="presParOf" srcId="{E2016D05-1EAA-3842-A1CA-4A30F7FF7813}" destId="{12AF68D3-C145-BA4C-B78F-0BF7D05AA09F}" srcOrd="1" destOrd="0" presId="urn:microsoft.com/office/officeart/2008/layout/SquareAccentList"/>
    <dgm:cxn modelId="{45C50FA8-A72A-CF41-870A-00D26CA6CFA2}" type="presParOf" srcId="{E2016D05-1EAA-3842-A1CA-4A30F7FF7813}" destId="{43E812EE-0305-FC44-826C-2CD1D79D87FC}" srcOrd="2" destOrd="0" presId="urn:microsoft.com/office/officeart/2008/layout/SquareAccentList"/>
    <dgm:cxn modelId="{B79F6B99-070E-6C4A-A1E3-8C8F3A36C92A}" type="presParOf" srcId="{FDF42466-D5F1-BE48-9B14-3AD6062B52AB}" destId="{5F52F297-44D7-1F44-BA4C-71C544F9EB4B}" srcOrd="1" destOrd="0" presId="urn:microsoft.com/office/officeart/2008/layout/SquareAccentList"/>
    <dgm:cxn modelId="{852F47DC-AC22-4544-995C-002F52CC42FF}" type="presParOf" srcId="{5F52F297-44D7-1F44-BA4C-71C544F9EB4B}" destId="{8698485E-FD42-9C43-BBAC-F900DD4B4EFC}" srcOrd="0" destOrd="0" presId="urn:microsoft.com/office/officeart/2008/layout/SquareAccentList"/>
    <dgm:cxn modelId="{26CF9408-ABA0-4246-A337-DA9B56B52725}" type="presParOf" srcId="{8698485E-FD42-9C43-BBAC-F900DD4B4EFC}" destId="{D7A3BDE6-7D1E-0442-B171-DDD30544956E}" srcOrd="0" destOrd="0" presId="urn:microsoft.com/office/officeart/2008/layout/SquareAccentList"/>
    <dgm:cxn modelId="{01AEF265-7140-4B41-8018-6F348E42ED1F}" type="presParOf" srcId="{8698485E-FD42-9C43-BBAC-F900DD4B4EFC}" destId="{08A44BF4-1D89-1642-996A-6AA4F0E2DC74}" srcOrd="1" destOrd="0" presId="urn:microsoft.com/office/officeart/2008/layout/SquareAccentList"/>
    <dgm:cxn modelId="{47A545D6-1DF5-254C-B4A4-7F1D8BB6DA92}" type="presParOf" srcId="{5F52F297-44D7-1F44-BA4C-71C544F9EB4B}" destId="{50902FAC-FE64-874A-8005-5C1653F4E9E4}" srcOrd="1" destOrd="0" presId="urn:microsoft.com/office/officeart/2008/layout/SquareAccentList"/>
    <dgm:cxn modelId="{55870CCF-B908-8C4E-8883-0B3A1421DCB5}" type="presParOf" srcId="{50902FAC-FE64-874A-8005-5C1653F4E9E4}" destId="{8FB84610-21A4-7642-9F7D-FC8D736EFBF0}" srcOrd="0" destOrd="0" presId="urn:microsoft.com/office/officeart/2008/layout/SquareAccentList"/>
    <dgm:cxn modelId="{8EC4349D-22E9-2040-8D03-798F1C2F529F}" type="presParOf" srcId="{50902FAC-FE64-874A-8005-5C1653F4E9E4}" destId="{0B80AB6A-A820-1E45-80E4-253CAF4D4DDB}" srcOrd="1" destOrd="0" presId="urn:microsoft.com/office/officeart/2008/layout/SquareAccentList"/>
    <dgm:cxn modelId="{C77DEB35-24B0-7447-8F0C-E0CE3022E65D}" type="presParOf" srcId="{5F52F297-44D7-1F44-BA4C-71C544F9EB4B}" destId="{F72BE4FC-FB46-EB45-8F2E-55A451431F89}" srcOrd="2" destOrd="0" presId="urn:microsoft.com/office/officeart/2008/layout/SquareAccentList"/>
    <dgm:cxn modelId="{00B2CFD5-9B6E-0B4B-A5FC-ECE894389AAF}" type="presParOf" srcId="{F72BE4FC-FB46-EB45-8F2E-55A451431F89}" destId="{F132E63D-81FC-744C-8777-58020FF59C42}" srcOrd="0" destOrd="0" presId="urn:microsoft.com/office/officeart/2008/layout/SquareAccentList"/>
    <dgm:cxn modelId="{7EBF67DB-AF08-1E47-9203-DD5E2241CAD6}" type="presParOf" srcId="{F72BE4FC-FB46-EB45-8F2E-55A451431F89}" destId="{DB14A604-FCEF-A340-BF96-CC14B97F0F37}" srcOrd="1" destOrd="0" presId="urn:microsoft.com/office/officeart/2008/layout/SquareAccentList"/>
    <dgm:cxn modelId="{37981599-FACC-8546-A980-81C1684A61BC}" type="presParOf" srcId="{5F52F297-44D7-1F44-BA4C-71C544F9EB4B}" destId="{828B4A15-0292-5E4F-8D0D-50FE644C761F}" srcOrd="3" destOrd="0" presId="urn:microsoft.com/office/officeart/2008/layout/SquareAccentList"/>
    <dgm:cxn modelId="{A20A6B99-8954-9E44-BB01-4471663060C1}" type="presParOf" srcId="{828B4A15-0292-5E4F-8D0D-50FE644C761F}" destId="{4E5034C5-00F5-2148-A287-D53D529E8CC0}" srcOrd="0" destOrd="0" presId="urn:microsoft.com/office/officeart/2008/layout/SquareAccentList"/>
    <dgm:cxn modelId="{F5980B13-27C4-B742-8F09-76FD9AB88151}" type="presParOf" srcId="{828B4A15-0292-5E4F-8D0D-50FE644C761F}" destId="{F3B9DAF0-309D-FC46-8ACB-6F8DDDF0E34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A5F74-8D06-3F45-9DE5-EA34E8AF4A44}">
      <dsp:nvSpPr>
        <dsp:cNvPr id="0" name=""/>
        <dsp:cNvSpPr/>
      </dsp:nvSpPr>
      <dsp:spPr>
        <a:xfrm>
          <a:off x="-3135249" y="-482588"/>
          <a:ext cx="3739526" cy="3739526"/>
        </a:xfrm>
        <a:prstGeom prst="blockArc">
          <a:avLst>
            <a:gd name="adj1" fmla="val 18900000"/>
            <a:gd name="adj2" fmla="val 2700000"/>
            <a:gd name="adj3" fmla="val 578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D5CEC-D8E1-B04F-B232-40FD22C0822D}">
      <dsp:nvSpPr>
        <dsp:cNvPr id="0" name=""/>
        <dsp:cNvSpPr/>
      </dsp:nvSpPr>
      <dsp:spPr>
        <a:xfrm>
          <a:off x="265366" y="173341"/>
          <a:ext cx="8400626" cy="346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35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 (document list, metadata and full text)</a:t>
          </a:r>
          <a:endParaRPr lang="en-US" sz="1800" kern="1200" dirty="0"/>
        </a:p>
      </dsp:txBody>
      <dsp:txXfrm>
        <a:off x="265366" y="173341"/>
        <a:ext cx="8400626" cy="346904"/>
      </dsp:txXfrm>
    </dsp:sp>
    <dsp:sp modelId="{28D787AB-2097-C645-9B3B-CBBF4B8EAE9E}">
      <dsp:nvSpPr>
        <dsp:cNvPr id="0" name=""/>
        <dsp:cNvSpPr/>
      </dsp:nvSpPr>
      <dsp:spPr>
        <a:xfrm>
          <a:off x="48551" y="129978"/>
          <a:ext cx="433630" cy="433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9A1E5-6CB6-B345-A043-22C4ABC042B9}">
      <dsp:nvSpPr>
        <dsp:cNvPr id="0" name=""/>
        <dsp:cNvSpPr/>
      </dsp:nvSpPr>
      <dsp:spPr>
        <a:xfrm>
          <a:off x="513948" y="693532"/>
          <a:ext cx="8152044" cy="346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35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Preprocessing (parsing and cleaning)</a:t>
          </a:r>
          <a:endParaRPr lang="en-US" sz="1800" kern="1200" dirty="0"/>
        </a:p>
      </dsp:txBody>
      <dsp:txXfrm>
        <a:off x="513948" y="693532"/>
        <a:ext cx="8152044" cy="346904"/>
      </dsp:txXfrm>
    </dsp:sp>
    <dsp:sp modelId="{F780A08D-7881-C845-9B83-3FEAA5E50E37}">
      <dsp:nvSpPr>
        <dsp:cNvPr id="0" name=""/>
        <dsp:cNvSpPr/>
      </dsp:nvSpPr>
      <dsp:spPr>
        <a:xfrm>
          <a:off x="297133" y="650168"/>
          <a:ext cx="433630" cy="433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0DE4E-5AE2-5948-B18D-6228498B8825}">
      <dsp:nvSpPr>
        <dsp:cNvPr id="0" name=""/>
        <dsp:cNvSpPr/>
      </dsp:nvSpPr>
      <dsp:spPr>
        <a:xfrm>
          <a:off x="590243" y="1213722"/>
          <a:ext cx="8075749" cy="346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35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Information retrieval using NLP</a:t>
          </a:r>
        </a:p>
      </dsp:txBody>
      <dsp:txXfrm>
        <a:off x="590243" y="1213722"/>
        <a:ext cx="8075749" cy="346904"/>
      </dsp:txXfrm>
    </dsp:sp>
    <dsp:sp modelId="{B7E5D172-D42A-E14C-8565-6E7CF756D989}">
      <dsp:nvSpPr>
        <dsp:cNvPr id="0" name=""/>
        <dsp:cNvSpPr/>
      </dsp:nvSpPr>
      <dsp:spPr>
        <a:xfrm>
          <a:off x="373427" y="1170359"/>
          <a:ext cx="433630" cy="433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CB6AE-82D2-2C4F-ACDE-03A9FE18E8EC}">
      <dsp:nvSpPr>
        <dsp:cNvPr id="0" name=""/>
        <dsp:cNvSpPr/>
      </dsp:nvSpPr>
      <dsp:spPr>
        <a:xfrm>
          <a:off x="513948" y="1733913"/>
          <a:ext cx="8152044" cy="346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35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 text data to graph data</a:t>
          </a:r>
        </a:p>
      </dsp:txBody>
      <dsp:txXfrm>
        <a:off x="513948" y="1733913"/>
        <a:ext cx="8152044" cy="346904"/>
      </dsp:txXfrm>
    </dsp:sp>
    <dsp:sp modelId="{ED841675-71CF-3F49-9F98-D1E994C38BB6}">
      <dsp:nvSpPr>
        <dsp:cNvPr id="0" name=""/>
        <dsp:cNvSpPr/>
      </dsp:nvSpPr>
      <dsp:spPr>
        <a:xfrm>
          <a:off x="297133" y="1690550"/>
          <a:ext cx="433630" cy="433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45D58-2CA1-B64D-8490-4C38FACF8D82}">
      <dsp:nvSpPr>
        <dsp:cNvPr id="0" name=""/>
        <dsp:cNvSpPr/>
      </dsp:nvSpPr>
      <dsp:spPr>
        <a:xfrm>
          <a:off x="265366" y="2254103"/>
          <a:ext cx="8400626" cy="346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5356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the document graph</a:t>
          </a:r>
        </a:p>
      </dsp:txBody>
      <dsp:txXfrm>
        <a:off x="265366" y="2254103"/>
        <a:ext cx="8400626" cy="346904"/>
      </dsp:txXfrm>
    </dsp:sp>
    <dsp:sp modelId="{FD086BC2-ABB1-9F40-A6B7-FF15AB9B33B3}">
      <dsp:nvSpPr>
        <dsp:cNvPr id="0" name=""/>
        <dsp:cNvSpPr/>
      </dsp:nvSpPr>
      <dsp:spPr>
        <a:xfrm>
          <a:off x="48551" y="2210740"/>
          <a:ext cx="433630" cy="433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02D6C-4E73-480D-9298-57BA790EEEBA}">
      <dsp:nvSpPr>
        <dsp:cNvPr id="0" name=""/>
        <dsp:cNvSpPr/>
      </dsp:nvSpPr>
      <dsp:spPr>
        <a:xfrm rot="5400000">
          <a:off x="1125150" y="967245"/>
          <a:ext cx="1512671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FB5E5-9F26-48BF-9D08-78B6B8604FD5}">
      <dsp:nvSpPr>
        <dsp:cNvPr id="0" name=""/>
        <dsp:cNvSpPr/>
      </dsp:nvSpPr>
      <dsp:spPr>
        <a:xfrm>
          <a:off x="1472710" y="1241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Document list</a:t>
          </a:r>
          <a:endParaRPr lang="en-US" sz="1800" kern="1200" dirty="0"/>
        </a:p>
      </dsp:txBody>
      <dsp:txXfrm>
        <a:off x="1508319" y="36850"/>
        <a:ext cx="1955064" cy="1144551"/>
      </dsp:txXfrm>
    </dsp:sp>
    <dsp:sp modelId="{E2C537C6-B03F-4147-9674-D3A9075BEAD8}">
      <dsp:nvSpPr>
        <dsp:cNvPr id="0" name=""/>
        <dsp:cNvSpPr/>
      </dsp:nvSpPr>
      <dsp:spPr>
        <a:xfrm rot="5400000">
          <a:off x="1125150" y="2486956"/>
          <a:ext cx="1512671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F3B2-32F2-4EDB-B3EC-7C30FABCA302}">
      <dsp:nvSpPr>
        <dsp:cNvPr id="0" name=""/>
        <dsp:cNvSpPr/>
      </dsp:nvSpPr>
      <dsp:spPr>
        <a:xfrm>
          <a:off x="1472710" y="1520952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metadata</a:t>
          </a:r>
          <a:endParaRPr lang="en-US" sz="1800" kern="1200" dirty="0"/>
        </a:p>
      </dsp:txBody>
      <dsp:txXfrm>
        <a:off x="1508319" y="1556561"/>
        <a:ext cx="1955064" cy="1144551"/>
      </dsp:txXfrm>
    </dsp:sp>
    <dsp:sp modelId="{749FD9E9-88DD-4A31-80F5-6824911A75BC}">
      <dsp:nvSpPr>
        <dsp:cNvPr id="0" name=""/>
        <dsp:cNvSpPr/>
      </dsp:nvSpPr>
      <dsp:spPr>
        <a:xfrm>
          <a:off x="1885006" y="3246812"/>
          <a:ext cx="2687915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D0F6-84A0-4DA3-A7D6-106F23CBBC14}">
      <dsp:nvSpPr>
        <dsp:cNvPr id="0" name=""/>
        <dsp:cNvSpPr/>
      </dsp:nvSpPr>
      <dsp:spPr>
        <a:xfrm>
          <a:off x="1472710" y="3040664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PDF</a:t>
          </a:r>
          <a:endParaRPr lang="en-US" sz="1800" kern="1200" dirty="0"/>
        </a:p>
      </dsp:txBody>
      <dsp:txXfrm>
        <a:off x="1508319" y="3076273"/>
        <a:ext cx="1955064" cy="1144551"/>
      </dsp:txXfrm>
    </dsp:sp>
    <dsp:sp modelId="{ADFE51FB-8B22-4C67-8230-949E227A3FFC}">
      <dsp:nvSpPr>
        <dsp:cNvPr id="0" name=""/>
        <dsp:cNvSpPr/>
      </dsp:nvSpPr>
      <dsp:spPr>
        <a:xfrm rot="16200000">
          <a:off x="3820106" y="2486956"/>
          <a:ext cx="1512671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C7B65-BCFC-47D0-B2E8-66385DE1DDEF}">
      <dsp:nvSpPr>
        <dsp:cNvPr id="0" name=""/>
        <dsp:cNvSpPr/>
      </dsp:nvSpPr>
      <dsp:spPr>
        <a:xfrm>
          <a:off x="4167665" y="3040664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XML from parser tool (Contains in-built tags)</a:t>
          </a:r>
          <a:endParaRPr lang="en-US" sz="1800" kern="1200" dirty="0"/>
        </a:p>
      </dsp:txBody>
      <dsp:txXfrm>
        <a:off x="4203274" y="3076273"/>
        <a:ext cx="1955064" cy="1144551"/>
      </dsp:txXfrm>
    </dsp:sp>
    <dsp:sp modelId="{241B6161-5B27-42D9-8421-44F655C6B027}">
      <dsp:nvSpPr>
        <dsp:cNvPr id="0" name=""/>
        <dsp:cNvSpPr/>
      </dsp:nvSpPr>
      <dsp:spPr>
        <a:xfrm rot="16200000">
          <a:off x="3820106" y="967245"/>
          <a:ext cx="1512671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0BB3-3493-4F29-B80D-10D990C11AE0}">
      <dsp:nvSpPr>
        <dsp:cNvPr id="0" name=""/>
        <dsp:cNvSpPr/>
      </dsp:nvSpPr>
      <dsp:spPr>
        <a:xfrm>
          <a:off x="4167665" y="1520952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attributes</a:t>
          </a:r>
          <a:endParaRPr lang="en-US" sz="1800" kern="1200" dirty="0"/>
        </a:p>
      </dsp:txBody>
      <dsp:txXfrm>
        <a:off x="4203274" y="1556561"/>
        <a:ext cx="1955064" cy="1144551"/>
      </dsp:txXfrm>
    </dsp:sp>
    <dsp:sp modelId="{243899B5-E19E-4A8F-8A3D-D922BAA62F93}">
      <dsp:nvSpPr>
        <dsp:cNvPr id="0" name=""/>
        <dsp:cNvSpPr/>
      </dsp:nvSpPr>
      <dsp:spPr>
        <a:xfrm>
          <a:off x="4579961" y="207389"/>
          <a:ext cx="2687915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BAFB0-7219-46E2-83B2-DBE35AB2C12F}">
      <dsp:nvSpPr>
        <dsp:cNvPr id="0" name=""/>
        <dsp:cNvSpPr/>
      </dsp:nvSpPr>
      <dsp:spPr>
        <a:xfrm>
          <a:off x="4167665" y="1241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XML tags from rules</a:t>
          </a:r>
          <a:endParaRPr lang="en-US" sz="1800" kern="1200" dirty="0"/>
        </a:p>
      </dsp:txBody>
      <dsp:txXfrm>
        <a:off x="4203274" y="36850"/>
        <a:ext cx="1955064" cy="1144551"/>
      </dsp:txXfrm>
    </dsp:sp>
    <dsp:sp modelId="{8B228D25-437D-4B52-B123-67EC79D2CC81}">
      <dsp:nvSpPr>
        <dsp:cNvPr id="0" name=""/>
        <dsp:cNvSpPr/>
      </dsp:nvSpPr>
      <dsp:spPr>
        <a:xfrm rot="5400000">
          <a:off x="6515061" y="967245"/>
          <a:ext cx="1512671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0D3EB-549F-400E-BEB5-C84A3159EDB4}">
      <dsp:nvSpPr>
        <dsp:cNvPr id="0" name=""/>
        <dsp:cNvSpPr/>
      </dsp:nvSpPr>
      <dsp:spPr>
        <a:xfrm>
          <a:off x="6862620" y="1241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Information retrieval from text (study, methodology)</a:t>
          </a:r>
          <a:endParaRPr lang="en-US" sz="1800" kern="1200" dirty="0"/>
        </a:p>
      </dsp:txBody>
      <dsp:txXfrm>
        <a:off x="6898229" y="36850"/>
        <a:ext cx="1955064" cy="1144551"/>
      </dsp:txXfrm>
    </dsp:sp>
    <dsp:sp modelId="{7FAE6E5B-35F2-40E8-89C1-58957F075BE3}">
      <dsp:nvSpPr>
        <dsp:cNvPr id="0" name=""/>
        <dsp:cNvSpPr/>
      </dsp:nvSpPr>
      <dsp:spPr>
        <a:xfrm rot="5400000">
          <a:off x="6515061" y="2486956"/>
          <a:ext cx="1512671" cy="18236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843B4-4C2C-4B6C-9E09-18FA2B1896BD}">
      <dsp:nvSpPr>
        <dsp:cNvPr id="0" name=""/>
        <dsp:cNvSpPr/>
      </dsp:nvSpPr>
      <dsp:spPr>
        <a:xfrm>
          <a:off x="6862620" y="1520952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XML tags for retrieved information</a:t>
          </a:r>
          <a:endParaRPr lang="en-US" sz="1800" kern="1200" dirty="0"/>
        </a:p>
      </dsp:txBody>
      <dsp:txXfrm>
        <a:off x="6898229" y="1556561"/>
        <a:ext cx="1955064" cy="1144551"/>
      </dsp:txXfrm>
    </dsp:sp>
    <dsp:sp modelId="{08163A44-06C4-4CDB-BF2A-8934EC53F83C}">
      <dsp:nvSpPr>
        <dsp:cNvPr id="0" name=""/>
        <dsp:cNvSpPr/>
      </dsp:nvSpPr>
      <dsp:spPr>
        <a:xfrm>
          <a:off x="6862620" y="3040664"/>
          <a:ext cx="2026282" cy="1215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Structured XML</a:t>
          </a:r>
          <a:endParaRPr lang="en-US" sz="1800" kern="1200" dirty="0"/>
        </a:p>
      </dsp:txBody>
      <dsp:txXfrm>
        <a:off x="6898229" y="3076273"/>
        <a:ext cx="1955064" cy="1144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99E0B-3478-2047-9FB6-28A42D6BD40A}">
      <dsp:nvSpPr>
        <dsp:cNvPr id="0" name=""/>
        <dsp:cNvSpPr/>
      </dsp:nvSpPr>
      <dsp:spPr>
        <a:xfrm>
          <a:off x="0" y="350887"/>
          <a:ext cx="10361613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76" tIns="374904" rIns="80417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Data Format : JSON, BIBTEX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Title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Authors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Journal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Publisher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Year of Publication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Download Link</a:t>
          </a:r>
          <a:endParaRPr lang="en-US" sz="1800" kern="1200" dirty="0"/>
        </a:p>
      </dsp:txBody>
      <dsp:txXfrm>
        <a:off x="0" y="350887"/>
        <a:ext cx="10361613" cy="2438100"/>
      </dsp:txXfrm>
    </dsp:sp>
    <dsp:sp modelId="{5547F8FA-E5EE-9F4F-B87B-207A3603F23B}">
      <dsp:nvSpPr>
        <dsp:cNvPr id="0" name=""/>
        <dsp:cNvSpPr/>
      </dsp:nvSpPr>
      <dsp:spPr>
        <a:xfrm>
          <a:off x="518080" y="85207"/>
          <a:ext cx="7253129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151" tIns="0" rIns="2741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Google Scholar API (Metadata)</a:t>
          </a:r>
          <a:endParaRPr lang="en-US" sz="1800" kern="1200" dirty="0" smtClean="0"/>
        </a:p>
      </dsp:txBody>
      <dsp:txXfrm>
        <a:off x="544019" y="111146"/>
        <a:ext cx="7201251" cy="479482"/>
      </dsp:txXfrm>
    </dsp:sp>
    <dsp:sp modelId="{F769A10C-AB34-FF49-A9CF-1854F656D46C}">
      <dsp:nvSpPr>
        <dsp:cNvPr id="0" name=""/>
        <dsp:cNvSpPr/>
      </dsp:nvSpPr>
      <dsp:spPr>
        <a:xfrm>
          <a:off x="0" y="3151867"/>
          <a:ext cx="10361613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176" tIns="374904" rIns="80417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Data Format : XML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Complete Text</a:t>
          </a:r>
          <a:endParaRPr lang="en-US" sz="1800" kern="1200" dirty="0"/>
        </a:p>
      </dsp:txBody>
      <dsp:txXfrm>
        <a:off x="0" y="3151867"/>
        <a:ext cx="10361613" cy="1020600"/>
      </dsp:txXfrm>
    </dsp:sp>
    <dsp:sp modelId="{99AA8FAD-A2ED-AD46-B9ED-34EEBF5396CF}">
      <dsp:nvSpPr>
        <dsp:cNvPr id="0" name=""/>
        <dsp:cNvSpPr/>
      </dsp:nvSpPr>
      <dsp:spPr>
        <a:xfrm>
          <a:off x="518080" y="2886187"/>
          <a:ext cx="7253129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151" tIns="0" rIns="27415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Google Scholar, PubMed and PubMed Central API </a:t>
          </a:r>
          <a:endParaRPr lang="en-US" sz="1800" kern="1200" dirty="0"/>
        </a:p>
      </dsp:txBody>
      <dsp:txXfrm>
        <a:off x="544019" y="2912126"/>
        <a:ext cx="7201251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5AC74-51B1-E946-A294-95881A9277D6}">
      <dsp:nvSpPr>
        <dsp:cNvPr id="0" name=""/>
        <dsp:cNvSpPr/>
      </dsp:nvSpPr>
      <dsp:spPr>
        <a:xfrm>
          <a:off x="777120" y="0"/>
          <a:ext cx="8807371" cy="42576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82186-9A63-9347-B153-C6F5F468F89D}">
      <dsp:nvSpPr>
        <dsp:cNvPr id="0" name=""/>
        <dsp:cNvSpPr/>
      </dsp:nvSpPr>
      <dsp:spPr>
        <a:xfrm>
          <a:off x="5438" y="1277302"/>
          <a:ext cx="2475175" cy="170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Direct Parser (</a:t>
          </a:r>
          <a:r>
            <a:rPr lang="en-US" sz="1800" kern="1200" dirty="0" err="1" smtClean="0"/>
            <a:t>pypdfx</a:t>
          </a:r>
          <a:r>
            <a:rPr lang="en-US" sz="1800" kern="1200" dirty="0" smtClean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dirty="0" smtClean="0">
              <a:solidFill>
                <a:schemeClr val="tx1"/>
              </a:solidFill>
            </a:rPr>
            <a:t>http://pdfx.cs.man.ac.uk</a:t>
          </a:r>
        </a:p>
      </dsp:txBody>
      <dsp:txXfrm>
        <a:off x="88575" y="1360439"/>
        <a:ext cx="2308901" cy="1536796"/>
      </dsp:txXfrm>
    </dsp:sp>
    <dsp:sp modelId="{9953EF83-D8DF-0943-B926-7A8D50BC2541}">
      <dsp:nvSpPr>
        <dsp:cNvPr id="0" name=""/>
        <dsp:cNvSpPr/>
      </dsp:nvSpPr>
      <dsp:spPr>
        <a:xfrm>
          <a:off x="2630625" y="1277302"/>
          <a:ext cx="2475175" cy="170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Rule Based Parser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Pre-defined rules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Rules from document syntax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Rules from parser syntax</a:t>
          </a:r>
        </a:p>
      </dsp:txBody>
      <dsp:txXfrm>
        <a:off x="2713762" y="1360439"/>
        <a:ext cx="2308901" cy="1536796"/>
      </dsp:txXfrm>
    </dsp:sp>
    <dsp:sp modelId="{B6DEC1DE-E913-E94E-BC5C-59EAC3F761CD}">
      <dsp:nvSpPr>
        <dsp:cNvPr id="0" name=""/>
        <dsp:cNvSpPr/>
      </dsp:nvSpPr>
      <dsp:spPr>
        <a:xfrm>
          <a:off x="5255811" y="1277302"/>
          <a:ext cx="2475175" cy="170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Generate More Rules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Decision Tree</a:t>
          </a:r>
          <a:endParaRPr lang="en-US" sz="1400" kern="1200" dirty="0"/>
        </a:p>
      </dsp:txBody>
      <dsp:txXfrm>
        <a:off x="5338948" y="1360439"/>
        <a:ext cx="2308901" cy="1536796"/>
      </dsp:txXfrm>
    </dsp:sp>
    <dsp:sp modelId="{68D68D67-0BF0-0D4A-8DD1-D62B890C0B2B}">
      <dsp:nvSpPr>
        <dsp:cNvPr id="0" name=""/>
        <dsp:cNvSpPr/>
      </dsp:nvSpPr>
      <dsp:spPr>
        <a:xfrm>
          <a:off x="7880998" y="1277302"/>
          <a:ext cx="2475175" cy="170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Validation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TPR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FPR</a:t>
          </a:r>
          <a:endParaRPr lang="en-US" sz="1400" kern="1200" dirty="0"/>
        </a:p>
      </dsp:txBody>
      <dsp:txXfrm>
        <a:off x="7964135" y="1360439"/>
        <a:ext cx="2308901" cy="1536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911D7-5A02-9D4D-833E-F4CA4A66DD2D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FAC82-295C-464F-BB49-0EE7C158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5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E6A26-3226-3543-93D7-2ED1691D7EF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E43CE-3CF6-B34E-B973-3C9904AA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0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248"/>
            <a:ext cx="103632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103632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5AD4-EF23-E649-875E-7826257FA720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776" y="969264"/>
            <a:ext cx="48768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4517" y="510988"/>
            <a:ext cx="48768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804" y="2130552"/>
            <a:ext cx="48768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051E-AF66-3148-BC30-94C2481800C6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1376"/>
            <a:ext cx="10369176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FFEB-AFB4-174E-8D72-FCF0A6B65148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5142"/>
            <a:ext cx="10369176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93FA-B271-4247-891D-99B8FB42731C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549987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4549987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8185573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8185573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C20B-B5E9-A64C-8EC6-AED410CBFE7E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3401"/>
            <a:ext cx="21336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1"/>
            <a:ext cx="80264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D4D2-576B-D44A-93E2-179AC4CC6C72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69141"/>
            <a:ext cx="10361084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66B0-5E17-0D43-8437-48B0D6985C08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103632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10361084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681B-925C-D547-8481-6880BCE164A9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741595" y="424650"/>
            <a:ext cx="6708812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0"/>
            <a:ext cx="10361084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756648"/>
            <a:ext cx="10361084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3FDF-29C2-C344-9F3C-912232747CEF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644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8E04-E6C7-CC49-AB24-F39BB625CCA7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0701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0701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6D8-AE2E-E44F-B0EF-7A8B33FA5172}" type="datetime1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8273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82621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D52-D382-F545-BCFA-24E7D956D433}" type="datetime1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0AE9-8F1E-864B-BBFC-DC897BA60C91}" type="datetime1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0" y="971550"/>
            <a:ext cx="48768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57201"/>
            <a:ext cx="48768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0" y="2133601"/>
            <a:ext cx="48768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CBF2-6B27-E34E-91EE-2873BF515412}" type="datetime1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52601"/>
            <a:ext cx="1036108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724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668E00D-C387-7A4C-A088-ADC6EC8D452B}" type="datetime1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8362159-F184-4BED-B895-DCB52C0ABF9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  <p:sldLayoutId id="214748440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Framework to Build </a:t>
            </a:r>
            <a:r>
              <a:rPr lang="en-US" dirty="0"/>
              <a:t>A </a:t>
            </a:r>
            <a:r>
              <a:rPr lang="en-US" dirty="0" smtClean="0"/>
              <a:t>Graph based Knowledge Base from Scientific Literature with Search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799"/>
            <a:ext cx="10363200" cy="133029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Amrita </a:t>
            </a:r>
            <a:r>
              <a:rPr lang="en-US" dirty="0" err="1" smtClean="0"/>
              <a:t>Anam</a:t>
            </a:r>
            <a:endParaRPr lang="en-US" dirty="0" smtClean="0"/>
          </a:p>
          <a:p>
            <a:r>
              <a:rPr lang="en-US" sz="1700" dirty="0" smtClean="0"/>
              <a:t>PhD Student</a:t>
            </a:r>
          </a:p>
          <a:p>
            <a:r>
              <a:rPr lang="en-US" sz="1700" dirty="0" smtClean="0"/>
              <a:t>University of Maryland Baltimore County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00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</a:t>
            </a:r>
            <a:r>
              <a:rPr lang="en-US" dirty="0"/>
              <a:t>Parsing: Pre-defined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Identifying sections from parser syntax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500" dirty="0" smtClean="0"/>
          </a:p>
          <a:p>
            <a:r>
              <a:rPr lang="en-US" sz="2100" dirty="0" smtClean="0"/>
              <a:t>Language</a:t>
            </a:r>
            <a:r>
              <a:rPr lang="en-US" sz="2100" dirty="0"/>
              <a:t>: Python</a:t>
            </a:r>
          </a:p>
          <a:p>
            <a:r>
              <a:rPr lang="en-US" sz="2100" dirty="0"/>
              <a:t>Package: </a:t>
            </a:r>
            <a:r>
              <a:rPr lang="en-US" sz="2100" dirty="0" smtClean="0"/>
              <a:t>XML</a:t>
            </a:r>
            <a:r>
              <a:rPr lang="en-US" sz="2100" dirty="0"/>
              <a:t>, </a:t>
            </a:r>
            <a:r>
              <a:rPr lang="en-US" sz="2100" dirty="0" smtClean="0"/>
              <a:t>JSON, Re </a:t>
            </a:r>
            <a:r>
              <a:rPr lang="en-US" sz="2100" dirty="0"/>
              <a:t>– Regular </a:t>
            </a:r>
            <a:r>
              <a:rPr lang="en-US" sz="2100" dirty="0" smtClean="0"/>
              <a:t>Expression, NLTK </a:t>
            </a:r>
            <a:r>
              <a:rPr lang="en-US" sz="2100" dirty="0"/>
              <a:t>– Natural Language Tool </a:t>
            </a:r>
            <a:r>
              <a:rPr lang="en-US" sz="2100" dirty="0" smtClean="0"/>
              <a:t>Kit, Spacy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774983"/>
              </p:ext>
            </p:extLst>
          </p:nvPr>
        </p:nvGraphicFramePr>
        <p:xfrm>
          <a:off x="838212" y="2405232"/>
          <a:ext cx="10515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913"/>
                <a:gridCol w="79406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marL="186427" marR="18642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 (Examples)</a:t>
                      </a:r>
                      <a:endParaRPr lang="en-US" dirty="0"/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 Tag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Parser adds some metadata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are identified and stored in a &lt;image&gt; tag</a:t>
                      </a:r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Tables</a:t>
                      </a:r>
                      <a:r>
                        <a:rPr lang="en-US" baseline="0" dirty="0" smtClean="0"/>
                        <a:t> are stored in a &lt;table&gt; tag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Values are stored by specifying &lt;row&gt; and &lt;column&gt;</a:t>
                      </a:r>
                      <a:endParaRPr lang="en-US" dirty="0"/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Emails are identified and stored in a</a:t>
                      </a:r>
                      <a:r>
                        <a:rPr lang="en-US" baseline="0" dirty="0" smtClean="0"/>
                        <a:t> &lt;email&gt; tag</a:t>
                      </a:r>
                      <a:endParaRPr lang="en-US" dirty="0"/>
                    </a:p>
                  </a:txBody>
                  <a:tcPr marL="186427" marR="186427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 each tag we calculate:</a:t>
                </a:r>
              </a:p>
              <a:p>
                <a:r>
                  <a:rPr lang="en-US" dirty="0" smtClean="0"/>
                  <a:t>True Positive Rate: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𝑇𝑃𝑅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𝑃𝑜𝑠𝑖𝑡𝑖𝑣𝑒𝑠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𝑃𝑜𝑠𝑖𝑡𝑖𝑣𝑒𝑠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False </a:t>
                </a:r>
                <a:r>
                  <a:rPr lang="en-US" dirty="0"/>
                  <a:t>Positive Rate:</a:t>
                </a:r>
              </a:p>
              <a:p>
                <a:pPr lvl="1"/>
                <a:r>
                  <a:rPr lang="en-US" dirty="0" smtClean="0"/>
                  <a:t>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𝑃𝑅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𝐹𝑎𝑙𝑠𝑒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𝐹𝑎𝑙𝑠𝑒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𝑃𝑜𝑠𝑖𝑡𝑖𝑣𝑒𝑠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𝑇𝑟𝑢𝑒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23062"/>
              </p:ext>
            </p:extLst>
          </p:nvPr>
        </p:nvGraphicFramePr>
        <p:xfrm>
          <a:off x="6469165" y="2232272"/>
          <a:ext cx="4820778" cy="33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26"/>
                <a:gridCol w="1606926"/>
                <a:gridCol w="1606926"/>
              </a:tblGrid>
              <a:tr h="9711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Assigned</a:t>
                      </a:r>
                      <a:r>
                        <a:rPr lang="en-US" sz="1600" baseline="0" dirty="0" smtClean="0"/>
                        <a:t> tag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r>
                        <a:rPr lang="en-US" sz="1600" baseline="0" dirty="0" smtClean="0"/>
                        <a:t> not assign tag</a:t>
                      </a:r>
                      <a:endParaRPr lang="en-US" sz="1600" dirty="0"/>
                    </a:p>
                  </a:txBody>
                  <a:tcPr/>
                </a:tc>
              </a:tr>
              <a:tr h="9711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 should be tagged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TP:</a:t>
                      </a:r>
                      <a:r>
                        <a:rPr lang="en-US" sz="1600" baseline="0" dirty="0" smtClean="0"/>
                        <a:t> Element was tagged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FN:</a:t>
                      </a:r>
                      <a:r>
                        <a:rPr lang="en-US" sz="1600" baseline="0" dirty="0" smtClean="0"/>
                        <a:t> Element was not tagged</a:t>
                      </a:r>
                      <a:endParaRPr lang="en-US" sz="1600" dirty="0"/>
                    </a:p>
                  </a:txBody>
                  <a:tcPr/>
                </a:tc>
              </a:tr>
              <a:tr h="13801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 should</a:t>
                      </a:r>
                      <a:r>
                        <a:rPr lang="en-US" sz="1600" baseline="0" dirty="0" smtClean="0"/>
                        <a:t> not be tagged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FP: Wrong</a:t>
                      </a:r>
                      <a:r>
                        <a:rPr lang="en-US" sz="1600" baseline="0" dirty="0" smtClean="0"/>
                        <a:t> e</a:t>
                      </a:r>
                      <a:r>
                        <a:rPr lang="en-US" sz="1600" dirty="0" smtClean="0"/>
                        <a:t>lement was tagged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TN: Wrong element was not tagged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Elbow Connector 50"/>
          <p:cNvCxnSpPr/>
          <p:nvPr/>
        </p:nvCxnSpPr>
        <p:spPr>
          <a:xfrm rot="5400000" flipH="1" flipV="1">
            <a:off x="8830392" y="5040520"/>
            <a:ext cx="1313941" cy="450343"/>
          </a:xfrm>
          <a:prstGeom prst="bentConnector3">
            <a:avLst>
              <a:gd name="adj1" fmla="val -25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Retrieval: Citation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328138"/>
              </p:ext>
            </p:extLst>
          </p:nvPr>
        </p:nvGraphicFramePr>
        <p:xfrm>
          <a:off x="914401" y="1868488"/>
          <a:ext cx="8485828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0044246" y="4071636"/>
            <a:ext cx="1489936" cy="454249"/>
            <a:chOff x="4329581" y="198279"/>
            <a:chExt cx="1489936" cy="454249"/>
          </a:xfrm>
        </p:grpSpPr>
        <p:sp>
          <p:nvSpPr>
            <p:cNvPr id="17" name="Rectangle 16"/>
            <p:cNvSpPr/>
            <p:nvPr/>
          </p:nvSpPr>
          <p:spPr>
            <a:xfrm>
              <a:off x="4329581" y="198279"/>
              <a:ext cx="1489936" cy="45424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329581" y="198279"/>
              <a:ext cx="1489936" cy="45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Store for future use</a:t>
              </a:r>
              <a:endParaRPr lang="en-US" sz="1400" kern="1200" dirty="0"/>
            </a:p>
          </p:txBody>
        </p:sp>
      </p:grpSp>
      <p:cxnSp>
        <p:nvCxnSpPr>
          <p:cNvPr id="49" name="Elbow Connector 48"/>
          <p:cNvCxnSpPr/>
          <p:nvPr/>
        </p:nvCxnSpPr>
        <p:spPr>
          <a:xfrm rot="16200000" flipH="1">
            <a:off x="8751362" y="3672381"/>
            <a:ext cx="1270125" cy="662567"/>
          </a:xfrm>
          <a:prstGeom prst="bentConnector3">
            <a:avLst>
              <a:gd name="adj1" fmla="val -10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17" idx="1"/>
          </p:cNvCxnSpPr>
          <p:nvPr/>
        </p:nvCxnSpPr>
        <p:spPr>
          <a:xfrm flipV="1">
            <a:off x="9386425" y="4298761"/>
            <a:ext cx="657821" cy="32616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62492" y="4500662"/>
            <a:ext cx="593553" cy="26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AND</a:t>
            </a:r>
            <a:endParaRPr lang="en-US" sz="1100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4796" y="4298760"/>
            <a:ext cx="15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Break down text into words, phrases and sentences</a:t>
            </a:r>
            <a:endParaRPr lang="en-US" sz="1200" dirty="0"/>
          </a:p>
        </p:txBody>
      </p: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2525282" y="3597779"/>
            <a:ext cx="0" cy="700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Retrieval: Methodology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849179"/>
              </p:ext>
            </p:extLst>
          </p:nvPr>
        </p:nvGraphicFramePr>
        <p:xfrm>
          <a:off x="914401" y="1869141"/>
          <a:ext cx="10361084" cy="425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graph database prioritizes relationships and follows a graph structure</a:t>
            </a:r>
          </a:p>
          <a:p>
            <a:r>
              <a:rPr lang="en-US" dirty="0" smtClean="0"/>
              <a:t>Nodes – entities </a:t>
            </a:r>
          </a:p>
          <a:p>
            <a:pPr lvl="1"/>
            <a:r>
              <a:rPr lang="en-US" dirty="0"/>
              <a:t>Identified by a unique identifier</a:t>
            </a:r>
          </a:p>
          <a:p>
            <a:pPr lvl="1"/>
            <a:r>
              <a:rPr lang="en-US" dirty="0" smtClean="0"/>
              <a:t>Defined by a “type”</a:t>
            </a:r>
          </a:p>
          <a:p>
            <a:pPr lvl="1"/>
            <a:r>
              <a:rPr lang="en-US" dirty="0" smtClean="0"/>
              <a:t>Can have incoming and outgoing edges</a:t>
            </a:r>
          </a:p>
          <a:p>
            <a:pPr lvl="1"/>
            <a:r>
              <a:rPr lang="en-US" dirty="0" smtClean="0"/>
              <a:t>Can have multiple attributes</a:t>
            </a:r>
          </a:p>
          <a:p>
            <a:r>
              <a:rPr lang="en-US" dirty="0" smtClean="0"/>
              <a:t>Edges – relationships between nodes</a:t>
            </a:r>
          </a:p>
          <a:p>
            <a:pPr lvl="1"/>
            <a:r>
              <a:rPr lang="en-US" dirty="0" smtClean="0"/>
              <a:t>Can have a label to define the “type” of relationship</a:t>
            </a:r>
          </a:p>
          <a:p>
            <a:pPr lvl="1"/>
            <a:r>
              <a:rPr lang="en-US" dirty="0" smtClean="0"/>
              <a:t>Can have multiple attributes</a:t>
            </a:r>
          </a:p>
          <a:p>
            <a:pPr lvl="1"/>
            <a:r>
              <a:rPr lang="en-US" dirty="0" smtClean="0"/>
              <a:t>Can be directed or undirected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7386029" y="3290742"/>
            <a:ext cx="3105243" cy="1271548"/>
            <a:chOff x="7386029" y="3290742"/>
            <a:chExt cx="3105243" cy="1271548"/>
          </a:xfrm>
        </p:grpSpPr>
        <p:cxnSp>
          <p:nvCxnSpPr>
            <p:cNvPr id="21" name="Straight Arrow Connector 20"/>
            <p:cNvCxnSpPr>
              <a:stCxn id="27" idx="2"/>
              <a:endCxn id="4" idx="5"/>
            </p:cNvCxnSpPr>
            <p:nvPr/>
          </p:nvCxnSpPr>
          <p:spPr>
            <a:xfrm flipH="1" flipV="1">
              <a:off x="9400110" y="4078640"/>
              <a:ext cx="1091162" cy="443277"/>
            </a:xfrm>
            <a:prstGeom prst="straightConnector1">
              <a:avLst/>
            </a:prstGeom>
            <a:ln w="38100">
              <a:solidFill>
                <a:srgbClr val="6D9E98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6"/>
              <a:endCxn id="4" idx="2"/>
            </p:cNvCxnSpPr>
            <p:nvPr/>
          </p:nvCxnSpPr>
          <p:spPr>
            <a:xfrm>
              <a:off x="7386029" y="3390383"/>
              <a:ext cx="1047952" cy="302653"/>
            </a:xfrm>
            <a:prstGeom prst="straightConnector1">
              <a:avLst/>
            </a:prstGeom>
            <a:ln w="38100">
              <a:solidFill>
                <a:srgbClr val="6D9E98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1032239">
              <a:off x="7586243" y="3290742"/>
              <a:ext cx="839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Mentors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389327">
              <a:off x="9519303" y="4285291"/>
              <a:ext cx="839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Mentors</a:t>
              </a:r>
              <a:endParaRPr lang="en-US" sz="1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400110" y="2379951"/>
            <a:ext cx="773682" cy="927481"/>
            <a:chOff x="9400110" y="2379951"/>
            <a:chExt cx="773682" cy="927481"/>
          </a:xfrm>
        </p:grpSpPr>
        <p:cxnSp>
          <p:nvCxnSpPr>
            <p:cNvPr id="34" name="Straight Arrow Connector 33"/>
            <p:cNvCxnSpPr>
              <a:stCxn id="4" idx="7"/>
              <a:endCxn id="29" idx="2"/>
            </p:cNvCxnSpPr>
            <p:nvPr/>
          </p:nvCxnSpPr>
          <p:spPr>
            <a:xfrm flipV="1">
              <a:off x="9400110" y="2478666"/>
              <a:ext cx="773682" cy="828766"/>
            </a:xfrm>
            <a:prstGeom prst="straightConnector1">
              <a:avLst/>
            </a:prstGeom>
            <a:ln w="38100" cmpd="dbl">
              <a:solidFill>
                <a:srgbClr val="8D3A4E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18808924">
              <a:off x="9162211" y="2698042"/>
              <a:ext cx="913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Works for</a:t>
              </a:r>
              <a:endParaRPr lang="en-US" sz="1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819801" y="2864270"/>
            <a:ext cx="320120" cy="1112321"/>
            <a:chOff x="10819801" y="2864270"/>
            <a:chExt cx="320120" cy="1112321"/>
          </a:xfrm>
        </p:grpSpPr>
        <p:cxnSp>
          <p:nvCxnSpPr>
            <p:cNvPr id="36" name="Straight Arrow Connector 35"/>
            <p:cNvCxnSpPr>
              <a:stCxn id="27" idx="0"/>
              <a:endCxn id="29" idx="5"/>
            </p:cNvCxnSpPr>
            <p:nvPr/>
          </p:nvCxnSpPr>
          <p:spPr>
            <a:xfrm flipV="1">
              <a:off x="11057218" y="2864270"/>
              <a:ext cx="82703" cy="1112321"/>
            </a:xfrm>
            <a:prstGeom prst="straightConnector1">
              <a:avLst/>
            </a:prstGeom>
            <a:ln w="38100" cmpd="dbl">
              <a:solidFill>
                <a:srgbClr val="8D3A4E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6360801">
              <a:off x="10501710" y="3347449"/>
              <a:ext cx="913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Works for</a:t>
              </a:r>
              <a:endParaRPr lang="en-US" sz="12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365965" y="4078640"/>
            <a:ext cx="398036" cy="968358"/>
            <a:chOff x="8365965" y="4078640"/>
            <a:chExt cx="398036" cy="968358"/>
          </a:xfrm>
        </p:grpSpPr>
        <p:cxnSp>
          <p:nvCxnSpPr>
            <p:cNvPr id="58" name="Straight Arrow Connector 57"/>
            <p:cNvCxnSpPr>
              <a:stCxn id="4" idx="3"/>
              <a:endCxn id="39" idx="7"/>
            </p:cNvCxnSpPr>
            <p:nvPr/>
          </p:nvCxnSpPr>
          <p:spPr>
            <a:xfrm flipH="1">
              <a:off x="8365965" y="4078640"/>
              <a:ext cx="233778" cy="872747"/>
            </a:xfrm>
            <a:prstGeom prst="straightConnector1">
              <a:avLst/>
            </a:prstGeom>
            <a:ln w="38100" cmpd="dbl">
              <a:solidFill>
                <a:srgbClr val="8D3A4E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 rot="6235244">
              <a:off x="8168911" y="4451908"/>
              <a:ext cx="913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Works for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820084" y="3885311"/>
            <a:ext cx="745514" cy="1066076"/>
            <a:chOff x="6820084" y="3885311"/>
            <a:chExt cx="745514" cy="1066076"/>
          </a:xfrm>
        </p:grpSpPr>
        <p:cxnSp>
          <p:nvCxnSpPr>
            <p:cNvPr id="56" name="Straight Arrow Connector 55"/>
            <p:cNvCxnSpPr>
              <a:stCxn id="38" idx="4"/>
              <a:endCxn id="39" idx="1"/>
            </p:cNvCxnSpPr>
            <p:nvPr/>
          </p:nvCxnSpPr>
          <p:spPr>
            <a:xfrm>
              <a:off x="6820084" y="3935709"/>
              <a:ext cx="745514" cy="1015678"/>
            </a:xfrm>
            <a:prstGeom prst="straightConnector1">
              <a:avLst/>
            </a:prstGeom>
            <a:ln w="38100" cmpd="dbl">
              <a:solidFill>
                <a:srgbClr val="8D3A4E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3251779">
              <a:off x="6816162" y="4203402"/>
              <a:ext cx="913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Works for</a:t>
              </a:r>
              <a:endParaRPr lang="en-US" sz="12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32158" y="2609284"/>
            <a:ext cx="1353871" cy="1326425"/>
            <a:chOff x="6032158" y="2609284"/>
            <a:chExt cx="1353871" cy="1326425"/>
          </a:xfrm>
        </p:grpSpPr>
        <p:sp>
          <p:nvSpPr>
            <p:cNvPr id="38" name="Oval 37"/>
            <p:cNvSpPr/>
            <p:nvPr/>
          </p:nvSpPr>
          <p:spPr>
            <a:xfrm>
              <a:off x="6254138" y="2845057"/>
              <a:ext cx="1131891" cy="10906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Aryya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Gandopadhyay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32158" y="2609284"/>
              <a:ext cx="109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Person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491272" y="3976591"/>
            <a:ext cx="1228516" cy="1381456"/>
            <a:chOff x="10491272" y="3976591"/>
            <a:chExt cx="1228516" cy="1381456"/>
          </a:xfrm>
        </p:grpSpPr>
        <p:sp>
          <p:nvSpPr>
            <p:cNvPr id="27" name="Oval 26"/>
            <p:cNvSpPr/>
            <p:nvPr/>
          </p:nvSpPr>
          <p:spPr>
            <a:xfrm>
              <a:off x="10491272" y="3976591"/>
              <a:ext cx="1131891" cy="10906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Brandon </a:t>
              </a:r>
              <a:r>
                <a:rPr lang="en-US" sz="1200" dirty="0" err="1" smtClean="0"/>
                <a:t>Gallas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629306" y="5081048"/>
              <a:ext cx="109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Person</a:t>
              </a:r>
              <a:endParaRPr lang="en-US" sz="1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379325" y="2941159"/>
            <a:ext cx="1186547" cy="1297203"/>
            <a:chOff x="8379325" y="2941159"/>
            <a:chExt cx="1186547" cy="1297203"/>
          </a:xfrm>
        </p:grpSpPr>
        <p:sp>
          <p:nvSpPr>
            <p:cNvPr id="4" name="Oval 3"/>
            <p:cNvSpPr/>
            <p:nvPr/>
          </p:nvSpPr>
          <p:spPr>
            <a:xfrm>
              <a:off x="8433981" y="3147710"/>
              <a:ext cx="1131891" cy="109065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Amrita Anam</a:t>
              </a:r>
              <a:endParaRPr 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379325" y="2941159"/>
              <a:ext cx="109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Person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173792" y="1684836"/>
            <a:ext cx="1490781" cy="1339156"/>
            <a:chOff x="10173792" y="1684836"/>
            <a:chExt cx="1490781" cy="1339156"/>
          </a:xfrm>
        </p:grpSpPr>
        <p:sp>
          <p:nvSpPr>
            <p:cNvPr id="29" name="Oval 28"/>
            <p:cNvSpPr/>
            <p:nvPr/>
          </p:nvSpPr>
          <p:spPr>
            <a:xfrm>
              <a:off x="10173792" y="1933340"/>
              <a:ext cx="1131891" cy="109065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FDA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574091" y="1684836"/>
              <a:ext cx="109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Organization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99836" y="4791665"/>
            <a:ext cx="1283168" cy="1367114"/>
            <a:chOff x="7399836" y="4791665"/>
            <a:chExt cx="1283168" cy="1367114"/>
          </a:xfrm>
        </p:grpSpPr>
        <p:sp>
          <p:nvSpPr>
            <p:cNvPr id="39" name="Oval 38"/>
            <p:cNvSpPr/>
            <p:nvPr/>
          </p:nvSpPr>
          <p:spPr>
            <a:xfrm>
              <a:off x="7399836" y="4791665"/>
              <a:ext cx="1131891" cy="109065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UMBC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92522" y="5881780"/>
              <a:ext cx="109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Organization</a:t>
              </a:r>
              <a:endParaRPr lang="en-US" sz="1200" dirty="0"/>
            </a:p>
          </p:txBody>
        </p:sp>
      </p:grp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Flexible schema</a:t>
            </a:r>
          </a:p>
          <a:p>
            <a:pPr lvl="1"/>
            <a:r>
              <a:rPr lang="en-US" dirty="0" smtClean="0"/>
              <a:t>Avoid complex joins</a:t>
            </a:r>
          </a:p>
          <a:p>
            <a:pPr lvl="1"/>
            <a:r>
              <a:rPr lang="en-US" dirty="0" smtClean="0"/>
              <a:t>Graph analytics</a:t>
            </a:r>
          </a:p>
          <a:p>
            <a:pPr lvl="1"/>
            <a:r>
              <a:rPr lang="en-US" dirty="0" smtClean="0"/>
              <a:t>Easy to visualize</a:t>
            </a:r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Lack of unified query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Document-Graph Components: Nodes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258565"/>
              </p:ext>
            </p:extLst>
          </p:nvPr>
        </p:nvGraphicFramePr>
        <p:xfrm>
          <a:off x="914400" y="1868488"/>
          <a:ext cx="103616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Document-Graph </a:t>
            </a:r>
            <a:r>
              <a:rPr lang="en-US" dirty="0"/>
              <a:t>Components: Relationships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159875"/>
              </p:ext>
            </p:extLst>
          </p:nvPr>
        </p:nvGraphicFramePr>
        <p:xfrm>
          <a:off x="987902" y="1868481"/>
          <a:ext cx="1028758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4943" y="2835753"/>
            <a:ext cx="1837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WRITTEN_BY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 rot="20101465">
            <a:off x="6849761" y="3235561"/>
            <a:ext cx="1837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PUBLISHED_IN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rot="1072405">
            <a:off x="6952737" y="4562364"/>
            <a:ext cx="1837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PUBLISHED_BY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20332709">
            <a:off x="4285811" y="4339085"/>
            <a:ext cx="1837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CONTAINS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 rot="1542043">
            <a:off x="4312678" y="3378179"/>
            <a:ext cx="898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USES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1606" y="4856551"/>
            <a:ext cx="1837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CITES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0416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Open source graph repository</a:t>
            </a:r>
          </a:p>
          <a:p>
            <a:r>
              <a:rPr lang="en-US" sz="2400" dirty="0" smtClean="0"/>
              <a:t>Supports CRUD (Create, Read, Update, Delete) operations</a:t>
            </a:r>
          </a:p>
          <a:p>
            <a:r>
              <a:rPr lang="en-US" sz="2400" dirty="0" smtClean="0"/>
              <a:t>Supports CQL (Cypher Query Language)</a:t>
            </a:r>
          </a:p>
          <a:p>
            <a:r>
              <a:rPr lang="en-US" sz="2400" dirty="0" smtClean="0"/>
              <a:t>Can be integrated with distributed platforms (</a:t>
            </a:r>
            <a:r>
              <a:rPr lang="en-US" sz="2400" dirty="0" err="1" smtClean="0"/>
              <a:t>hadoop</a:t>
            </a:r>
            <a:r>
              <a:rPr lang="en-US" sz="2400" dirty="0" smtClean="0"/>
              <a:t> and spark)</a:t>
            </a:r>
          </a:p>
          <a:p>
            <a:endParaRPr lang="en-US" dirty="0"/>
          </a:p>
        </p:txBody>
      </p:sp>
      <p:pic>
        <p:nvPicPr>
          <p:cNvPr id="6" name="Picture 5" descr="Screen Shot 2016-09-23 at 12.0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67" y="2012270"/>
            <a:ext cx="7048500" cy="302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eo4j</a:t>
            </a:r>
            <a:endParaRPr lang="en-US" dirty="0"/>
          </a:p>
        </p:txBody>
      </p:sp>
      <p:pic>
        <p:nvPicPr>
          <p:cNvPr id="11" name="Content Placeholder 10" descr="Screen Shot 2016-09-23 at 12.03.4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" b="4064"/>
          <a:stretch/>
        </p:blipFill>
        <p:spPr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Pool of scientific literature that are not being analyzed as a network</a:t>
            </a:r>
          </a:p>
          <a:p>
            <a:pPr lvl="1"/>
            <a:r>
              <a:rPr lang="en-US" dirty="0" smtClean="0"/>
              <a:t>The papers are not easy to decipher without reading the whole paper</a:t>
            </a:r>
          </a:p>
          <a:p>
            <a:pPr lvl="1"/>
            <a:r>
              <a:rPr lang="en-US" dirty="0" smtClean="0"/>
              <a:t>Analyzing different members of the community along with their work can be beneficial to academic and research institutions</a:t>
            </a:r>
          </a:p>
          <a:p>
            <a:endParaRPr lang="en-US" sz="800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/>
              <a:t>Build a domain specific </a:t>
            </a:r>
            <a:r>
              <a:rPr lang="en-US" dirty="0" smtClean="0"/>
              <a:t>knowledgebase with structured information </a:t>
            </a:r>
            <a:r>
              <a:rPr lang="en-US" b="1" dirty="0" smtClean="0"/>
              <a:t>(Task 1)</a:t>
            </a:r>
          </a:p>
          <a:p>
            <a:pPr lvl="1"/>
            <a:r>
              <a:rPr lang="en-US" dirty="0"/>
              <a:t>Identify and retrieve </a:t>
            </a:r>
            <a:r>
              <a:rPr lang="en-US" dirty="0" smtClean="0"/>
              <a:t>evaluation </a:t>
            </a:r>
            <a:r>
              <a:rPr lang="en-US" dirty="0"/>
              <a:t>methods </a:t>
            </a:r>
            <a:r>
              <a:rPr lang="en-US" b="1" dirty="0"/>
              <a:t>(Task 1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Analyze the documents as a network connected by metadata and content </a:t>
            </a:r>
            <a:r>
              <a:rPr lang="en-US" b="1" dirty="0" smtClean="0"/>
              <a:t>(Task 2)</a:t>
            </a:r>
          </a:p>
          <a:p>
            <a:pPr lvl="1"/>
            <a:r>
              <a:rPr lang="en-US" dirty="0" smtClean="0"/>
              <a:t>Provide users with a search functionality to assess community interaction </a:t>
            </a:r>
            <a:r>
              <a:rPr lang="en-US" b="1" dirty="0" smtClean="0"/>
              <a:t>(Task 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Graph with neo4j</a:t>
            </a:r>
            <a:endParaRPr lang="en-US" dirty="0"/>
          </a:p>
        </p:txBody>
      </p:sp>
      <p:pic>
        <p:nvPicPr>
          <p:cNvPr id="9" name="Content Placeholder 8" descr="Screen Shot 2016-09-24 at 12.54.5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2" b="7932"/>
          <a:stretch/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358114"/>
              </p:ext>
            </p:extLst>
          </p:nvPr>
        </p:nvGraphicFramePr>
        <p:xfrm>
          <a:off x="914400" y="1868488"/>
          <a:ext cx="103616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/>
              <a:t>3</a:t>
            </a:r>
            <a:br>
              <a:rPr lang="en-US" dirty="0"/>
            </a:br>
            <a:r>
              <a:rPr lang="en-US" sz="4000" dirty="0"/>
              <a:t>Analyze the Research Community and </a:t>
            </a:r>
            <a:r>
              <a:rPr lang="en-US" sz="4000" dirty="0" smtClean="0"/>
              <a:t>Trends</a:t>
            </a: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89313404"/>
              </p:ext>
            </p:extLst>
          </p:nvPr>
        </p:nvGraphicFramePr>
        <p:xfrm>
          <a:off x="1837498" y="3363983"/>
          <a:ext cx="8700811" cy="277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1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component : Sub graph where any two nodes are connected by a path of edge(s)</a:t>
            </a:r>
          </a:p>
          <a:p>
            <a:r>
              <a:rPr lang="en-US" dirty="0" smtClean="0"/>
              <a:t>Network diameter: Number of hops between the two most distant nodes </a:t>
            </a:r>
          </a:p>
          <a:p>
            <a:endParaRPr lang="en-US" dirty="0"/>
          </a:p>
          <a:p>
            <a:r>
              <a:rPr lang="en-US" dirty="0" smtClean="0"/>
              <a:t>Document Graph (50 Documents)</a:t>
            </a:r>
          </a:p>
          <a:p>
            <a:pPr lvl="1"/>
            <a:r>
              <a:rPr lang="en-US" dirty="0" smtClean="0"/>
              <a:t>Connected Component: 1</a:t>
            </a:r>
          </a:p>
          <a:p>
            <a:pPr lvl="1"/>
            <a:r>
              <a:rPr lang="en-US" dirty="0" smtClean="0"/>
              <a:t>Network Diameter: 10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understand importance/dominance of nodes</a:t>
            </a:r>
          </a:p>
          <a:p>
            <a:r>
              <a:rPr lang="en-US" dirty="0" smtClean="0"/>
              <a:t>Degree Centrality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Ranks nodes based on in </a:t>
            </a:r>
            <a:r>
              <a:rPr lang="en-US" dirty="0"/>
              <a:t>and out </a:t>
            </a:r>
            <a:r>
              <a:rPr lang="en-US" dirty="0" smtClean="0"/>
              <a:t>degree</a:t>
            </a:r>
          </a:p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lvl="1"/>
            <a:r>
              <a:rPr lang="en-US" dirty="0" smtClean="0"/>
              <a:t>Ranks nodes based on their occurrence in the shortest path</a:t>
            </a:r>
          </a:p>
          <a:p>
            <a:r>
              <a:rPr lang="en-US" dirty="0" smtClean="0"/>
              <a:t>Closeness Centrality</a:t>
            </a:r>
          </a:p>
          <a:p>
            <a:pPr lvl="1"/>
            <a:r>
              <a:rPr lang="en-US" dirty="0" smtClean="0"/>
              <a:t>Ranks nodes based on their distance to other nodes in the local connected component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/>
              <a:t>2</a:t>
            </a:r>
            <a:br>
              <a:rPr lang="en-US" dirty="0"/>
            </a:br>
            <a:r>
              <a:rPr lang="en-US" sz="4000" dirty="0"/>
              <a:t>Test, Optimize and Validate Search Queries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96968551"/>
              </p:ext>
            </p:extLst>
          </p:nvPr>
        </p:nvGraphicFramePr>
        <p:xfrm>
          <a:off x="1837498" y="3363983"/>
          <a:ext cx="8700811" cy="277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1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query and Graph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authors who used a study in their documents</a:t>
            </a:r>
            <a:endParaRPr lang="en-US" dirty="0"/>
          </a:p>
        </p:txBody>
      </p:sp>
      <p:pic>
        <p:nvPicPr>
          <p:cNvPr id="5" name="Picture 4" descr="Screen Shot 2016-09-24 at 1.53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21" y="2445305"/>
            <a:ext cx="8741626" cy="36882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1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query and Graph Retrieval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Academic Radiology</a:t>
            </a:r>
            <a:endParaRPr lang="en-US" sz="2400" dirty="0"/>
          </a:p>
        </p:txBody>
      </p:sp>
      <p:pic>
        <p:nvPicPr>
          <p:cNvPr id="10" name="Content Placeholder 9" descr="Screen Shot 2016-09-24 at 2.05.41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8" b="11918"/>
          <a:stretch/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Journal of pathology informatics</a:t>
            </a:r>
          </a:p>
        </p:txBody>
      </p:sp>
      <p:pic>
        <p:nvPicPr>
          <p:cNvPr id="11" name="Content Placeholder 10" descr="Screen Shot 2016-09-24 at 2.18.04 PM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0" b="15380"/>
          <a:stretch/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Retrieval: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𝑝𝑟𝑒𝑐𝑖𝑠𝑖𝑜𝑛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|{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𝑟𝑒𝑙𝑒𝑣𝑎𝑛𝑡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𝑑𝑜𝑐𝑢𝑚𝑒𝑛𝑡𝑠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}⋂ {</m:t>
                        </m:r>
                        <m:r>
                          <a:rPr lang="en-US" b="0" i="1" smtClean="0">
                            <a:latin typeface="Cambria Math"/>
                          </a:rPr>
                          <m:t>𝑟𝑒𝑡𝑟𝑖𝑒𝑣𝑒𝑑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𝑑𝑜𝑐𝑢𝑚𝑒𝑛𝑡𝑠</m:t>
                        </m:r>
                        <m:r>
                          <a:rPr lang="en-US" b="0" i="1" smtClean="0">
                            <a:latin typeface="Cambria Math"/>
                          </a:rPr>
                          <m:t>}|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𝑟𝑒𝑡𝑟𝑖𝑒𝑣𝑒𝑑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𝑑𝑜𝑐𝑢𝑚𝑒𝑛𝑡𝑠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How </a:t>
                </a:r>
                <a:r>
                  <a:rPr lang="en-US" b="1" dirty="0" smtClean="0"/>
                  <a:t>relevant </a:t>
                </a:r>
                <a:r>
                  <a:rPr lang="en-US" dirty="0" smtClean="0"/>
                  <a:t>are the </a:t>
                </a:r>
                <a:r>
                  <a:rPr lang="en-US" b="1" dirty="0" smtClean="0"/>
                  <a:t>retrieved </a:t>
                </a:r>
                <a:r>
                  <a:rPr lang="en-US" dirty="0" smtClean="0"/>
                  <a:t>documents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r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𝑟𝑒𝑐𝑎𝑙𝑙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|{</m:t>
                        </m:r>
                        <m:r>
                          <a:rPr lang="en-US" i="1">
                            <a:latin typeface="Cambria Math"/>
                          </a:rPr>
                          <m:t>𝑟𝑒𝑙𝑒𝑣𝑎𝑛𝑡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𝑑𝑜𝑐𝑢𝑚𝑒𝑛𝑡𝑠</m:t>
                        </m:r>
                        <m:r>
                          <a:rPr lang="en-US" i="1">
                            <a:latin typeface="Cambria Math"/>
                          </a:rPr>
                          <m:t>}⋂⋃{</m:t>
                        </m:r>
                        <m:r>
                          <a:rPr lang="en-US" i="1">
                            <a:latin typeface="Cambria Math"/>
                          </a:rPr>
                          <m:t>𝑟𝑒𝑡𝑟𝑖𝑒𝑣𝑒𝑑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𝑑𝑜𝑐𝑢𝑚𝑒𝑛𝑡𝑠</m:t>
                        </m:r>
                        <m:r>
                          <a:rPr lang="en-US" i="1">
                            <a:latin typeface="Cambria Math"/>
                          </a:rPr>
                          <m:t>}|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𝑟𝑒𝑙𝑒𝑣𝑎𝑛𝑡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𝑑𝑜𝑐𝑢𝑚𝑒𝑛𝑡𝑠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How much of the </a:t>
                </a:r>
                <a:r>
                  <a:rPr lang="en-US" b="1" dirty="0" smtClean="0"/>
                  <a:t>relevant</a:t>
                </a:r>
                <a:r>
                  <a:rPr lang="en-US" dirty="0" smtClean="0"/>
                  <a:t> documents were </a:t>
                </a:r>
                <a:r>
                  <a:rPr lang="en-US" b="1" dirty="0" smtClean="0"/>
                  <a:t>retrieved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between sub-graphs</a:t>
            </a:r>
          </a:p>
          <a:p>
            <a:r>
              <a:rPr lang="en-US" dirty="0" smtClean="0"/>
              <a:t>More filtering options</a:t>
            </a:r>
          </a:p>
          <a:p>
            <a:r>
              <a:rPr lang="en-US" dirty="0" smtClean="0"/>
              <a:t>Helps understand the trend in research</a:t>
            </a:r>
          </a:p>
          <a:p>
            <a:r>
              <a:rPr lang="en-US" dirty="0" smtClean="0"/>
              <a:t>Helps understand the community and its members</a:t>
            </a:r>
          </a:p>
          <a:p>
            <a:r>
              <a:rPr lang="en-US" dirty="0" smtClean="0"/>
              <a:t>Hierarchical drill down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4400" y="5073465"/>
            <a:ext cx="10361613" cy="1051945"/>
            <a:chOff x="914400" y="5073465"/>
            <a:chExt cx="10361613" cy="1051945"/>
          </a:xfrm>
        </p:grpSpPr>
        <p:sp>
          <p:nvSpPr>
            <p:cNvPr id="5" name="Freeform 4"/>
            <p:cNvSpPr/>
            <p:nvPr/>
          </p:nvSpPr>
          <p:spPr>
            <a:xfrm>
              <a:off x="914400" y="5073465"/>
              <a:ext cx="10361613" cy="1051945"/>
            </a:xfrm>
            <a:custGeom>
              <a:avLst/>
              <a:gdLst>
                <a:gd name="connsiteX0" fmla="*/ 0 w 10361613"/>
                <a:gd name="connsiteY0" fmla="*/ 0 h 1051945"/>
                <a:gd name="connsiteX1" fmla="*/ 10361613 w 10361613"/>
                <a:gd name="connsiteY1" fmla="*/ 0 h 1051945"/>
                <a:gd name="connsiteX2" fmla="*/ 10361613 w 10361613"/>
                <a:gd name="connsiteY2" fmla="*/ 1051945 h 1051945"/>
                <a:gd name="connsiteX3" fmla="*/ 0 w 10361613"/>
                <a:gd name="connsiteY3" fmla="*/ 1051945 h 1051945"/>
                <a:gd name="connsiteX4" fmla="*/ 0 w 10361613"/>
                <a:gd name="connsiteY4" fmla="*/ 0 h 105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1613" h="1051945">
                  <a:moveTo>
                    <a:pt x="0" y="0"/>
                  </a:moveTo>
                  <a:lnTo>
                    <a:pt x="10361613" y="0"/>
                  </a:lnTo>
                  <a:lnTo>
                    <a:pt x="10361613" y="1051945"/>
                  </a:lnTo>
                  <a:lnTo>
                    <a:pt x="0" y="10519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62613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Task3</a:t>
              </a:r>
              <a:endParaRPr lang="en-US" sz="20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914400" y="5620476"/>
              <a:ext cx="5180806" cy="483894"/>
            </a:xfrm>
            <a:custGeom>
              <a:avLst/>
              <a:gdLst>
                <a:gd name="connsiteX0" fmla="*/ 0 w 5180806"/>
                <a:gd name="connsiteY0" fmla="*/ 0 h 483894"/>
                <a:gd name="connsiteX1" fmla="*/ 5180806 w 5180806"/>
                <a:gd name="connsiteY1" fmla="*/ 0 h 483894"/>
                <a:gd name="connsiteX2" fmla="*/ 5180806 w 5180806"/>
                <a:gd name="connsiteY2" fmla="*/ 483894 h 483894"/>
                <a:gd name="connsiteX3" fmla="*/ 0 w 5180806"/>
                <a:gd name="connsiteY3" fmla="*/ 483894 h 483894"/>
                <a:gd name="connsiteX4" fmla="*/ 0 w 5180806"/>
                <a:gd name="connsiteY4" fmla="*/ 0 h 4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806" h="483894">
                  <a:moveTo>
                    <a:pt x="0" y="0"/>
                  </a:moveTo>
                  <a:lnTo>
                    <a:pt x="5180806" y="0"/>
                  </a:lnTo>
                  <a:lnTo>
                    <a:pt x="5180806" y="483894"/>
                  </a:lnTo>
                  <a:lnTo>
                    <a:pt x="0" y="483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Test, Optimize and Validate Search Queries</a:t>
              </a:r>
              <a:endParaRPr lang="en-US" sz="20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095206" y="5620476"/>
              <a:ext cx="5180806" cy="483894"/>
            </a:xfrm>
            <a:custGeom>
              <a:avLst/>
              <a:gdLst>
                <a:gd name="connsiteX0" fmla="*/ 0 w 5180806"/>
                <a:gd name="connsiteY0" fmla="*/ 0 h 483894"/>
                <a:gd name="connsiteX1" fmla="*/ 5180806 w 5180806"/>
                <a:gd name="connsiteY1" fmla="*/ 0 h 483894"/>
                <a:gd name="connsiteX2" fmla="*/ 5180806 w 5180806"/>
                <a:gd name="connsiteY2" fmla="*/ 483894 h 483894"/>
                <a:gd name="connsiteX3" fmla="*/ 0 w 5180806"/>
                <a:gd name="connsiteY3" fmla="*/ 483894 h 483894"/>
                <a:gd name="connsiteX4" fmla="*/ 0 w 5180806"/>
                <a:gd name="connsiteY4" fmla="*/ 0 h 48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806" h="483894">
                  <a:moveTo>
                    <a:pt x="0" y="0"/>
                  </a:moveTo>
                  <a:lnTo>
                    <a:pt x="5180806" y="0"/>
                  </a:lnTo>
                  <a:lnTo>
                    <a:pt x="5180806" y="483894"/>
                  </a:lnTo>
                  <a:lnTo>
                    <a:pt x="0" y="48389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May to Aug 17</a:t>
              </a:r>
              <a:endParaRPr lang="en-US" sz="20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14400" y="3471352"/>
            <a:ext cx="10361613" cy="1617892"/>
            <a:chOff x="914400" y="3471352"/>
            <a:chExt cx="10361613" cy="1617892"/>
          </a:xfrm>
        </p:grpSpPr>
        <p:sp>
          <p:nvSpPr>
            <p:cNvPr id="8" name="Freeform 7"/>
            <p:cNvSpPr/>
            <p:nvPr/>
          </p:nvSpPr>
          <p:spPr>
            <a:xfrm>
              <a:off x="914400" y="3471352"/>
              <a:ext cx="10361613" cy="1617892"/>
            </a:xfrm>
            <a:custGeom>
              <a:avLst/>
              <a:gdLst>
                <a:gd name="connsiteX0" fmla="*/ 0 w 10361613"/>
                <a:gd name="connsiteY0" fmla="*/ 566634 h 1617891"/>
                <a:gd name="connsiteX1" fmla="*/ 4978570 w 10361613"/>
                <a:gd name="connsiteY1" fmla="*/ 566634 h 1617891"/>
                <a:gd name="connsiteX2" fmla="*/ 4978570 w 10361613"/>
                <a:gd name="connsiteY2" fmla="*/ 404473 h 1617891"/>
                <a:gd name="connsiteX3" fmla="*/ 4776334 w 10361613"/>
                <a:gd name="connsiteY3" fmla="*/ 404473 h 1617891"/>
                <a:gd name="connsiteX4" fmla="*/ 5180807 w 10361613"/>
                <a:gd name="connsiteY4" fmla="*/ 0 h 1617891"/>
                <a:gd name="connsiteX5" fmla="*/ 5585279 w 10361613"/>
                <a:gd name="connsiteY5" fmla="*/ 404473 h 1617891"/>
                <a:gd name="connsiteX6" fmla="*/ 5383043 w 10361613"/>
                <a:gd name="connsiteY6" fmla="*/ 404473 h 1617891"/>
                <a:gd name="connsiteX7" fmla="*/ 5383043 w 10361613"/>
                <a:gd name="connsiteY7" fmla="*/ 566634 h 1617891"/>
                <a:gd name="connsiteX8" fmla="*/ 10361613 w 10361613"/>
                <a:gd name="connsiteY8" fmla="*/ 566634 h 1617891"/>
                <a:gd name="connsiteX9" fmla="*/ 10361613 w 10361613"/>
                <a:gd name="connsiteY9" fmla="*/ 1617891 h 1617891"/>
                <a:gd name="connsiteX10" fmla="*/ 0 w 10361613"/>
                <a:gd name="connsiteY10" fmla="*/ 1617891 h 1617891"/>
                <a:gd name="connsiteX11" fmla="*/ 0 w 10361613"/>
                <a:gd name="connsiteY11" fmla="*/ 566634 h 161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61613" h="1617891">
                  <a:moveTo>
                    <a:pt x="10361613" y="1051257"/>
                  </a:moveTo>
                  <a:lnTo>
                    <a:pt x="5383043" y="1051257"/>
                  </a:lnTo>
                  <a:lnTo>
                    <a:pt x="5383043" y="1213418"/>
                  </a:lnTo>
                  <a:lnTo>
                    <a:pt x="5585279" y="1213418"/>
                  </a:lnTo>
                  <a:lnTo>
                    <a:pt x="5180806" y="1617890"/>
                  </a:lnTo>
                  <a:lnTo>
                    <a:pt x="4776334" y="1213418"/>
                  </a:lnTo>
                  <a:lnTo>
                    <a:pt x="4978570" y="1213418"/>
                  </a:lnTo>
                  <a:lnTo>
                    <a:pt x="4978570" y="1051257"/>
                  </a:lnTo>
                  <a:lnTo>
                    <a:pt x="0" y="1051257"/>
                  </a:lnTo>
                  <a:lnTo>
                    <a:pt x="0" y="1"/>
                  </a:lnTo>
                  <a:lnTo>
                    <a:pt x="10361613" y="1"/>
                  </a:lnTo>
                  <a:lnTo>
                    <a:pt x="10361613" y="105125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192253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Task2</a:t>
              </a:r>
              <a:endParaRPr lang="en-US" sz="20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914400" y="4039232"/>
              <a:ext cx="5180806" cy="483749"/>
            </a:xfrm>
            <a:custGeom>
              <a:avLst/>
              <a:gdLst>
                <a:gd name="connsiteX0" fmla="*/ 0 w 5180806"/>
                <a:gd name="connsiteY0" fmla="*/ 0 h 483749"/>
                <a:gd name="connsiteX1" fmla="*/ 5180806 w 5180806"/>
                <a:gd name="connsiteY1" fmla="*/ 0 h 483749"/>
                <a:gd name="connsiteX2" fmla="*/ 5180806 w 5180806"/>
                <a:gd name="connsiteY2" fmla="*/ 483749 h 483749"/>
                <a:gd name="connsiteX3" fmla="*/ 0 w 5180806"/>
                <a:gd name="connsiteY3" fmla="*/ 483749 h 483749"/>
                <a:gd name="connsiteX4" fmla="*/ 0 w 5180806"/>
                <a:gd name="connsiteY4" fmla="*/ 0 h 4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806" h="483749">
                  <a:moveTo>
                    <a:pt x="0" y="0"/>
                  </a:moveTo>
                  <a:lnTo>
                    <a:pt x="5180806" y="0"/>
                  </a:lnTo>
                  <a:lnTo>
                    <a:pt x="5180806" y="483749"/>
                  </a:lnTo>
                  <a:lnTo>
                    <a:pt x="0" y="4837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Analyze the Research Community and Trends</a:t>
              </a:r>
              <a:endParaRPr lang="en-US" sz="2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95206" y="4039232"/>
              <a:ext cx="5180806" cy="483749"/>
            </a:xfrm>
            <a:custGeom>
              <a:avLst/>
              <a:gdLst>
                <a:gd name="connsiteX0" fmla="*/ 0 w 5180806"/>
                <a:gd name="connsiteY0" fmla="*/ 0 h 483749"/>
                <a:gd name="connsiteX1" fmla="*/ 5180806 w 5180806"/>
                <a:gd name="connsiteY1" fmla="*/ 0 h 483749"/>
                <a:gd name="connsiteX2" fmla="*/ 5180806 w 5180806"/>
                <a:gd name="connsiteY2" fmla="*/ 483749 h 483749"/>
                <a:gd name="connsiteX3" fmla="*/ 0 w 5180806"/>
                <a:gd name="connsiteY3" fmla="*/ 483749 h 483749"/>
                <a:gd name="connsiteX4" fmla="*/ 0 w 5180806"/>
                <a:gd name="connsiteY4" fmla="*/ 0 h 4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806" h="483749">
                  <a:moveTo>
                    <a:pt x="0" y="0"/>
                  </a:moveTo>
                  <a:lnTo>
                    <a:pt x="5180806" y="0"/>
                  </a:lnTo>
                  <a:lnTo>
                    <a:pt x="5180806" y="483749"/>
                  </a:lnTo>
                  <a:lnTo>
                    <a:pt x="0" y="4837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Sep to Dec 16</a:t>
              </a:r>
              <a:endParaRPr lang="en-US" sz="20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4400" y="1869239"/>
            <a:ext cx="10361613" cy="1617893"/>
            <a:chOff x="914400" y="1869239"/>
            <a:chExt cx="10361613" cy="1617893"/>
          </a:xfrm>
        </p:grpSpPr>
        <p:sp>
          <p:nvSpPr>
            <p:cNvPr id="11" name="Freeform 10"/>
            <p:cNvSpPr/>
            <p:nvPr/>
          </p:nvSpPr>
          <p:spPr>
            <a:xfrm>
              <a:off x="914400" y="1869239"/>
              <a:ext cx="10361613" cy="1617893"/>
            </a:xfrm>
            <a:custGeom>
              <a:avLst/>
              <a:gdLst>
                <a:gd name="connsiteX0" fmla="*/ 0 w 10361613"/>
                <a:gd name="connsiteY0" fmla="*/ 566634 h 1617891"/>
                <a:gd name="connsiteX1" fmla="*/ 4978570 w 10361613"/>
                <a:gd name="connsiteY1" fmla="*/ 566634 h 1617891"/>
                <a:gd name="connsiteX2" fmla="*/ 4978570 w 10361613"/>
                <a:gd name="connsiteY2" fmla="*/ 404473 h 1617891"/>
                <a:gd name="connsiteX3" fmla="*/ 4776334 w 10361613"/>
                <a:gd name="connsiteY3" fmla="*/ 404473 h 1617891"/>
                <a:gd name="connsiteX4" fmla="*/ 5180807 w 10361613"/>
                <a:gd name="connsiteY4" fmla="*/ 0 h 1617891"/>
                <a:gd name="connsiteX5" fmla="*/ 5585279 w 10361613"/>
                <a:gd name="connsiteY5" fmla="*/ 404473 h 1617891"/>
                <a:gd name="connsiteX6" fmla="*/ 5383043 w 10361613"/>
                <a:gd name="connsiteY6" fmla="*/ 404473 h 1617891"/>
                <a:gd name="connsiteX7" fmla="*/ 5383043 w 10361613"/>
                <a:gd name="connsiteY7" fmla="*/ 566634 h 1617891"/>
                <a:gd name="connsiteX8" fmla="*/ 10361613 w 10361613"/>
                <a:gd name="connsiteY8" fmla="*/ 566634 h 1617891"/>
                <a:gd name="connsiteX9" fmla="*/ 10361613 w 10361613"/>
                <a:gd name="connsiteY9" fmla="*/ 1617891 h 1617891"/>
                <a:gd name="connsiteX10" fmla="*/ 0 w 10361613"/>
                <a:gd name="connsiteY10" fmla="*/ 1617891 h 1617891"/>
                <a:gd name="connsiteX11" fmla="*/ 0 w 10361613"/>
                <a:gd name="connsiteY11" fmla="*/ 566634 h 161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61613" h="1617891">
                  <a:moveTo>
                    <a:pt x="10361613" y="1051257"/>
                  </a:moveTo>
                  <a:lnTo>
                    <a:pt x="5383043" y="1051257"/>
                  </a:lnTo>
                  <a:lnTo>
                    <a:pt x="5383043" y="1213418"/>
                  </a:lnTo>
                  <a:lnTo>
                    <a:pt x="5585279" y="1213418"/>
                  </a:lnTo>
                  <a:lnTo>
                    <a:pt x="5180806" y="1617890"/>
                  </a:lnTo>
                  <a:lnTo>
                    <a:pt x="4776334" y="1213418"/>
                  </a:lnTo>
                  <a:lnTo>
                    <a:pt x="4978570" y="1213418"/>
                  </a:lnTo>
                  <a:lnTo>
                    <a:pt x="4978570" y="1051257"/>
                  </a:lnTo>
                  <a:lnTo>
                    <a:pt x="0" y="1051257"/>
                  </a:lnTo>
                  <a:lnTo>
                    <a:pt x="0" y="1"/>
                  </a:lnTo>
                  <a:lnTo>
                    <a:pt x="10361613" y="1"/>
                  </a:lnTo>
                  <a:lnTo>
                    <a:pt x="10361613" y="105125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142241" rIns="142240" bIns="1192253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Task1</a:t>
              </a:r>
              <a:endParaRPr lang="en-US" sz="2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914400" y="2437120"/>
              <a:ext cx="5180806" cy="483749"/>
            </a:xfrm>
            <a:custGeom>
              <a:avLst/>
              <a:gdLst>
                <a:gd name="connsiteX0" fmla="*/ 0 w 5180806"/>
                <a:gd name="connsiteY0" fmla="*/ 0 h 483749"/>
                <a:gd name="connsiteX1" fmla="*/ 5180806 w 5180806"/>
                <a:gd name="connsiteY1" fmla="*/ 0 h 483749"/>
                <a:gd name="connsiteX2" fmla="*/ 5180806 w 5180806"/>
                <a:gd name="connsiteY2" fmla="*/ 483749 h 483749"/>
                <a:gd name="connsiteX3" fmla="*/ 0 w 5180806"/>
                <a:gd name="connsiteY3" fmla="*/ 483749 h 483749"/>
                <a:gd name="connsiteX4" fmla="*/ 0 w 5180806"/>
                <a:gd name="connsiteY4" fmla="*/ 0 h 4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806" h="483749">
                  <a:moveTo>
                    <a:pt x="0" y="0"/>
                  </a:moveTo>
                  <a:lnTo>
                    <a:pt x="5180806" y="0"/>
                  </a:lnTo>
                  <a:lnTo>
                    <a:pt x="5180806" y="483749"/>
                  </a:lnTo>
                  <a:lnTo>
                    <a:pt x="0" y="4837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Create a Graph from Scientific Literature</a:t>
              </a:r>
              <a:endParaRPr lang="en-US" sz="20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095206" y="2437120"/>
              <a:ext cx="5180806" cy="483749"/>
            </a:xfrm>
            <a:custGeom>
              <a:avLst/>
              <a:gdLst>
                <a:gd name="connsiteX0" fmla="*/ 0 w 5180806"/>
                <a:gd name="connsiteY0" fmla="*/ 0 h 483749"/>
                <a:gd name="connsiteX1" fmla="*/ 5180806 w 5180806"/>
                <a:gd name="connsiteY1" fmla="*/ 0 h 483749"/>
                <a:gd name="connsiteX2" fmla="*/ 5180806 w 5180806"/>
                <a:gd name="connsiteY2" fmla="*/ 483749 h 483749"/>
                <a:gd name="connsiteX3" fmla="*/ 0 w 5180806"/>
                <a:gd name="connsiteY3" fmla="*/ 483749 h 483749"/>
                <a:gd name="connsiteX4" fmla="*/ 0 w 5180806"/>
                <a:gd name="connsiteY4" fmla="*/ 0 h 4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806" h="483749">
                  <a:moveTo>
                    <a:pt x="0" y="0"/>
                  </a:moveTo>
                  <a:lnTo>
                    <a:pt x="5180806" y="0"/>
                  </a:lnTo>
                  <a:lnTo>
                    <a:pt x="5180806" y="483749"/>
                  </a:lnTo>
                  <a:lnTo>
                    <a:pt x="0" y="4837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25400" rIns="14224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Jan – Apr 17 (Part 2)</a:t>
              </a:r>
              <a:endParaRPr lang="en-US" sz="2000" kern="1200" dirty="0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of parsing</a:t>
            </a:r>
          </a:p>
          <a:p>
            <a:r>
              <a:rPr lang="en-US" dirty="0" smtClean="0"/>
              <a:t>Domain specific method retrieval </a:t>
            </a:r>
          </a:p>
          <a:p>
            <a:r>
              <a:rPr lang="en-US" dirty="0" smtClean="0"/>
              <a:t>Graph Partitioning </a:t>
            </a:r>
          </a:p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 </a:t>
            </a:r>
            <a:r>
              <a:rPr lang="en-US" dirty="0"/>
              <a:t>n</a:t>
            </a:r>
            <a:r>
              <a:rPr lang="en-US" dirty="0" smtClean="0"/>
              <a:t>ame ambiguity</a:t>
            </a:r>
          </a:p>
          <a:p>
            <a:r>
              <a:rPr lang="en-US" dirty="0" smtClean="0"/>
              <a:t>Build author profiles</a:t>
            </a:r>
          </a:p>
          <a:p>
            <a:r>
              <a:rPr lang="en-US" dirty="0" smtClean="0"/>
              <a:t>Temporal analysis of the network </a:t>
            </a:r>
          </a:p>
          <a:p>
            <a:r>
              <a:rPr lang="en-US" dirty="0" smtClean="0"/>
              <a:t>Comparison between different base-parsing tools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community will get a overview of the study designs and methods used in the field</a:t>
            </a:r>
          </a:p>
          <a:p>
            <a:r>
              <a:rPr lang="en-US" dirty="0" smtClean="0"/>
              <a:t>One does not need to know about a specific information to search</a:t>
            </a:r>
          </a:p>
          <a:p>
            <a:r>
              <a:rPr lang="en-US" dirty="0" smtClean="0"/>
              <a:t>More domain specific components can be added in the future based on community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</a:t>
            </a:r>
            <a:r>
              <a:rPr lang="en-US" dirty="0"/>
              <a:t>1</a:t>
            </a:r>
            <a:br>
              <a:rPr lang="en-US" dirty="0"/>
            </a:br>
            <a:r>
              <a:rPr lang="en-US" sz="4000" dirty="0"/>
              <a:t>Create a Graph from Scientific </a:t>
            </a:r>
            <a:r>
              <a:rPr lang="en-US" sz="4000" dirty="0" smtClean="0"/>
              <a:t>Literature</a:t>
            </a:r>
            <a:br>
              <a:rPr lang="en-US" sz="4000" dirty="0" smtClean="0"/>
            </a:br>
            <a:endParaRPr lang="en-US" sz="4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90661628"/>
              </p:ext>
            </p:extLst>
          </p:nvPr>
        </p:nvGraphicFramePr>
        <p:xfrm>
          <a:off x="1837498" y="3363983"/>
          <a:ext cx="8700811" cy="277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Flow: Parsing and Tagging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392654"/>
              </p:ext>
            </p:extLst>
          </p:nvPr>
        </p:nvGraphicFramePr>
        <p:xfrm>
          <a:off x="914400" y="1868488"/>
          <a:ext cx="103616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Collection: </a:t>
            </a:r>
            <a:r>
              <a:rPr lang="en-US" dirty="0"/>
              <a:t>Scientific Literature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03816"/>
              </p:ext>
            </p:extLst>
          </p:nvPr>
        </p:nvGraphicFramePr>
        <p:xfrm>
          <a:off x="914400" y="1868488"/>
          <a:ext cx="103616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PDF to XML </a:t>
            </a:r>
            <a:r>
              <a:rPr lang="en-US" dirty="0" smtClean="0"/>
              <a:t>Parsing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505573"/>
              </p:ext>
            </p:extLst>
          </p:nvPr>
        </p:nvGraphicFramePr>
        <p:xfrm>
          <a:off x="914400" y="1868488"/>
          <a:ext cx="10361613" cy="42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 smtClean="0"/>
              <a:t>Number of sentences</a:t>
            </a:r>
          </a:p>
          <a:p>
            <a:r>
              <a:rPr lang="en-US" sz="2600" dirty="0" smtClean="0"/>
              <a:t>Number of words</a:t>
            </a:r>
          </a:p>
          <a:p>
            <a:r>
              <a:rPr lang="en-US" sz="2600" dirty="0" smtClean="0"/>
              <a:t>Number of occurrences</a:t>
            </a:r>
          </a:p>
          <a:p>
            <a:r>
              <a:rPr lang="en-US" sz="2600" dirty="0" smtClean="0"/>
              <a:t>Contains bullets</a:t>
            </a:r>
          </a:p>
          <a:p>
            <a:r>
              <a:rPr lang="en-US" sz="2600" dirty="0" smtClean="0"/>
              <a:t>All capitals</a:t>
            </a:r>
          </a:p>
          <a:p>
            <a:r>
              <a:rPr lang="en-US" sz="2600" dirty="0" smtClean="0"/>
              <a:t>Contains URL</a:t>
            </a:r>
          </a:p>
          <a:p>
            <a:r>
              <a:rPr lang="en-US" sz="2600" dirty="0" smtClean="0">
                <a:effectLst/>
              </a:rPr>
              <a:t>Contains </a:t>
            </a:r>
            <a:r>
              <a:rPr lang="en-US" sz="2600" dirty="0">
                <a:effectLst/>
              </a:rPr>
              <a:t>“journal” / “proceeding” / “article” / “manuscript” </a:t>
            </a:r>
            <a:r>
              <a:rPr lang="en-US" sz="2600" dirty="0" smtClean="0">
                <a:effectLst/>
              </a:rPr>
              <a:t>, “published </a:t>
            </a:r>
            <a:r>
              <a:rPr lang="en-US" sz="2600" dirty="0">
                <a:effectLst/>
              </a:rPr>
              <a:t>at” + </a:t>
            </a:r>
            <a:r>
              <a:rPr lang="en-US" sz="2600" dirty="0" smtClean="0">
                <a:effectLst/>
              </a:rPr>
              <a:t>date, “page” + number</a:t>
            </a:r>
          </a:p>
          <a:p>
            <a:r>
              <a:rPr lang="en-US" sz="2600" dirty="0" smtClean="0">
                <a:effectLst/>
              </a:rPr>
              <a:t>Contains parser tags &lt;image&gt;, &lt;table&gt; </a:t>
            </a:r>
            <a:endParaRPr lang="en-US" sz="26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Title</a:t>
            </a:r>
          </a:p>
          <a:p>
            <a:r>
              <a:rPr lang="en-US" sz="1400" dirty="0" smtClean="0"/>
              <a:t>Author</a:t>
            </a:r>
          </a:p>
          <a:p>
            <a:r>
              <a:rPr lang="en-US" sz="1400" dirty="0" smtClean="0"/>
              <a:t>Side note</a:t>
            </a:r>
          </a:p>
          <a:p>
            <a:r>
              <a:rPr lang="en-US" sz="1400" dirty="0" smtClean="0"/>
              <a:t>Heading</a:t>
            </a:r>
          </a:p>
          <a:p>
            <a:r>
              <a:rPr lang="en-US" sz="1400" dirty="0" smtClean="0"/>
              <a:t>Text</a:t>
            </a:r>
          </a:p>
          <a:p>
            <a:r>
              <a:rPr lang="en-US" sz="1400" dirty="0" smtClean="0"/>
              <a:t>Header – footer</a:t>
            </a:r>
          </a:p>
          <a:p>
            <a:r>
              <a:rPr lang="en-US" sz="1400" dirty="0" smtClean="0"/>
              <a:t>Text</a:t>
            </a:r>
          </a:p>
          <a:p>
            <a:r>
              <a:rPr lang="en-US" sz="1400" dirty="0" smtClean="0"/>
              <a:t>Reference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</a:t>
            </a:r>
            <a:r>
              <a:rPr lang="en-US" dirty="0"/>
              <a:t>Parsing: Pre-defined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Identifying sections from document syntax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82607"/>
              </p:ext>
            </p:extLst>
          </p:nvPr>
        </p:nvGraphicFramePr>
        <p:xfrm>
          <a:off x="838212" y="2405248"/>
          <a:ext cx="10515601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28"/>
                <a:gridCol w="8375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marL="186427" marR="18642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 (Examples)</a:t>
                      </a:r>
                      <a:endParaRPr lang="en-US" dirty="0"/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Heading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sentences =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capital letters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Preceded by a bullet (e.g., 1,2,3 or I, ii, iii or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sentence &gt;2</a:t>
                      </a:r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Header-Footer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sentence &lt;2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occurrence &gt;3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Contains “page” followed by a number</a:t>
                      </a:r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Side note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“journal” / “proceeding” / “article” / “manuscript”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Contains URL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“published at” + date </a:t>
                      </a:r>
                      <a:endParaRPr lang="en-US" dirty="0" smtClean="0"/>
                    </a:p>
                  </a:txBody>
                  <a:tcPr marL="186427" marR="18642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 marL="278227" marR="278227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header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Detect section until next section header</a:t>
                      </a:r>
                      <a:endParaRPr lang="en-US" dirty="0" smtClean="0"/>
                    </a:p>
                  </a:txBody>
                  <a:tcPr marL="186427" marR="186427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2159-F184-4BED-B895-DCB52C0ABF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8020</TotalTime>
  <Words>1355</Words>
  <Application>Microsoft Office PowerPoint</Application>
  <PresentationFormat>Custom</PresentationFormat>
  <Paragraphs>340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Story</vt:lpstr>
      <vt:lpstr>A Framework to Build A Graph based Knowledge Base from Scientific Literature with Search Functionality</vt:lpstr>
      <vt:lpstr>Motivation</vt:lpstr>
      <vt:lpstr>Tasks</vt:lpstr>
      <vt:lpstr>Task 1 Create a Graph from Scientific Literature </vt:lpstr>
      <vt:lpstr>Process Flow: Parsing and Tagging</vt:lpstr>
      <vt:lpstr>Data Collection: Scientific Literature</vt:lpstr>
      <vt:lpstr>PDF to XML Parsing</vt:lpstr>
      <vt:lpstr>Structured Data</vt:lpstr>
      <vt:lpstr>Document Parsing: Pre-defined rules</vt:lpstr>
      <vt:lpstr>Document Parsing: Pre-defined rules</vt:lpstr>
      <vt:lpstr>Parsing Validation</vt:lpstr>
      <vt:lpstr>Information Retrieval: Citation</vt:lpstr>
      <vt:lpstr>Information Retrieval: Methodology </vt:lpstr>
      <vt:lpstr>Graph Database</vt:lpstr>
      <vt:lpstr>Why Graph DB?</vt:lpstr>
      <vt:lpstr>Document-Graph Components: Nodes</vt:lpstr>
      <vt:lpstr>Document-Graph Components: Relationships</vt:lpstr>
      <vt:lpstr>neo4j</vt:lpstr>
      <vt:lpstr>neo4j</vt:lpstr>
      <vt:lpstr>Document Graph with neo4j</vt:lpstr>
      <vt:lpstr>Document Graph</vt:lpstr>
      <vt:lpstr>Task 3 Analyze the Research Community and Trends</vt:lpstr>
      <vt:lpstr>Network Characteristics </vt:lpstr>
      <vt:lpstr>Centrality Measure</vt:lpstr>
      <vt:lpstr>Task 2 Test, Optimize and Validate Search Queries </vt:lpstr>
      <vt:lpstr>User query and Graph Retrieval</vt:lpstr>
      <vt:lpstr>User query and Graph Retrieval</vt:lpstr>
      <vt:lpstr>Graph Retrieval: Validation</vt:lpstr>
      <vt:lpstr>Why Graph Search</vt:lpstr>
      <vt:lpstr>Challenges and Limitations</vt:lpstr>
      <vt:lpstr>Future Work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Anam</dc:creator>
  <cp:lastModifiedBy>Anam, Amrita *</cp:lastModifiedBy>
  <cp:revision>129</cp:revision>
  <dcterms:created xsi:type="dcterms:W3CDTF">2016-09-01T15:51:17Z</dcterms:created>
  <dcterms:modified xsi:type="dcterms:W3CDTF">2016-09-29T21:10:00Z</dcterms:modified>
</cp:coreProperties>
</file>