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D119-26D3-2246-83B2-2E16C1C496B2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64AC-521E-C54F-AD6F-6FDD808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o4j.com/download/" TargetMode="External"/><Relationship Id="rId3" Type="http://schemas.openxmlformats.org/officeDocument/2006/relationships/hyperlink" Target="https://neo4j.com/developer/cypher-query-languag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webdevelopment.com/blog/sql/some-basic-and-useful-cypher-queries-for-neo4j-201.html" TargetMode="External"/><Relationship Id="rId4" Type="http://schemas.openxmlformats.org/officeDocument/2006/relationships/hyperlink" Target="https://neo4j.com/blog/apoc-1-1-0-release-awesome-procedures-cyph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big-data-graph-analytics/lecture/e5XXC/hands-on-path-analytics-in-neo4j-using-cypher-par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Graph </a:t>
            </a:r>
            <a:endParaRPr lang="en-US" dirty="0" smtClean="0">
              <a:effectLst/>
            </a:endParaRPr>
          </a:p>
          <a:p>
            <a:pPr lvl="1"/>
            <a:r>
              <a:rPr lang="en-US" sz="2400" dirty="0"/>
              <a:t>○  </a:t>
            </a:r>
            <a:r>
              <a:rPr lang="en-US" dirty="0"/>
              <a:t>Each node/edge is uniquely identified </a:t>
            </a:r>
            <a:endParaRPr lang="en-US" dirty="0" smtClean="0">
              <a:effectLst/>
            </a:endParaRPr>
          </a:p>
          <a:p>
            <a:pPr lvl="1"/>
            <a:r>
              <a:rPr lang="en-US" sz="2400" dirty="0"/>
              <a:t>○  </a:t>
            </a:r>
            <a:r>
              <a:rPr lang="en-US" dirty="0"/>
              <a:t>Each node has a set of incoming and outgoing edges </a:t>
            </a:r>
            <a:endParaRPr lang="en-US" dirty="0" smtClean="0">
              <a:effectLst/>
            </a:endParaRPr>
          </a:p>
          <a:p>
            <a:pPr lvl="1"/>
            <a:r>
              <a:rPr lang="en-US" sz="2400" dirty="0"/>
              <a:t>○  </a:t>
            </a:r>
            <a:r>
              <a:rPr lang="en-US" dirty="0"/>
              <a:t>Each node/edge has a collection of properties </a:t>
            </a:r>
            <a:endParaRPr lang="en-US" dirty="0" smtClean="0">
              <a:effectLst/>
            </a:endParaRPr>
          </a:p>
          <a:p>
            <a:pPr lvl="1"/>
            <a:r>
              <a:rPr lang="en-US" sz="2400" dirty="0"/>
              <a:t>○  </a:t>
            </a:r>
            <a:r>
              <a:rPr lang="en-US" dirty="0"/>
              <a:t>Each edge has a label that defines the relationship between its two nodes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093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</a:t>
            </a:r>
            <a:r>
              <a:rPr lang="en-US" dirty="0" smtClean="0">
                <a:hlinkClick r:id="rId2"/>
              </a:rPr>
              <a:t>https://neo4j.com/download/</a:t>
            </a:r>
            <a:endParaRPr lang="en-US" dirty="0" smtClean="0"/>
          </a:p>
          <a:p>
            <a:r>
              <a:rPr lang="en-US" dirty="0" smtClean="0"/>
              <a:t>Cypher Query Language </a:t>
            </a:r>
            <a:r>
              <a:rPr lang="en-US" dirty="0" smtClean="0">
                <a:hlinkClick r:id="rId3"/>
              </a:rPr>
              <a:t>https://neo4j.com/developer/cypher-query-language/</a:t>
            </a:r>
            <a:endParaRPr lang="en-US" dirty="0" smtClean="0"/>
          </a:p>
          <a:p>
            <a:r>
              <a:rPr lang="en-US" dirty="0" smtClean="0"/>
              <a:t>CRUD (Create, Read, Update, Delete)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6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Node: Create (</a:t>
            </a:r>
            <a:r>
              <a:rPr lang="en-US" dirty="0" err="1" smtClean="0"/>
              <a:t>var_name</a:t>
            </a:r>
            <a:r>
              <a:rPr lang="en-US" dirty="0" smtClean="0"/>
              <a:t>: type {</a:t>
            </a:r>
            <a:r>
              <a:rPr lang="en-US" dirty="0" err="1" smtClean="0"/>
              <a:t>attribute_key</a:t>
            </a:r>
            <a:r>
              <a:rPr lang="en-US" dirty="0" smtClean="0"/>
              <a:t>: “</a:t>
            </a:r>
            <a:r>
              <a:rPr lang="en-US" dirty="0" err="1" smtClean="0"/>
              <a:t>attribute_value</a:t>
            </a:r>
            <a:r>
              <a:rPr lang="en-US" dirty="0" smtClean="0"/>
              <a:t>”})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Create (a: Person {</a:t>
            </a:r>
            <a:r>
              <a:rPr lang="en-US" dirty="0" err="1" smtClean="0"/>
              <a:t>name:“Amrita</a:t>
            </a:r>
            <a:r>
              <a:rPr lang="en-US" dirty="0" smtClean="0"/>
              <a:t> Anam”}</a:t>
            </a:r>
          </a:p>
          <a:p>
            <a:r>
              <a:rPr lang="en-US" dirty="0" smtClean="0"/>
              <a:t>Relationship: create (node1) – [:</a:t>
            </a:r>
            <a:r>
              <a:rPr lang="en-US" dirty="0" err="1" smtClean="0"/>
              <a:t>Reltionship_type</a:t>
            </a:r>
            <a:r>
              <a:rPr lang="en-US" dirty="0" smtClean="0"/>
              <a:t>] - &gt; (node2)</a:t>
            </a:r>
            <a:endParaRPr lang="en-US" dirty="0"/>
          </a:p>
          <a:p>
            <a:pPr lvl="1"/>
            <a:r>
              <a:rPr lang="en-US" dirty="0" smtClean="0"/>
              <a:t>Create (a: Person {</a:t>
            </a:r>
            <a:r>
              <a:rPr lang="en-US" dirty="0" err="1" smtClean="0"/>
              <a:t>name:“Amrita</a:t>
            </a:r>
            <a:r>
              <a:rPr lang="en-US" dirty="0" smtClean="0"/>
              <a:t> Anam”}) – [: SUPERVISED_BY]-&gt; (b: Person {name:“</a:t>
            </a:r>
            <a:r>
              <a:rPr lang="en-US" dirty="0" err="1" smtClean="0"/>
              <a:t>Aryya</a:t>
            </a:r>
            <a:r>
              <a:rPr lang="en-US" dirty="0" smtClean="0"/>
              <a:t> </a:t>
            </a:r>
            <a:r>
              <a:rPr lang="en-US" dirty="0" err="1" smtClean="0"/>
              <a:t>Gangopadhyay</a:t>
            </a:r>
            <a:r>
              <a:rPr lang="en-US" dirty="0" smtClean="0"/>
              <a:t>”})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06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CQL</a:t>
            </a:r>
          </a:p>
          <a:p>
            <a:pPr marL="0" indent="0">
              <a:buNone/>
            </a:pPr>
            <a:r>
              <a:rPr lang="en-US" dirty="0" smtClean="0"/>
              <a:t>	USING PERIODIC COMMIT</a:t>
            </a:r>
          </a:p>
          <a:p>
            <a:pPr marL="0" indent="0">
              <a:buNone/>
            </a:pPr>
            <a:r>
              <a:rPr lang="en-US" dirty="0" smtClean="0"/>
              <a:t>	LOAD CSV WITH HEADERS FROM 'file:///	</a:t>
            </a:r>
            <a:r>
              <a:rPr lang="en-US" dirty="0" err="1" smtClean="0"/>
              <a:t>test_graph.csv</a:t>
            </a:r>
            <a:r>
              <a:rPr lang="en-US" dirty="0" smtClean="0"/>
              <a:t>' AS line</a:t>
            </a:r>
          </a:p>
          <a:p>
            <a:pPr marL="0" indent="0">
              <a:buNone/>
            </a:pPr>
            <a:r>
              <a:rPr lang="en-US" dirty="0" smtClean="0"/>
              <a:t>	WITH DISTINCT line</a:t>
            </a:r>
          </a:p>
          <a:p>
            <a:pPr marL="0" indent="0">
              <a:buNone/>
            </a:pPr>
            <a:r>
              <a:rPr lang="en-US" dirty="0" smtClean="0"/>
              <a:t>	MERGE (</a:t>
            </a:r>
            <a:r>
              <a:rPr lang="en-US" dirty="0" err="1" smtClean="0"/>
              <a:t>s:node</a:t>
            </a:r>
            <a:r>
              <a:rPr lang="en-US" dirty="0" smtClean="0"/>
              <a:t> { name: UPPER(</a:t>
            </a:r>
            <a:r>
              <a:rPr lang="en-US" dirty="0" err="1" smtClean="0"/>
              <a:t>line.`subject</a:t>
            </a:r>
            <a:r>
              <a:rPr lang="en-US" dirty="0" smtClean="0"/>
              <a:t>`) })</a:t>
            </a:r>
          </a:p>
          <a:p>
            <a:pPr marL="0" indent="0">
              <a:buNone/>
            </a:pPr>
            <a:r>
              <a:rPr lang="en-US" dirty="0" smtClean="0"/>
              <a:t>	MERGE (</a:t>
            </a:r>
            <a:r>
              <a:rPr lang="en-US" dirty="0" err="1" smtClean="0"/>
              <a:t>o:node</a:t>
            </a:r>
            <a:r>
              <a:rPr lang="en-US" dirty="0" smtClean="0"/>
              <a:t> { name: UPPER(</a:t>
            </a:r>
            <a:r>
              <a:rPr lang="en-US" dirty="0" err="1" smtClean="0"/>
              <a:t>line.`object</a:t>
            </a:r>
            <a:r>
              <a:rPr lang="en-US" dirty="0" smtClean="0"/>
              <a:t>`) })</a:t>
            </a:r>
          </a:p>
          <a:p>
            <a:pPr marL="0" indent="0">
              <a:buNone/>
            </a:pPr>
            <a:r>
              <a:rPr lang="en-US" dirty="0" smtClean="0"/>
              <a:t>	CREATE (s)-[:</a:t>
            </a:r>
            <a:r>
              <a:rPr lang="en-US" dirty="0" err="1" smtClean="0"/>
              <a:t>rel</a:t>
            </a:r>
            <a:r>
              <a:rPr lang="en-US" dirty="0" smtClean="0"/>
              <a:t> {</a:t>
            </a:r>
            <a:r>
              <a:rPr lang="en-US" dirty="0" err="1" smtClean="0"/>
              <a:t>rel_type</a:t>
            </a:r>
            <a:r>
              <a:rPr lang="en-US" dirty="0" smtClean="0"/>
              <a:t>: 	UPPER(</a:t>
            </a:r>
            <a:r>
              <a:rPr lang="en-US" dirty="0" err="1" smtClean="0"/>
              <a:t>line.`relationship</a:t>
            </a:r>
            <a:r>
              <a:rPr lang="en-US" dirty="0" smtClean="0"/>
              <a:t>`)}]-&gt;(o);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Calculate the longest shortest path of a network</a:t>
            </a:r>
          </a:p>
          <a:p>
            <a:r>
              <a:rPr lang="en-US" dirty="0" smtClean="0"/>
              <a:t>//Network Diameter</a:t>
            </a:r>
          </a:p>
          <a:p>
            <a:pPr marL="400050" lvl="1" indent="0">
              <a:buNone/>
            </a:pPr>
            <a:r>
              <a:rPr lang="en-US" dirty="0" smtClean="0"/>
              <a:t>MATCH (</a:t>
            </a:r>
            <a:r>
              <a:rPr lang="en-US" dirty="0" err="1" smtClean="0"/>
              <a:t>n:node</a:t>
            </a:r>
            <a:r>
              <a:rPr lang="en-US" dirty="0" smtClean="0"/>
              <a:t>), (</a:t>
            </a:r>
            <a:r>
              <a:rPr lang="en-US" dirty="0" err="1" smtClean="0"/>
              <a:t>m:node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WHERE n&lt;&gt;m</a:t>
            </a:r>
          </a:p>
          <a:p>
            <a:pPr marL="400050" lvl="1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n,m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MATCH p =</a:t>
            </a:r>
            <a:r>
              <a:rPr lang="en-US" dirty="0" err="1" smtClean="0"/>
              <a:t>shortestPath</a:t>
            </a:r>
            <a:r>
              <a:rPr lang="en-US" dirty="0" smtClean="0"/>
              <a:t>((n)-[*]-(m))</a:t>
            </a:r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n.name</a:t>
            </a:r>
            <a:r>
              <a:rPr lang="en-US" dirty="0" smtClean="0"/>
              <a:t>, </a:t>
            </a:r>
            <a:r>
              <a:rPr lang="en-US" dirty="0" err="1" smtClean="0"/>
              <a:t>m.name</a:t>
            </a:r>
            <a:r>
              <a:rPr lang="en-US" dirty="0" smtClean="0"/>
              <a:t>, length(p)</a:t>
            </a:r>
          </a:p>
          <a:p>
            <a:pPr marL="400050" lvl="1" indent="0">
              <a:buNone/>
            </a:pPr>
            <a:r>
              <a:rPr lang="en-US" dirty="0" smtClean="0"/>
              <a:t>ORDER BY length(p) </a:t>
            </a:r>
            <a:r>
              <a:rPr lang="en-US" dirty="0" err="1" smtClean="0"/>
              <a:t>desc</a:t>
            </a:r>
            <a:r>
              <a:rPr lang="en-US" dirty="0" smtClean="0"/>
              <a:t> limit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//Connected Components</a:t>
            </a:r>
          </a:p>
          <a:p>
            <a:pPr marL="457200" lvl="1" indent="0">
              <a:buNone/>
            </a:pPr>
            <a:r>
              <a:rPr lang="en-US" dirty="0" smtClean="0"/>
              <a:t>MATCH (</a:t>
            </a:r>
            <a:r>
              <a:rPr lang="en-US" dirty="0" err="1" smtClean="0"/>
              <a:t>n:node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WITH COLLECT(n) as nodes</a:t>
            </a:r>
          </a:p>
          <a:p>
            <a:pPr marL="457200" lvl="1" indent="0">
              <a:buNone/>
            </a:pPr>
            <a:r>
              <a:rPr lang="en-US" dirty="0" smtClean="0"/>
              <a:t>RETURN REDUCE(graphs = [], n in nodes | </a:t>
            </a:r>
          </a:p>
          <a:p>
            <a:pPr marL="457200" lvl="1" indent="0">
              <a:buNone/>
            </a:pPr>
            <a:r>
              <a:rPr lang="en-US" dirty="0" smtClean="0"/>
              <a:t>  case when </a:t>
            </a:r>
          </a:p>
          <a:p>
            <a:pPr marL="457200" lvl="1" indent="0">
              <a:buNone/>
            </a:pPr>
            <a:r>
              <a:rPr lang="en-US" dirty="0" smtClean="0"/>
              <a:t>    ANY (g in graphs WHERE </a:t>
            </a:r>
            <a:r>
              <a:rPr lang="en-US" dirty="0" err="1" smtClean="0"/>
              <a:t>shortestPath</a:t>
            </a:r>
            <a:r>
              <a:rPr lang="en-US" dirty="0" smtClean="0"/>
              <a:t>( (n)-[*]-(g) ) ) </a:t>
            </a:r>
          </a:p>
          <a:p>
            <a:pPr marL="457200" lvl="1" indent="0">
              <a:buNone/>
            </a:pPr>
            <a:r>
              <a:rPr lang="en-US" dirty="0" smtClean="0"/>
              <a:t>    then graphs </a:t>
            </a:r>
          </a:p>
          <a:p>
            <a:pPr marL="457200" lvl="1" indent="0">
              <a:buNone/>
            </a:pPr>
            <a:r>
              <a:rPr lang="en-US" dirty="0" smtClean="0"/>
              <a:t>    else graphs + [n]</a:t>
            </a:r>
          </a:p>
          <a:p>
            <a:pPr marL="457200" lvl="1" indent="0">
              <a:buNone/>
            </a:pPr>
            <a:r>
              <a:rPr lang="en-US" dirty="0" smtClean="0"/>
              <a:t>    end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9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//Degree Centrality</a:t>
            </a:r>
          </a:p>
          <a:p>
            <a:pPr marL="400050" lvl="1" indent="0">
              <a:buNone/>
            </a:pPr>
            <a:r>
              <a:rPr lang="en-US" dirty="0" smtClean="0"/>
              <a:t>MATCH (</a:t>
            </a:r>
            <a:r>
              <a:rPr lang="en-US" dirty="0" err="1" smtClean="0"/>
              <a:t>n:node</a:t>
            </a:r>
            <a:r>
              <a:rPr lang="en-US" dirty="0" smtClean="0"/>
              <a:t>)-[</a:t>
            </a:r>
            <a:r>
              <a:rPr lang="en-US" dirty="0" err="1" smtClean="0"/>
              <a:t>r:r</a:t>
            </a:r>
            <a:r>
              <a:rPr lang="en-US" dirty="0" smtClean="0"/>
              <a:t>]-(</a:t>
            </a:r>
            <a:r>
              <a:rPr lang="en-US" dirty="0" err="1" smtClean="0"/>
              <a:t>m:node</a:t>
            </a:r>
            <a:r>
              <a:rPr lang="en-US" dirty="0" smtClean="0"/>
              <a:t>)  </a:t>
            </a:r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n.name</a:t>
            </a:r>
            <a:r>
              <a:rPr lang="en-US" dirty="0" smtClean="0"/>
              <a:t>, count(r) as </a:t>
            </a:r>
            <a:r>
              <a:rPr lang="en-US" dirty="0" err="1" smtClean="0"/>
              <a:t>DegreeScore</a:t>
            </a:r>
            <a:r>
              <a:rPr lang="en-US" dirty="0" smtClean="0"/>
              <a:t>  </a:t>
            </a:r>
          </a:p>
          <a:p>
            <a:pPr marL="400050" lvl="1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DegreeScore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https://www.coursera.org/learn/big-data-graph-analytics/lecture/e5XXC/hands-on-path-analytics-in-neo4j-using-cypher-part-1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http://www.remwebdevelopment.com/blog/sql/some-basic-and-useful-cypher-queries-for-neo4j-201.html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https://neo4j.com/blog/apoc-1-1-0-release-awesome-procedures-cypher/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90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Graph Databases</vt:lpstr>
      <vt:lpstr>Graph DB</vt:lpstr>
      <vt:lpstr>neo4j</vt:lpstr>
      <vt:lpstr>Example Query</vt:lpstr>
      <vt:lpstr>Load Data</vt:lpstr>
      <vt:lpstr>Network Diameter</vt:lpstr>
      <vt:lpstr>Connected Components</vt:lpstr>
      <vt:lpstr>Degree Centrality</vt:lpstr>
      <vt:lpstr>Resources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Amrita Anam</dc:creator>
  <cp:lastModifiedBy>Amrita Anam</cp:lastModifiedBy>
  <cp:revision>7</cp:revision>
  <dcterms:created xsi:type="dcterms:W3CDTF">2016-09-21T14:23:37Z</dcterms:created>
  <dcterms:modified xsi:type="dcterms:W3CDTF">2016-09-21T15:00:44Z</dcterms:modified>
</cp:coreProperties>
</file>