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Audiowide"/>
      <p:regular r:id="rId12"/>
    </p:embeddedFont>
    <p:embeddedFont>
      <p:font typeface="Karl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Karla-regular.fntdata"/><Relationship Id="rId12" Type="http://schemas.openxmlformats.org/officeDocument/2006/relationships/font" Target="fonts/Audiowide-regular.fntdata"/><Relationship Id="rId15" Type="http://schemas.openxmlformats.org/officeDocument/2006/relationships/font" Target="fonts/Karla-italic.fntdata"/><Relationship Id="rId14" Type="http://schemas.openxmlformats.org/officeDocument/2006/relationships/font" Target="fonts/Karla-bold.fntdata"/><Relationship Id="rId16" Type="http://schemas.openxmlformats.org/officeDocument/2006/relationships/font" Target="fonts/Karl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e30963a3bd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e30963a3bd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e39dd127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e39dd127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e39dd1271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e39dd1271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e4b1604c7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e4b1604c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e30963a3bd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e30963a3bd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1625850" y="1317528"/>
            <a:ext cx="5892300" cy="2358300"/>
          </a:xfrm>
          <a:prstGeom prst="rect">
            <a:avLst/>
          </a:prstGeom>
          <a:noFill/>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1625850" y="3778500"/>
            <a:ext cx="5892300" cy="4737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pic>
        <p:nvPicPr>
          <p:cNvPr id="87" name="Google Shape;87;p11"/>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88" name="Google Shape;88;p1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1"/>
          <p:cNvSpPr txBox="1"/>
          <p:nvPr>
            <p:ph hasCustomPrompt="1" type="title"/>
          </p:nvPr>
        </p:nvSpPr>
        <p:spPr>
          <a:xfrm rot="186">
            <a:off x="977225" y="1686338"/>
            <a:ext cx="5538000" cy="1234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9600"/>
              <a:buNone/>
              <a:defRPr sz="8100"/>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
        <p:nvSpPr>
          <p:cNvPr id="92" name="Google Shape;92;p11"/>
          <p:cNvSpPr txBox="1"/>
          <p:nvPr>
            <p:ph idx="1" type="subTitle"/>
          </p:nvPr>
        </p:nvSpPr>
        <p:spPr>
          <a:xfrm>
            <a:off x="977225" y="2821638"/>
            <a:ext cx="5538000" cy="45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8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pic>
        <p:nvPicPr>
          <p:cNvPr id="93" name="Google Shape;93;p11"/>
          <p:cNvPicPr preferRelativeResize="0"/>
          <p:nvPr/>
        </p:nvPicPr>
        <p:blipFill rotWithShape="1">
          <a:blip r:embed="rId3">
            <a:alphaModFix amt="75000"/>
          </a:blip>
          <a:srcRect b="0" l="0" r="0" t="0"/>
          <a:stretch/>
        </p:blipFill>
        <p:spPr>
          <a:xfrm rot="6015032">
            <a:off x="3802652" y="445901"/>
            <a:ext cx="7113000" cy="4404125"/>
          </a:xfrm>
          <a:prstGeom prst="rect">
            <a:avLst/>
          </a:prstGeom>
          <a:noFill/>
          <a:ln>
            <a:noFill/>
          </a:ln>
        </p:spPr>
      </p:pic>
      <p:pic>
        <p:nvPicPr>
          <p:cNvPr id="94" name="Google Shape;94;p11"/>
          <p:cNvPicPr preferRelativeResize="0"/>
          <p:nvPr/>
        </p:nvPicPr>
        <p:blipFill rotWithShape="1">
          <a:blip r:embed="rId3">
            <a:alphaModFix amt="75000"/>
          </a:blip>
          <a:srcRect b="0" l="-60" r="0" t="537"/>
          <a:stretch/>
        </p:blipFill>
        <p:spPr>
          <a:xfrm rot="-5399997">
            <a:off x="-1590800" y="1404054"/>
            <a:ext cx="5772273" cy="355281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5" name="Shape 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1">
    <p:spTree>
      <p:nvGrpSpPr>
        <p:cNvPr id="96" name="Shape 96"/>
        <p:cNvGrpSpPr/>
        <p:nvPr/>
      </p:nvGrpSpPr>
      <p:grpSpPr>
        <a:xfrm>
          <a:off x="0" y="0"/>
          <a:ext cx="0" cy="0"/>
          <a:chOff x="0" y="0"/>
          <a:chExt cx="0" cy="0"/>
        </a:xfrm>
      </p:grpSpPr>
      <p:pic>
        <p:nvPicPr>
          <p:cNvPr id="97" name="Google Shape;97;p13"/>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98" name="Google Shape;98;p1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txBox="1"/>
          <p:nvPr>
            <p:ph type="title"/>
          </p:nvPr>
        </p:nvSpPr>
        <p:spPr>
          <a:xfrm>
            <a:off x="713224" y="1835250"/>
            <a:ext cx="23055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 name="Google Shape;102;p13"/>
          <p:cNvSpPr txBox="1"/>
          <p:nvPr>
            <p:ph idx="1" type="subTitle"/>
          </p:nvPr>
        </p:nvSpPr>
        <p:spPr>
          <a:xfrm>
            <a:off x="713224" y="22693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13"/>
          <p:cNvSpPr txBox="1"/>
          <p:nvPr>
            <p:ph idx="2" type="title"/>
          </p:nvPr>
        </p:nvSpPr>
        <p:spPr>
          <a:xfrm>
            <a:off x="713224" y="3680488"/>
            <a:ext cx="2305500" cy="527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4" name="Google Shape;104;p13"/>
          <p:cNvSpPr txBox="1"/>
          <p:nvPr>
            <p:ph idx="3" type="subTitle"/>
          </p:nvPr>
        </p:nvSpPr>
        <p:spPr>
          <a:xfrm>
            <a:off x="713224" y="41146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13"/>
          <p:cNvSpPr txBox="1"/>
          <p:nvPr>
            <p:ph idx="4" type="title"/>
          </p:nvPr>
        </p:nvSpPr>
        <p:spPr>
          <a:xfrm>
            <a:off x="3419251" y="3680488"/>
            <a:ext cx="2305500" cy="527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6" name="Google Shape;106;p13"/>
          <p:cNvSpPr txBox="1"/>
          <p:nvPr>
            <p:ph idx="5" type="subTitle"/>
          </p:nvPr>
        </p:nvSpPr>
        <p:spPr>
          <a:xfrm>
            <a:off x="3419251" y="41146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13"/>
          <p:cNvSpPr txBox="1"/>
          <p:nvPr>
            <p:ph idx="6" type="title"/>
          </p:nvPr>
        </p:nvSpPr>
        <p:spPr>
          <a:xfrm>
            <a:off x="3419251" y="1835250"/>
            <a:ext cx="23055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8" name="Google Shape;108;p13"/>
          <p:cNvSpPr txBox="1"/>
          <p:nvPr>
            <p:ph idx="7" type="subTitle"/>
          </p:nvPr>
        </p:nvSpPr>
        <p:spPr>
          <a:xfrm>
            <a:off x="3419251" y="22693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13"/>
          <p:cNvSpPr txBox="1"/>
          <p:nvPr>
            <p:ph hasCustomPrompt="1" idx="8" type="title"/>
          </p:nvPr>
        </p:nvSpPr>
        <p:spPr>
          <a:xfrm>
            <a:off x="1415374" y="134477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p:nvPr>
            <p:ph hasCustomPrompt="1" idx="9" type="title"/>
          </p:nvPr>
        </p:nvSpPr>
        <p:spPr>
          <a:xfrm>
            <a:off x="4121401" y="319002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hasCustomPrompt="1" idx="13" type="title"/>
          </p:nvPr>
        </p:nvSpPr>
        <p:spPr>
          <a:xfrm>
            <a:off x="1415374" y="319002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hasCustomPrompt="1" idx="14" type="title"/>
          </p:nvPr>
        </p:nvSpPr>
        <p:spPr>
          <a:xfrm>
            <a:off x="4121401" y="134477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idx="15" type="title"/>
          </p:nvPr>
        </p:nvSpPr>
        <p:spPr>
          <a:xfrm>
            <a:off x="6125276" y="3680488"/>
            <a:ext cx="2305500" cy="527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4" name="Google Shape;114;p13"/>
          <p:cNvSpPr txBox="1"/>
          <p:nvPr>
            <p:ph idx="16" type="subTitle"/>
          </p:nvPr>
        </p:nvSpPr>
        <p:spPr>
          <a:xfrm>
            <a:off x="6125276" y="41146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 name="Google Shape;115;p13"/>
          <p:cNvSpPr txBox="1"/>
          <p:nvPr>
            <p:ph idx="17" type="title"/>
          </p:nvPr>
        </p:nvSpPr>
        <p:spPr>
          <a:xfrm>
            <a:off x="6125276" y="1835250"/>
            <a:ext cx="23055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6" name="Google Shape;116;p13"/>
          <p:cNvSpPr txBox="1"/>
          <p:nvPr>
            <p:ph idx="18" type="subTitle"/>
          </p:nvPr>
        </p:nvSpPr>
        <p:spPr>
          <a:xfrm>
            <a:off x="6125276" y="22693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13"/>
          <p:cNvSpPr txBox="1"/>
          <p:nvPr>
            <p:ph hasCustomPrompt="1" idx="19" type="title"/>
          </p:nvPr>
        </p:nvSpPr>
        <p:spPr>
          <a:xfrm>
            <a:off x="6827426" y="319002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p:nvPr>
            <p:ph hasCustomPrompt="1" idx="20" type="title"/>
          </p:nvPr>
        </p:nvSpPr>
        <p:spPr>
          <a:xfrm>
            <a:off x="6827426" y="134477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19" name="Google Shape;119;p13"/>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20" name="Google Shape;120;p13"/>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21" name="Google Shape;121;p13"/>
          <p:cNvSpPr txBox="1"/>
          <p:nvPr>
            <p:ph idx="21"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22" name="Shape 122"/>
        <p:cNvGrpSpPr/>
        <p:nvPr/>
      </p:nvGrpSpPr>
      <p:grpSpPr>
        <a:xfrm>
          <a:off x="0" y="0"/>
          <a:ext cx="0" cy="0"/>
          <a:chOff x="0" y="0"/>
          <a:chExt cx="0" cy="0"/>
        </a:xfrm>
      </p:grpSpPr>
      <p:pic>
        <p:nvPicPr>
          <p:cNvPr id="123" name="Google Shape;123;p14"/>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24" name="Google Shape;124;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txBox="1"/>
          <p:nvPr>
            <p:ph type="title"/>
          </p:nvPr>
        </p:nvSpPr>
        <p:spPr>
          <a:xfrm>
            <a:off x="1486024" y="3068248"/>
            <a:ext cx="6172200" cy="446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None/>
              <a:defRPr sz="2200">
                <a:solidFill>
                  <a:schemeClr val="accen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
        <p:nvSpPr>
          <p:cNvPr id="128" name="Google Shape;128;p14"/>
          <p:cNvSpPr txBox="1"/>
          <p:nvPr>
            <p:ph idx="1" type="subTitle"/>
          </p:nvPr>
        </p:nvSpPr>
        <p:spPr>
          <a:xfrm>
            <a:off x="1485800" y="1628863"/>
            <a:ext cx="6172200" cy="1498200"/>
          </a:xfrm>
          <a:prstGeom prst="rect">
            <a:avLst/>
          </a:prstGeom>
          <a:noFill/>
        </p:spPr>
        <p:txBody>
          <a:bodyPr anchorCtr="0" anchor="b" bIns="91425" lIns="91425" spcFirstLastPara="1" rIns="91425" wrap="square" tIns="91425">
            <a:noAutofit/>
          </a:bodyPr>
          <a:lstStyle>
            <a:lvl1pPr lvl="0" rtl="0" algn="r">
              <a:lnSpc>
                <a:spcPct val="100000"/>
              </a:lnSpc>
              <a:spcBef>
                <a:spcPts val="0"/>
              </a:spcBef>
              <a:spcAft>
                <a:spcPts val="0"/>
              </a:spcAft>
              <a:buClr>
                <a:schemeClr val="lt1"/>
              </a:buClr>
              <a:buSzPts val="2500"/>
              <a:buNone/>
              <a:defRPr sz="2600">
                <a:solidFill>
                  <a:schemeClr val="lt1"/>
                </a:solidFill>
              </a:defRPr>
            </a:lvl1pPr>
            <a:lvl2pPr lvl="1" rtl="0" algn="ctr">
              <a:lnSpc>
                <a:spcPct val="100000"/>
              </a:lnSpc>
              <a:spcBef>
                <a:spcPts val="0"/>
              </a:spcBef>
              <a:spcAft>
                <a:spcPts val="0"/>
              </a:spcAft>
              <a:buClr>
                <a:schemeClr val="lt1"/>
              </a:buClr>
              <a:buSzPts val="2500"/>
              <a:buNone/>
              <a:defRPr sz="2500">
                <a:solidFill>
                  <a:schemeClr val="lt1"/>
                </a:solidFill>
              </a:defRPr>
            </a:lvl2pPr>
            <a:lvl3pPr lvl="2" rtl="0" algn="ctr">
              <a:lnSpc>
                <a:spcPct val="100000"/>
              </a:lnSpc>
              <a:spcBef>
                <a:spcPts val="0"/>
              </a:spcBef>
              <a:spcAft>
                <a:spcPts val="0"/>
              </a:spcAft>
              <a:buClr>
                <a:schemeClr val="lt1"/>
              </a:buClr>
              <a:buSzPts val="2500"/>
              <a:buNone/>
              <a:defRPr sz="2500">
                <a:solidFill>
                  <a:schemeClr val="lt1"/>
                </a:solidFill>
              </a:defRPr>
            </a:lvl3pPr>
            <a:lvl4pPr lvl="3" rtl="0" algn="ctr">
              <a:lnSpc>
                <a:spcPct val="100000"/>
              </a:lnSpc>
              <a:spcBef>
                <a:spcPts val="0"/>
              </a:spcBef>
              <a:spcAft>
                <a:spcPts val="0"/>
              </a:spcAft>
              <a:buClr>
                <a:schemeClr val="lt1"/>
              </a:buClr>
              <a:buSzPts val="2500"/>
              <a:buNone/>
              <a:defRPr sz="2500">
                <a:solidFill>
                  <a:schemeClr val="lt1"/>
                </a:solidFill>
              </a:defRPr>
            </a:lvl4pPr>
            <a:lvl5pPr lvl="4" rtl="0" algn="ctr">
              <a:lnSpc>
                <a:spcPct val="100000"/>
              </a:lnSpc>
              <a:spcBef>
                <a:spcPts val="0"/>
              </a:spcBef>
              <a:spcAft>
                <a:spcPts val="0"/>
              </a:spcAft>
              <a:buClr>
                <a:schemeClr val="lt1"/>
              </a:buClr>
              <a:buSzPts val="2500"/>
              <a:buNone/>
              <a:defRPr sz="2500">
                <a:solidFill>
                  <a:schemeClr val="lt1"/>
                </a:solidFill>
              </a:defRPr>
            </a:lvl5pPr>
            <a:lvl6pPr lvl="5" rtl="0" algn="ctr">
              <a:lnSpc>
                <a:spcPct val="100000"/>
              </a:lnSpc>
              <a:spcBef>
                <a:spcPts val="0"/>
              </a:spcBef>
              <a:spcAft>
                <a:spcPts val="0"/>
              </a:spcAft>
              <a:buClr>
                <a:schemeClr val="lt1"/>
              </a:buClr>
              <a:buSzPts val="2500"/>
              <a:buNone/>
              <a:defRPr sz="2500">
                <a:solidFill>
                  <a:schemeClr val="lt1"/>
                </a:solidFill>
              </a:defRPr>
            </a:lvl6pPr>
            <a:lvl7pPr lvl="6" rtl="0" algn="ctr">
              <a:lnSpc>
                <a:spcPct val="100000"/>
              </a:lnSpc>
              <a:spcBef>
                <a:spcPts val="0"/>
              </a:spcBef>
              <a:spcAft>
                <a:spcPts val="0"/>
              </a:spcAft>
              <a:buClr>
                <a:schemeClr val="lt1"/>
              </a:buClr>
              <a:buSzPts val="2500"/>
              <a:buNone/>
              <a:defRPr sz="2500">
                <a:solidFill>
                  <a:schemeClr val="lt1"/>
                </a:solidFill>
              </a:defRPr>
            </a:lvl7pPr>
            <a:lvl8pPr lvl="7" rtl="0" algn="ctr">
              <a:lnSpc>
                <a:spcPct val="100000"/>
              </a:lnSpc>
              <a:spcBef>
                <a:spcPts val="0"/>
              </a:spcBef>
              <a:spcAft>
                <a:spcPts val="0"/>
              </a:spcAft>
              <a:buClr>
                <a:schemeClr val="lt1"/>
              </a:buClr>
              <a:buSzPts val="2500"/>
              <a:buNone/>
              <a:defRPr sz="2500">
                <a:solidFill>
                  <a:schemeClr val="lt1"/>
                </a:solidFill>
              </a:defRPr>
            </a:lvl8pPr>
            <a:lvl9pPr lvl="8" rtl="0" algn="ctr">
              <a:lnSpc>
                <a:spcPct val="100000"/>
              </a:lnSpc>
              <a:spcBef>
                <a:spcPts val="0"/>
              </a:spcBef>
              <a:spcAft>
                <a:spcPts val="0"/>
              </a:spcAft>
              <a:buClr>
                <a:schemeClr val="lt1"/>
              </a:buClr>
              <a:buSzPts val="2500"/>
              <a:buNone/>
              <a:defRPr sz="2500">
                <a:solidFill>
                  <a:schemeClr val="lt1"/>
                </a:solidFill>
              </a:defRPr>
            </a:lvl9pPr>
          </a:lstStyle>
          <a:p/>
        </p:txBody>
      </p:sp>
      <p:pic>
        <p:nvPicPr>
          <p:cNvPr id="129" name="Google Shape;129;p14"/>
          <p:cNvPicPr preferRelativeResize="0"/>
          <p:nvPr/>
        </p:nvPicPr>
        <p:blipFill rotWithShape="1">
          <a:blip r:embed="rId3">
            <a:alphaModFix amt="75000"/>
          </a:blip>
          <a:srcRect b="0" l="0" r="0" t="0"/>
          <a:stretch/>
        </p:blipFill>
        <p:spPr>
          <a:xfrm>
            <a:off x="-1436100" y="-758750"/>
            <a:ext cx="6816174" cy="4220351"/>
          </a:xfrm>
          <a:prstGeom prst="rect">
            <a:avLst/>
          </a:prstGeom>
          <a:noFill/>
          <a:ln>
            <a:noFill/>
          </a:ln>
        </p:spPr>
      </p:pic>
      <p:pic>
        <p:nvPicPr>
          <p:cNvPr id="130" name="Google Shape;130;p14"/>
          <p:cNvPicPr preferRelativeResize="0"/>
          <p:nvPr/>
        </p:nvPicPr>
        <p:blipFill rotWithShape="1">
          <a:blip r:embed="rId3">
            <a:alphaModFix amt="75000"/>
          </a:blip>
          <a:srcRect b="0" l="-60" r="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2">
    <p:spTree>
      <p:nvGrpSpPr>
        <p:cNvPr id="131" name="Shape 131"/>
        <p:cNvGrpSpPr/>
        <p:nvPr/>
      </p:nvGrpSpPr>
      <p:grpSpPr>
        <a:xfrm>
          <a:off x="0" y="0"/>
          <a:ext cx="0" cy="0"/>
          <a:chOff x="0" y="0"/>
          <a:chExt cx="0" cy="0"/>
        </a:xfrm>
      </p:grpSpPr>
      <p:pic>
        <p:nvPicPr>
          <p:cNvPr id="132" name="Google Shape;132;p15"/>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33" name="Google Shape;133;p1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txBox="1"/>
          <p:nvPr>
            <p:ph type="title"/>
          </p:nvPr>
        </p:nvSpPr>
        <p:spPr>
          <a:xfrm>
            <a:off x="964750" y="1536350"/>
            <a:ext cx="2947500" cy="55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7" name="Google Shape;137;p15"/>
          <p:cNvSpPr txBox="1"/>
          <p:nvPr>
            <p:ph idx="1" type="subTitle"/>
          </p:nvPr>
        </p:nvSpPr>
        <p:spPr>
          <a:xfrm rot="350">
            <a:off x="964550" y="2381675"/>
            <a:ext cx="2947500" cy="14046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38" name="Google Shape;138;p15"/>
          <p:cNvPicPr preferRelativeResize="0"/>
          <p:nvPr/>
        </p:nvPicPr>
        <p:blipFill rotWithShape="1">
          <a:blip r:embed="rId3">
            <a:alphaModFix amt="75000"/>
          </a:blip>
          <a:srcRect b="0" l="20571" r="0" t="8875"/>
          <a:stretch/>
        </p:blipFill>
        <p:spPr>
          <a:xfrm rot="10800000">
            <a:off x="4713096" y="1967777"/>
            <a:ext cx="4497577" cy="3194774"/>
          </a:xfrm>
          <a:prstGeom prst="rect">
            <a:avLst/>
          </a:prstGeom>
          <a:noFill/>
          <a:ln>
            <a:noFill/>
          </a:ln>
        </p:spPr>
      </p:pic>
      <p:pic>
        <p:nvPicPr>
          <p:cNvPr id="139" name="Google Shape;139;p15"/>
          <p:cNvPicPr preferRelativeResize="0"/>
          <p:nvPr/>
        </p:nvPicPr>
        <p:blipFill rotWithShape="1">
          <a:blip r:embed="rId3">
            <a:alphaModFix amt="75000"/>
          </a:blip>
          <a:srcRect b="0" l="20886" r="0" t="8231"/>
          <a:stretch/>
        </p:blipFill>
        <p:spPr>
          <a:xfrm rot="4">
            <a:off x="-66675" y="-190497"/>
            <a:ext cx="4563850" cy="32778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_1">
    <p:spTree>
      <p:nvGrpSpPr>
        <p:cNvPr id="140" name="Shape 140"/>
        <p:cNvGrpSpPr/>
        <p:nvPr/>
      </p:nvGrpSpPr>
      <p:grpSpPr>
        <a:xfrm>
          <a:off x="0" y="0"/>
          <a:ext cx="0" cy="0"/>
          <a:chOff x="0" y="0"/>
          <a:chExt cx="0" cy="0"/>
        </a:xfrm>
      </p:grpSpPr>
      <p:pic>
        <p:nvPicPr>
          <p:cNvPr id="141" name="Google Shape;141;p16"/>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42" name="Google Shape;142;p1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txBox="1"/>
          <p:nvPr>
            <p:ph idx="1" type="body"/>
          </p:nvPr>
        </p:nvSpPr>
        <p:spPr>
          <a:xfrm>
            <a:off x="720000" y="1456400"/>
            <a:ext cx="7704000" cy="2594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dk2"/>
              </a:buClr>
              <a:buSzPts val="1200"/>
              <a:buChar char="●"/>
              <a:defRPr b="1" sz="1200"/>
            </a:lvl1pPr>
            <a:lvl2pPr indent="-317500" lvl="1" marL="914400" rtl="0">
              <a:spcBef>
                <a:spcPts val="0"/>
              </a:spcBef>
              <a:spcAft>
                <a:spcPts val="0"/>
              </a:spcAft>
              <a:buClr>
                <a:schemeClr val="lt1"/>
              </a:buClr>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6" name="Google Shape;146;p16"/>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47" name="Google Shape;147;p16"/>
          <p:cNvPicPr preferRelativeResize="0"/>
          <p:nvPr/>
        </p:nvPicPr>
        <p:blipFill rotWithShape="1">
          <a:blip r:embed="rId3">
            <a:alphaModFix amt="75000"/>
          </a:blip>
          <a:srcRect b="0" l="0" r="0" t="0"/>
          <a:stretch/>
        </p:blipFill>
        <p:spPr>
          <a:xfrm rot="5400000">
            <a:off x="5369415" y="-442041"/>
            <a:ext cx="5662423" cy="3506001"/>
          </a:xfrm>
          <a:prstGeom prst="rect">
            <a:avLst/>
          </a:prstGeom>
          <a:noFill/>
          <a:ln>
            <a:noFill/>
          </a:ln>
        </p:spPr>
      </p:pic>
      <p:pic>
        <p:nvPicPr>
          <p:cNvPr id="148" name="Google Shape;148;p16"/>
          <p:cNvPicPr preferRelativeResize="0"/>
          <p:nvPr/>
        </p:nvPicPr>
        <p:blipFill rotWithShape="1">
          <a:blip r:embed="rId3">
            <a:alphaModFix amt="75000"/>
          </a:blip>
          <a:srcRect b="0" l="-60" r="0" t="537"/>
          <a:stretch/>
        </p:blipFill>
        <p:spPr>
          <a:xfrm rot="-5399997">
            <a:off x="-1828923" y="1781179"/>
            <a:ext cx="5772273" cy="355281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2">
    <p:spTree>
      <p:nvGrpSpPr>
        <p:cNvPr id="149" name="Shape 149"/>
        <p:cNvGrpSpPr/>
        <p:nvPr/>
      </p:nvGrpSpPr>
      <p:grpSpPr>
        <a:xfrm>
          <a:off x="0" y="0"/>
          <a:ext cx="0" cy="0"/>
          <a:chOff x="0" y="0"/>
          <a:chExt cx="0" cy="0"/>
        </a:xfrm>
      </p:grpSpPr>
      <p:pic>
        <p:nvPicPr>
          <p:cNvPr id="150" name="Google Shape;150;p17"/>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51" name="Google Shape;151;p1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txBox="1"/>
          <p:nvPr>
            <p:ph idx="1" type="body"/>
          </p:nvPr>
        </p:nvSpPr>
        <p:spPr>
          <a:xfrm>
            <a:off x="713225" y="1475125"/>
            <a:ext cx="7717500" cy="3128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55" name="Google Shape;155;p17"/>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56" name="Google Shape;156;p17"/>
          <p:cNvPicPr preferRelativeResize="0"/>
          <p:nvPr/>
        </p:nvPicPr>
        <p:blipFill rotWithShape="1">
          <a:blip r:embed="rId3">
            <a:alphaModFix amt="75000"/>
          </a:blip>
          <a:srcRect b="73705" l="-60" r="0" t="535"/>
          <a:stretch/>
        </p:blipFill>
        <p:spPr>
          <a:xfrm rot="5400003">
            <a:off x="-2495438" y="2110890"/>
            <a:ext cx="5461376" cy="870545"/>
          </a:xfrm>
          <a:prstGeom prst="rect">
            <a:avLst/>
          </a:prstGeom>
          <a:noFill/>
          <a:ln>
            <a:noFill/>
          </a:ln>
        </p:spPr>
      </p:pic>
      <p:pic>
        <p:nvPicPr>
          <p:cNvPr id="157" name="Google Shape;157;p17"/>
          <p:cNvPicPr preferRelativeResize="0"/>
          <p:nvPr/>
        </p:nvPicPr>
        <p:blipFill rotWithShape="1">
          <a:blip r:embed="rId3">
            <a:alphaModFix amt="75000"/>
          </a:blip>
          <a:srcRect b="73705" l="-60" r="0" t="535"/>
          <a:stretch/>
        </p:blipFill>
        <p:spPr>
          <a:xfrm rot="-5399997">
            <a:off x="6178013" y="2110891"/>
            <a:ext cx="5461376" cy="87054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58" name="Shape 158"/>
        <p:cNvGrpSpPr/>
        <p:nvPr/>
      </p:nvGrpSpPr>
      <p:grpSpPr>
        <a:xfrm>
          <a:off x="0" y="0"/>
          <a:ext cx="0" cy="0"/>
          <a:chOff x="0" y="0"/>
          <a:chExt cx="0" cy="0"/>
        </a:xfrm>
      </p:grpSpPr>
      <p:pic>
        <p:nvPicPr>
          <p:cNvPr id="159" name="Google Shape;159;p18"/>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60" name="Google Shape;160;p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txBox="1"/>
          <p:nvPr>
            <p:ph type="title"/>
          </p:nvPr>
        </p:nvSpPr>
        <p:spPr>
          <a:xfrm rot="-1114">
            <a:off x="726775" y="2183450"/>
            <a:ext cx="2778300" cy="82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62" name="Google Shape;162;p18"/>
          <p:cNvSpPr txBox="1"/>
          <p:nvPr>
            <p:ph idx="1" type="subTitle"/>
          </p:nvPr>
        </p:nvSpPr>
        <p:spPr>
          <a:xfrm rot="371">
            <a:off x="726775" y="2991552"/>
            <a:ext cx="2778300" cy="48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18"/>
          <p:cNvSpPr txBox="1"/>
          <p:nvPr>
            <p:ph idx="2" type="title"/>
          </p:nvPr>
        </p:nvSpPr>
        <p:spPr>
          <a:xfrm>
            <a:off x="3189587" y="3304275"/>
            <a:ext cx="27783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64" name="Google Shape;164;p18"/>
          <p:cNvSpPr txBox="1"/>
          <p:nvPr>
            <p:ph idx="3" type="subTitle"/>
          </p:nvPr>
        </p:nvSpPr>
        <p:spPr>
          <a:xfrm>
            <a:off x="3189587" y="4114925"/>
            <a:ext cx="2778300" cy="48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18"/>
          <p:cNvSpPr txBox="1"/>
          <p:nvPr>
            <p:ph idx="4" type="title"/>
          </p:nvPr>
        </p:nvSpPr>
        <p:spPr>
          <a:xfrm>
            <a:off x="5652399" y="2182150"/>
            <a:ext cx="27783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66" name="Google Shape;166;p18"/>
          <p:cNvSpPr txBox="1"/>
          <p:nvPr>
            <p:ph idx="5" type="subTitle"/>
          </p:nvPr>
        </p:nvSpPr>
        <p:spPr>
          <a:xfrm>
            <a:off x="5652399" y="2991875"/>
            <a:ext cx="2778300" cy="48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 name="Google Shape;167;p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18"/>
          <p:cNvPicPr preferRelativeResize="0"/>
          <p:nvPr/>
        </p:nvPicPr>
        <p:blipFill rotWithShape="1">
          <a:blip r:embed="rId3">
            <a:alphaModFix amt="75000"/>
          </a:blip>
          <a:srcRect b="0" l="16597" r="0" t="23395"/>
          <a:stretch/>
        </p:blipFill>
        <p:spPr>
          <a:xfrm rot="-5400000">
            <a:off x="-1349762" y="941737"/>
            <a:ext cx="5684874" cy="3233001"/>
          </a:xfrm>
          <a:prstGeom prst="rect">
            <a:avLst/>
          </a:prstGeom>
          <a:noFill/>
          <a:ln>
            <a:noFill/>
          </a:ln>
        </p:spPr>
      </p:pic>
      <p:pic>
        <p:nvPicPr>
          <p:cNvPr id="170" name="Google Shape;170;p18"/>
          <p:cNvPicPr preferRelativeResize="0"/>
          <p:nvPr/>
        </p:nvPicPr>
        <p:blipFill rotWithShape="1">
          <a:blip r:embed="rId3">
            <a:alphaModFix amt="75000"/>
          </a:blip>
          <a:srcRect b="0" l="23059" r="0" t="16268"/>
          <a:stretch/>
        </p:blipFill>
        <p:spPr>
          <a:xfrm rot="5400004">
            <a:off x="5600637" y="400113"/>
            <a:ext cx="4438774" cy="2990847"/>
          </a:xfrm>
          <a:prstGeom prst="rect">
            <a:avLst/>
          </a:prstGeom>
          <a:noFill/>
          <a:ln>
            <a:noFill/>
          </a:ln>
        </p:spPr>
      </p:pic>
      <p:sp>
        <p:nvSpPr>
          <p:cNvPr id="171" name="Google Shape;171;p18"/>
          <p:cNvSpPr txBox="1"/>
          <p:nvPr>
            <p:ph idx="6"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spTree>
      <p:nvGrpSpPr>
        <p:cNvPr id="172" name="Shape 172"/>
        <p:cNvGrpSpPr/>
        <p:nvPr/>
      </p:nvGrpSpPr>
      <p:grpSpPr>
        <a:xfrm>
          <a:off x="0" y="0"/>
          <a:ext cx="0" cy="0"/>
          <a:chOff x="0" y="0"/>
          <a:chExt cx="0" cy="0"/>
        </a:xfrm>
      </p:grpSpPr>
      <p:pic>
        <p:nvPicPr>
          <p:cNvPr id="173" name="Google Shape;173;p19"/>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74" name="Google Shape;174;p1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txBox="1"/>
          <p:nvPr>
            <p:ph type="title"/>
          </p:nvPr>
        </p:nvSpPr>
        <p:spPr>
          <a:xfrm>
            <a:off x="1600200" y="1345325"/>
            <a:ext cx="5943600" cy="3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 name="Google Shape;178;p19"/>
          <p:cNvSpPr txBox="1"/>
          <p:nvPr>
            <p:ph idx="1" type="subTitle"/>
          </p:nvPr>
        </p:nvSpPr>
        <p:spPr>
          <a:xfrm>
            <a:off x="1600200" y="1576824"/>
            <a:ext cx="5943600" cy="76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9"/>
          <p:cNvSpPr txBox="1"/>
          <p:nvPr>
            <p:ph idx="2" type="title"/>
          </p:nvPr>
        </p:nvSpPr>
        <p:spPr>
          <a:xfrm>
            <a:off x="1600200" y="2491787"/>
            <a:ext cx="5943600" cy="3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0" name="Google Shape;180;p19"/>
          <p:cNvSpPr txBox="1"/>
          <p:nvPr>
            <p:ph idx="3" type="subTitle"/>
          </p:nvPr>
        </p:nvSpPr>
        <p:spPr>
          <a:xfrm>
            <a:off x="1600200" y="2721226"/>
            <a:ext cx="5943600" cy="78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9"/>
          <p:cNvSpPr txBox="1"/>
          <p:nvPr>
            <p:ph idx="4" type="title"/>
          </p:nvPr>
        </p:nvSpPr>
        <p:spPr>
          <a:xfrm>
            <a:off x="1593425" y="3636142"/>
            <a:ext cx="5943600" cy="3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2" name="Google Shape;182;p19"/>
          <p:cNvSpPr txBox="1"/>
          <p:nvPr>
            <p:ph idx="5" type="subTitle"/>
          </p:nvPr>
        </p:nvSpPr>
        <p:spPr>
          <a:xfrm>
            <a:off x="1593425" y="3867801"/>
            <a:ext cx="5943600" cy="76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83" name="Google Shape;183;p19"/>
          <p:cNvPicPr preferRelativeResize="0"/>
          <p:nvPr/>
        </p:nvPicPr>
        <p:blipFill rotWithShape="1">
          <a:blip r:embed="rId3">
            <a:alphaModFix amt="75000"/>
          </a:blip>
          <a:srcRect b="66797" l="-60" r="0" t="535"/>
          <a:stretch/>
        </p:blipFill>
        <p:spPr>
          <a:xfrm rot="-5399997">
            <a:off x="5922077" y="1921653"/>
            <a:ext cx="5772273" cy="1166871"/>
          </a:xfrm>
          <a:prstGeom prst="rect">
            <a:avLst/>
          </a:prstGeom>
          <a:noFill/>
          <a:ln>
            <a:noFill/>
          </a:ln>
        </p:spPr>
      </p:pic>
      <p:pic>
        <p:nvPicPr>
          <p:cNvPr id="184" name="Google Shape;184;p19"/>
          <p:cNvPicPr preferRelativeResize="0"/>
          <p:nvPr/>
        </p:nvPicPr>
        <p:blipFill rotWithShape="1">
          <a:blip r:embed="rId3">
            <a:alphaModFix amt="75000"/>
          </a:blip>
          <a:srcRect b="66797" l="-60" r="0" t="535"/>
          <a:stretch/>
        </p:blipFill>
        <p:spPr>
          <a:xfrm rot="5400003">
            <a:off x="-2553948" y="1988316"/>
            <a:ext cx="5772273" cy="1166871"/>
          </a:xfrm>
          <a:prstGeom prst="rect">
            <a:avLst/>
          </a:prstGeom>
          <a:noFill/>
          <a:ln>
            <a:noFill/>
          </a:ln>
        </p:spPr>
      </p:pic>
      <p:sp>
        <p:nvSpPr>
          <p:cNvPr id="185" name="Google Shape;185;p19"/>
          <p:cNvSpPr txBox="1"/>
          <p:nvPr>
            <p:ph idx="6"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_2">
    <p:spTree>
      <p:nvGrpSpPr>
        <p:cNvPr id="186" name="Shape 186"/>
        <p:cNvGrpSpPr/>
        <p:nvPr/>
      </p:nvGrpSpPr>
      <p:grpSpPr>
        <a:xfrm>
          <a:off x="0" y="0"/>
          <a:ext cx="0" cy="0"/>
          <a:chOff x="0" y="0"/>
          <a:chExt cx="0" cy="0"/>
        </a:xfrm>
      </p:grpSpPr>
      <p:pic>
        <p:nvPicPr>
          <p:cNvPr id="187" name="Google Shape;187;p20"/>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88" name="Google Shape;188;p2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txBox="1"/>
          <p:nvPr>
            <p:ph idx="1" type="subTitle"/>
          </p:nvPr>
        </p:nvSpPr>
        <p:spPr>
          <a:xfrm>
            <a:off x="2109048" y="1553404"/>
            <a:ext cx="2315400" cy="457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p:txBody>
      </p:sp>
      <p:sp>
        <p:nvSpPr>
          <p:cNvPr id="192" name="Google Shape;192;p20"/>
          <p:cNvSpPr txBox="1"/>
          <p:nvPr>
            <p:ph idx="2" type="subTitle"/>
          </p:nvPr>
        </p:nvSpPr>
        <p:spPr>
          <a:xfrm>
            <a:off x="2109047" y="1915655"/>
            <a:ext cx="2315400" cy="484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193" name="Google Shape;193;p20"/>
          <p:cNvSpPr txBox="1"/>
          <p:nvPr>
            <p:ph idx="3" type="subTitle"/>
          </p:nvPr>
        </p:nvSpPr>
        <p:spPr>
          <a:xfrm>
            <a:off x="4708749" y="1553404"/>
            <a:ext cx="2326200" cy="4572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2000">
                <a:solidFill>
                  <a:schemeClr val="accent1"/>
                </a:solidFill>
                <a:latin typeface="Audiowide"/>
                <a:ea typeface="Audiowide"/>
                <a:cs typeface="Audiowide"/>
                <a:sym typeface="Audiowide"/>
              </a:defRPr>
            </a:lvl1pPr>
            <a:lvl2pPr lvl="1" rtl="0" algn="r">
              <a:spcBef>
                <a:spcPts val="0"/>
              </a:spcBef>
              <a:spcAft>
                <a:spcPts val="0"/>
              </a:spcAft>
              <a:buNone/>
              <a:defRPr sz="2000">
                <a:solidFill>
                  <a:schemeClr val="accent1"/>
                </a:solidFill>
                <a:latin typeface="Audiowide"/>
                <a:ea typeface="Audiowide"/>
                <a:cs typeface="Audiowide"/>
                <a:sym typeface="Audiowide"/>
              </a:defRPr>
            </a:lvl2pPr>
            <a:lvl3pPr lvl="2" rtl="0" algn="r">
              <a:spcBef>
                <a:spcPts val="0"/>
              </a:spcBef>
              <a:spcAft>
                <a:spcPts val="0"/>
              </a:spcAft>
              <a:buNone/>
              <a:defRPr sz="2000">
                <a:solidFill>
                  <a:schemeClr val="accent1"/>
                </a:solidFill>
                <a:latin typeface="Audiowide"/>
                <a:ea typeface="Audiowide"/>
                <a:cs typeface="Audiowide"/>
                <a:sym typeface="Audiowide"/>
              </a:defRPr>
            </a:lvl3pPr>
            <a:lvl4pPr lvl="3" rtl="0" algn="r">
              <a:spcBef>
                <a:spcPts val="0"/>
              </a:spcBef>
              <a:spcAft>
                <a:spcPts val="0"/>
              </a:spcAft>
              <a:buNone/>
              <a:defRPr sz="2000">
                <a:solidFill>
                  <a:schemeClr val="accent1"/>
                </a:solidFill>
                <a:latin typeface="Audiowide"/>
                <a:ea typeface="Audiowide"/>
                <a:cs typeface="Audiowide"/>
                <a:sym typeface="Audiowide"/>
              </a:defRPr>
            </a:lvl4pPr>
            <a:lvl5pPr lvl="4" rtl="0" algn="r">
              <a:spcBef>
                <a:spcPts val="0"/>
              </a:spcBef>
              <a:spcAft>
                <a:spcPts val="0"/>
              </a:spcAft>
              <a:buNone/>
              <a:defRPr sz="2000">
                <a:solidFill>
                  <a:schemeClr val="accent1"/>
                </a:solidFill>
                <a:latin typeface="Audiowide"/>
                <a:ea typeface="Audiowide"/>
                <a:cs typeface="Audiowide"/>
                <a:sym typeface="Audiowide"/>
              </a:defRPr>
            </a:lvl5pPr>
            <a:lvl6pPr lvl="5" rtl="0" algn="r">
              <a:spcBef>
                <a:spcPts val="0"/>
              </a:spcBef>
              <a:spcAft>
                <a:spcPts val="0"/>
              </a:spcAft>
              <a:buNone/>
              <a:defRPr sz="2000">
                <a:solidFill>
                  <a:schemeClr val="accent1"/>
                </a:solidFill>
                <a:latin typeface="Audiowide"/>
                <a:ea typeface="Audiowide"/>
                <a:cs typeface="Audiowide"/>
                <a:sym typeface="Audiowide"/>
              </a:defRPr>
            </a:lvl6pPr>
            <a:lvl7pPr lvl="6" rtl="0" algn="r">
              <a:spcBef>
                <a:spcPts val="0"/>
              </a:spcBef>
              <a:spcAft>
                <a:spcPts val="0"/>
              </a:spcAft>
              <a:buNone/>
              <a:defRPr sz="2000">
                <a:solidFill>
                  <a:schemeClr val="accent1"/>
                </a:solidFill>
                <a:latin typeface="Audiowide"/>
                <a:ea typeface="Audiowide"/>
                <a:cs typeface="Audiowide"/>
                <a:sym typeface="Audiowide"/>
              </a:defRPr>
            </a:lvl7pPr>
            <a:lvl8pPr lvl="7" rtl="0" algn="r">
              <a:spcBef>
                <a:spcPts val="0"/>
              </a:spcBef>
              <a:spcAft>
                <a:spcPts val="0"/>
              </a:spcAft>
              <a:buNone/>
              <a:defRPr sz="2000">
                <a:solidFill>
                  <a:schemeClr val="accent1"/>
                </a:solidFill>
                <a:latin typeface="Audiowide"/>
                <a:ea typeface="Audiowide"/>
                <a:cs typeface="Audiowide"/>
                <a:sym typeface="Audiowide"/>
              </a:defRPr>
            </a:lvl8pPr>
            <a:lvl9pPr lvl="8" rtl="0" algn="r">
              <a:spcBef>
                <a:spcPts val="0"/>
              </a:spcBef>
              <a:spcAft>
                <a:spcPts val="0"/>
              </a:spcAft>
              <a:buNone/>
              <a:defRPr sz="2000">
                <a:solidFill>
                  <a:schemeClr val="accent1"/>
                </a:solidFill>
                <a:latin typeface="Audiowide"/>
                <a:ea typeface="Audiowide"/>
                <a:cs typeface="Audiowide"/>
                <a:sym typeface="Audiowide"/>
              </a:defRPr>
            </a:lvl9pPr>
          </a:lstStyle>
          <a:p/>
        </p:txBody>
      </p:sp>
      <p:sp>
        <p:nvSpPr>
          <p:cNvPr id="194" name="Google Shape;194;p20"/>
          <p:cNvSpPr txBox="1"/>
          <p:nvPr>
            <p:ph idx="4" type="subTitle"/>
          </p:nvPr>
        </p:nvSpPr>
        <p:spPr>
          <a:xfrm>
            <a:off x="4708753" y="1915655"/>
            <a:ext cx="2326200" cy="4845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solidFill>
                  <a:schemeClr val="lt1"/>
                </a:solidFill>
              </a:defRPr>
            </a:lvl1pPr>
            <a:lvl2pPr lvl="1" rtl="0" algn="r">
              <a:spcBef>
                <a:spcPts val="0"/>
              </a:spcBef>
              <a:spcAft>
                <a:spcPts val="0"/>
              </a:spcAft>
              <a:buNone/>
              <a:defRPr>
                <a:solidFill>
                  <a:schemeClr val="lt1"/>
                </a:solidFill>
              </a:defRPr>
            </a:lvl2pPr>
            <a:lvl3pPr lvl="2" rtl="0" algn="r">
              <a:spcBef>
                <a:spcPts val="0"/>
              </a:spcBef>
              <a:spcAft>
                <a:spcPts val="0"/>
              </a:spcAft>
              <a:buNone/>
              <a:defRPr>
                <a:solidFill>
                  <a:schemeClr val="lt1"/>
                </a:solidFill>
              </a:defRPr>
            </a:lvl3pPr>
            <a:lvl4pPr lvl="3" rtl="0" algn="r">
              <a:spcBef>
                <a:spcPts val="0"/>
              </a:spcBef>
              <a:spcAft>
                <a:spcPts val="0"/>
              </a:spcAft>
              <a:buNone/>
              <a:defRPr>
                <a:solidFill>
                  <a:schemeClr val="lt1"/>
                </a:solidFill>
              </a:defRPr>
            </a:lvl4pPr>
            <a:lvl5pPr lvl="4" rtl="0" algn="r">
              <a:spcBef>
                <a:spcPts val="0"/>
              </a:spcBef>
              <a:spcAft>
                <a:spcPts val="0"/>
              </a:spcAft>
              <a:buNone/>
              <a:defRPr>
                <a:solidFill>
                  <a:schemeClr val="lt1"/>
                </a:solidFill>
              </a:defRPr>
            </a:lvl5pPr>
            <a:lvl6pPr lvl="5" rtl="0" algn="r">
              <a:spcBef>
                <a:spcPts val="0"/>
              </a:spcBef>
              <a:spcAft>
                <a:spcPts val="0"/>
              </a:spcAft>
              <a:buNone/>
              <a:defRPr>
                <a:solidFill>
                  <a:schemeClr val="lt1"/>
                </a:solidFill>
              </a:defRPr>
            </a:lvl6pPr>
            <a:lvl7pPr lvl="6" rtl="0" algn="r">
              <a:spcBef>
                <a:spcPts val="0"/>
              </a:spcBef>
              <a:spcAft>
                <a:spcPts val="0"/>
              </a:spcAft>
              <a:buNone/>
              <a:defRPr>
                <a:solidFill>
                  <a:schemeClr val="lt1"/>
                </a:solidFill>
              </a:defRPr>
            </a:lvl7pPr>
            <a:lvl8pPr lvl="7" rtl="0" algn="r">
              <a:spcBef>
                <a:spcPts val="0"/>
              </a:spcBef>
              <a:spcAft>
                <a:spcPts val="0"/>
              </a:spcAft>
              <a:buNone/>
              <a:defRPr>
                <a:solidFill>
                  <a:schemeClr val="lt1"/>
                </a:solidFill>
              </a:defRPr>
            </a:lvl8pPr>
            <a:lvl9pPr lvl="8" rtl="0" algn="r">
              <a:spcBef>
                <a:spcPts val="0"/>
              </a:spcBef>
              <a:spcAft>
                <a:spcPts val="0"/>
              </a:spcAft>
              <a:buNone/>
              <a:defRPr>
                <a:solidFill>
                  <a:schemeClr val="lt1"/>
                </a:solidFill>
              </a:defRPr>
            </a:lvl9pPr>
          </a:lstStyle>
          <a:p/>
        </p:txBody>
      </p:sp>
      <p:sp>
        <p:nvSpPr>
          <p:cNvPr id="195" name="Google Shape;195;p20"/>
          <p:cNvSpPr txBox="1"/>
          <p:nvPr>
            <p:ph idx="5" type="subTitle"/>
          </p:nvPr>
        </p:nvSpPr>
        <p:spPr>
          <a:xfrm>
            <a:off x="2109048" y="3102807"/>
            <a:ext cx="2313300" cy="457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p:txBody>
      </p:sp>
      <p:sp>
        <p:nvSpPr>
          <p:cNvPr id="196" name="Google Shape;196;p20"/>
          <p:cNvSpPr txBox="1"/>
          <p:nvPr>
            <p:ph idx="6" type="subTitle"/>
          </p:nvPr>
        </p:nvSpPr>
        <p:spPr>
          <a:xfrm>
            <a:off x="2109047" y="3462836"/>
            <a:ext cx="2313300" cy="484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197" name="Google Shape;197;p20"/>
          <p:cNvSpPr txBox="1"/>
          <p:nvPr>
            <p:ph idx="7" type="subTitle"/>
          </p:nvPr>
        </p:nvSpPr>
        <p:spPr>
          <a:xfrm>
            <a:off x="4708750" y="3102806"/>
            <a:ext cx="2326200" cy="4572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2000">
                <a:solidFill>
                  <a:schemeClr val="accent1"/>
                </a:solidFill>
                <a:latin typeface="Audiowide"/>
                <a:ea typeface="Audiowide"/>
                <a:cs typeface="Audiowide"/>
                <a:sym typeface="Audiowide"/>
              </a:defRPr>
            </a:lvl1pPr>
            <a:lvl2pPr lvl="1" rtl="0" algn="r">
              <a:spcBef>
                <a:spcPts val="0"/>
              </a:spcBef>
              <a:spcAft>
                <a:spcPts val="0"/>
              </a:spcAft>
              <a:buNone/>
              <a:defRPr sz="2000">
                <a:solidFill>
                  <a:schemeClr val="accent1"/>
                </a:solidFill>
                <a:latin typeface="Audiowide"/>
                <a:ea typeface="Audiowide"/>
                <a:cs typeface="Audiowide"/>
                <a:sym typeface="Audiowide"/>
              </a:defRPr>
            </a:lvl2pPr>
            <a:lvl3pPr lvl="2" rtl="0" algn="r">
              <a:spcBef>
                <a:spcPts val="0"/>
              </a:spcBef>
              <a:spcAft>
                <a:spcPts val="0"/>
              </a:spcAft>
              <a:buNone/>
              <a:defRPr sz="2000">
                <a:solidFill>
                  <a:schemeClr val="accent1"/>
                </a:solidFill>
                <a:latin typeface="Audiowide"/>
                <a:ea typeface="Audiowide"/>
                <a:cs typeface="Audiowide"/>
                <a:sym typeface="Audiowide"/>
              </a:defRPr>
            </a:lvl3pPr>
            <a:lvl4pPr lvl="3" rtl="0" algn="r">
              <a:spcBef>
                <a:spcPts val="0"/>
              </a:spcBef>
              <a:spcAft>
                <a:spcPts val="0"/>
              </a:spcAft>
              <a:buNone/>
              <a:defRPr sz="2000">
                <a:solidFill>
                  <a:schemeClr val="accent1"/>
                </a:solidFill>
                <a:latin typeface="Audiowide"/>
                <a:ea typeface="Audiowide"/>
                <a:cs typeface="Audiowide"/>
                <a:sym typeface="Audiowide"/>
              </a:defRPr>
            </a:lvl4pPr>
            <a:lvl5pPr lvl="4" rtl="0" algn="r">
              <a:spcBef>
                <a:spcPts val="0"/>
              </a:spcBef>
              <a:spcAft>
                <a:spcPts val="0"/>
              </a:spcAft>
              <a:buNone/>
              <a:defRPr sz="2000">
                <a:solidFill>
                  <a:schemeClr val="accent1"/>
                </a:solidFill>
                <a:latin typeface="Audiowide"/>
                <a:ea typeface="Audiowide"/>
                <a:cs typeface="Audiowide"/>
                <a:sym typeface="Audiowide"/>
              </a:defRPr>
            </a:lvl5pPr>
            <a:lvl6pPr lvl="5" rtl="0" algn="r">
              <a:spcBef>
                <a:spcPts val="0"/>
              </a:spcBef>
              <a:spcAft>
                <a:spcPts val="0"/>
              </a:spcAft>
              <a:buNone/>
              <a:defRPr sz="2000">
                <a:solidFill>
                  <a:schemeClr val="accent1"/>
                </a:solidFill>
                <a:latin typeface="Audiowide"/>
                <a:ea typeface="Audiowide"/>
                <a:cs typeface="Audiowide"/>
                <a:sym typeface="Audiowide"/>
              </a:defRPr>
            </a:lvl6pPr>
            <a:lvl7pPr lvl="6" rtl="0" algn="r">
              <a:spcBef>
                <a:spcPts val="0"/>
              </a:spcBef>
              <a:spcAft>
                <a:spcPts val="0"/>
              </a:spcAft>
              <a:buNone/>
              <a:defRPr sz="2000">
                <a:solidFill>
                  <a:schemeClr val="accent1"/>
                </a:solidFill>
                <a:latin typeface="Audiowide"/>
                <a:ea typeface="Audiowide"/>
                <a:cs typeface="Audiowide"/>
                <a:sym typeface="Audiowide"/>
              </a:defRPr>
            </a:lvl7pPr>
            <a:lvl8pPr lvl="7" rtl="0" algn="r">
              <a:spcBef>
                <a:spcPts val="0"/>
              </a:spcBef>
              <a:spcAft>
                <a:spcPts val="0"/>
              </a:spcAft>
              <a:buNone/>
              <a:defRPr sz="2000">
                <a:solidFill>
                  <a:schemeClr val="accent1"/>
                </a:solidFill>
                <a:latin typeface="Audiowide"/>
                <a:ea typeface="Audiowide"/>
                <a:cs typeface="Audiowide"/>
                <a:sym typeface="Audiowide"/>
              </a:defRPr>
            </a:lvl8pPr>
            <a:lvl9pPr lvl="8" rtl="0" algn="r">
              <a:spcBef>
                <a:spcPts val="0"/>
              </a:spcBef>
              <a:spcAft>
                <a:spcPts val="0"/>
              </a:spcAft>
              <a:buNone/>
              <a:defRPr sz="2000">
                <a:solidFill>
                  <a:schemeClr val="accent1"/>
                </a:solidFill>
                <a:latin typeface="Audiowide"/>
                <a:ea typeface="Audiowide"/>
                <a:cs typeface="Audiowide"/>
                <a:sym typeface="Audiowide"/>
              </a:defRPr>
            </a:lvl9pPr>
          </a:lstStyle>
          <a:p/>
        </p:txBody>
      </p:sp>
      <p:sp>
        <p:nvSpPr>
          <p:cNvPr id="198" name="Google Shape;198;p20"/>
          <p:cNvSpPr txBox="1"/>
          <p:nvPr>
            <p:ph idx="8" type="subTitle"/>
          </p:nvPr>
        </p:nvSpPr>
        <p:spPr>
          <a:xfrm>
            <a:off x="4708753" y="3462836"/>
            <a:ext cx="2326200" cy="4845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solidFill>
                  <a:schemeClr val="lt1"/>
                </a:solidFill>
              </a:defRPr>
            </a:lvl1pPr>
            <a:lvl2pPr lvl="1" rtl="0" algn="r">
              <a:spcBef>
                <a:spcPts val="0"/>
              </a:spcBef>
              <a:spcAft>
                <a:spcPts val="0"/>
              </a:spcAft>
              <a:buNone/>
              <a:defRPr>
                <a:solidFill>
                  <a:schemeClr val="lt1"/>
                </a:solidFill>
              </a:defRPr>
            </a:lvl2pPr>
            <a:lvl3pPr lvl="2" rtl="0" algn="r">
              <a:spcBef>
                <a:spcPts val="0"/>
              </a:spcBef>
              <a:spcAft>
                <a:spcPts val="0"/>
              </a:spcAft>
              <a:buNone/>
              <a:defRPr>
                <a:solidFill>
                  <a:schemeClr val="lt1"/>
                </a:solidFill>
              </a:defRPr>
            </a:lvl3pPr>
            <a:lvl4pPr lvl="3" rtl="0" algn="r">
              <a:spcBef>
                <a:spcPts val="0"/>
              </a:spcBef>
              <a:spcAft>
                <a:spcPts val="0"/>
              </a:spcAft>
              <a:buNone/>
              <a:defRPr>
                <a:solidFill>
                  <a:schemeClr val="lt1"/>
                </a:solidFill>
              </a:defRPr>
            </a:lvl4pPr>
            <a:lvl5pPr lvl="4" rtl="0" algn="r">
              <a:spcBef>
                <a:spcPts val="0"/>
              </a:spcBef>
              <a:spcAft>
                <a:spcPts val="0"/>
              </a:spcAft>
              <a:buNone/>
              <a:defRPr>
                <a:solidFill>
                  <a:schemeClr val="lt1"/>
                </a:solidFill>
              </a:defRPr>
            </a:lvl5pPr>
            <a:lvl6pPr lvl="5" rtl="0" algn="r">
              <a:spcBef>
                <a:spcPts val="0"/>
              </a:spcBef>
              <a:spcAft>
                <a:spcPts val="0"/>
              </a:spcAft>
              <a:buNone/>
              <a:defRPr>
                <a:solidFill>
                  <a:schemeClr val="lt1"/>
                </a:solidFill>
              </a:defRPr>
            </a:lvl6pPr>
            <a:lvl7pPr lvl="6" rtl="0" algn="r">
              <a:spcBef>
                <a:spcPts val="0"/>
              </a:spcBef>
              <a:spcAft>
                <a:spcPts val="0"/>
              </a:spcAft>
              <a:buNone/>
              <a:defRPr>
                <a:solidFill>
                  <a:schemeClr val="lt1"/>
                </a:solidFill>
              </a:defRPr>
            </a:lvl7pPr>
            <a:lvl8pPr lvl="7" rtl="0" algn="r">
              <a:spcBef>
                <a:spcPts val="0"/>
              </a:spcBef>
              <a:spcAft>
                <a:spcPts val="0"/>
              </a:spcAft>
              <a:buNone/>
              <a:defRPr>
                <a:solidFill>
                  <a:schemeClr val="lt1"/>
                </a:solidFill>
              </a:defRPr>
            </a:lvl8pPr>
            <a:lvl9pPr lvl="8" rtl="0" algn="r">
              <a:spcBef>
                <a:spcPts val="0"/>
              </a:spcBef>
              <a:spcAft>
                <a:spcPts val="0"/>
              </a:spcAft>
              <a:buNone/>
              <a:defRPr>
                <a:solidFill>
                  <a:schemeClr val="lt1"/>
                </a:solidFill>
              </a:defRPr>
            </a:lvl9pPr>
          </a:lstStyle>
          <a:p/>
        </p:txBody>
      </p:sp>
      <p:sp>
        <p:nvSpPr>
          <p:cNvPr id="199" name="Google Shape;199;p20"/>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00" name="Google Shape;200;p20"/>
          <p:cNvPicPr preferRelativeResize="0"/>
          <p:nvPr/>
        </p:nvPicPr>
        <p:blipFill rotWithShape="1">
          <a:blip r:embed="rId3">
            <a:alphaModFix amt="75000"/>
          </a:blip>
          <a:srcRect b="0" l="23664" r="0" t="13299"/>
          <a:stretch/>
        </p:blipFill>
        <p:spPr>
          <a:xfrm>
            <a:off x="-142875" y="-308600"/>
            <a:ext cx="4171950" cy="2933699"/>
          </a:xfrm>
          <a:prstGeom prst="rect">
            <a:avLst/>
          </a:prstGeom>
          <a:noFill/>
          <a:ln>
            <a:noFill/>
          </a:ln>
        </p:spPr>
      </p:pic>
      <p:pic>
        <p:nvPicPr>
          <p:cNvPr id="201" name="Google Shape;201;p20"/>
          <p:cNvPicPr preferRelativeResize="0"/>
          <p:nvPr/>
        </p:nvPicPr>
        <p:blipFill rotWithShape="1">
          <a:blip r:embed="rId3">
            <a:alphaModFix amt="75000"/>
          </a:blip>
          <a:srcRect b="0" l="21334" r="0" t="3883"/>
          <a:stretch/>
        </p:blipFill>
        <p:spPr>
          <a:xfrm rot="-10799995">
            <a:off x="5587300" y="2451302"/>
            <a:ext cx="3747200" cy="28350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type="title"/>
          </p:nvPr>
        </p:nvSpPr>
        <p:spPr>
          <a:xfrm>
            <a:off x="4491888" y="1682463"/>
            <a:ext cx="3312300" cy="11130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700">
                <a:solidFill>
                  <a:schemeClr val="accen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23" name="Google Shape;23;p3"/>
          <p:cNvSpPr txBox="1"/>
          <p:nvPr>
            <p:ph idx="1" type="subTitle"/>
          </p:nvPr>
        </p:nvSpPr>
        <p:spPr>
          <a:xfrm>
            <a:off x="4491888" y="2851113"/>
            <a:ext cx="3312300" cy="60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4" name="Google Shape;24;p3"/>
          <p:cNvSpPr txBox="1"/>
          <p:nvPr>
            <p:ph hasCustomPrompt="1" idx="2" type="title"/>
          </p:nvPr>
        </p:nvSpPr>
        <p:spPr>
          <a:xfrm>
            <a:off x="1931113" y="1872250"/>
            <a:ext cx="1728900" cy="1188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8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202" name="Shape 202"/>
        <p:cNvGrpSpPr/>
        <p:nvPr/>
      </p:nvGrpSpPr>
      <p:grpSpPr>
        <a:xfrm>
          <a:off x="0" y="0"/>
          <a:ext cx="0" cy="0"/>
          <a:chOff x="0" y="0"/>
          <a:chExt cx="0" cy="0"/>
        </a:xfrm>
      </p:grpSpPr>
      <p:pic>
        <p:nvPicPr>
          <p:cNvPr id="203" name="Google Shape;203;p21"/>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04" name="Google Shape;204;p2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txBox="1"/>
          <p:nvPr>
            <p:ph type="title"/>
          </p:nvPr>
        </p:nvSpPr>
        <p:spPr>
          <a:xfrm>
            <a:off x="720000" y="174824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08" name="Google Shape;208;p21"/>
          <p:cNvSpPr txBox="1"/>
          <p:nvPr>
            <p:ph idx="1" type="subTitle"/>
          </p:nvPr>
        </p:nvSpPr>
        <p:spPr>
          <a:xfrm>
            <a:off x="720204" y="2019748"/>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 name="Google Shape;209;p21"/>
          <p:cNvSpPr txBox="1"/>
          <p:nvPr>
            <p:ph idx="2" type="title"/>
          </p:nvPr>
        </p:nvSpPr>
        <p:spPr>
          <a:xfrm>
            <a:off x="3368276" y="174824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0" name="Google Shape;210;p21"/>
          <p:cNvSpPr txBox="1"/>
          <p:nvPr>
            <p:ph idx="3" type="subTitle"/>
          </p:nvPr>
        </p:nvSpPr>
        <p:spPr>
          <a:xfrm>
            <a:off x="3368275" y="2019748"/>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21"/>
          <p:cNvSpPr txBox="1"/>
          <p:nvPr>
            <p:ph idx="4" type="title"/>
          </p:nvPr>
        </p:nvSpPr>
        <p:spPr>
          <a:xfrm>
            <a:off x="720204" y="323737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2" name="Google Shape;212;p21"/>
          <p:cNvSpPr txBox="1"/>
          <p:nvPr>
            <p:ph idx="5" type="subTitle"/>
          </p:nvPr>
        </p:nvSpPr>
        <p:spPr>
          <a:xfrm>
            <a:off x="720204" y="3509446"/>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 name="Google Shape;213;p21"/>
          <p:cNvSpPr txBox="1"/>
          <p:nvPr>
            <p:ph idx="6" type="title"/>
          </p:nvPr>
        </p:nvSpPr>
        <p:spPr>
          <a:xfrm>
            <a:off x="3368276" y="323737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4" name="Google Shape;214;p21"/>
          <p:cNvSpPr txBox="1"/>
          <p:nvPr>
            <p:ph idx="7" type="subTitle"/>
          </p:nvPr>
        </p:nvSpPr>
        <p:spPr>
          <a:xfrm>
            <a:off x="3368275" y="3509446"/>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1"/>
          <p:cNvSpPr txBox="1"/>
          <p:nvPr>
            <p:ph idx="8" type="title"/>
          </p:nvPr>
        </p:nvSpPr>
        <p:spPr>
          <a:xfrm>
            <a:off x="6000876" y="174824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6" name="Google Shape;216;p21"/>
          <p:cNvSpPr txBox="1"/>
          <p:nvPr>
            <p:ph idx="9" type="subTitle"/>
          </p:nvPr>
        </p:nvSpPr>
        <p:spPr>
          <a:xfrm>
            <a:off x="6000875" y="2019748"/>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21"/>
          <p:cNvSpPr txBox="1"/>
          <p:nvPr>
            <p:ph idx="13" type="title"/>
          </p:nvPr>
        </p:nvSpPr>
        <p:spPr>
          <a:xfrm>
            <a:off x="6000876" y="3237376"/>
            <a:ext cx="2423100" cy="426900"/>
          </a:xfrm>
          <a:prstGeom prst="rect">
            <a:avLst/>
          </a:prstGeom>
        </p:spPr>
        <p:txBody>
          <a:bodyPr anchorCtr="0" anchor="b" bIns="91425" lIns="91425" spcFirstLastPara="1" rIns="91425" wrap="square" tIns="91425">
            <a:noAutofit/>
          </a:bodyPr>
          <a:lstStyle>
            <a:lvl1pPr lvl="0" rtl="0" algn="ctr">
              <a:lnSpc>
                <a:spcPct val="132352"/>
              </a:lnSpc>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8" name="Google Shape;218;p21"/>
          <p:cNvSpPr txBox="1"/>
          <p:nvPr>
            <p:ph idx="14" type="subTitle"/>
          </p:nvPr>
        </p:nvSpPr>
        <p:spPr>
          <a:xfrm>
            <a:off x="6000875" y="3509446"/>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21"/>
          <p:cNvSpPr txBox="1"/>
          <p:nvPr>
            <p:ph idx="15"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20" name="Google Shape;220;p21"/>
          <p:cNvPicPr preferRelativeResize="0"/>
          <p:nvPr/>
        </p:nvPicPr>
        <p:blipFill rotWithShape="1">
          <a:blip r:embed="rId3">
            <a:alphaModFix amt="75000"/>
          </a:blip>
          <a:srcRect b="0" l="23147" r="0" t="15754"/>
          <a:stretch/>
        </p:blipFill>
        <p:spPr>
          <a:xfrm rot="5400000">
            <a:off x="5748539" y="489536"/>
            <a:ext cx="4351724" cy="2953549"/>
          </a:xfrm>
          <a:prstGeom prst="rect">
            <a:avLst/>
          </a:prstGeom>
          <a:noFill/>
          <a:ln>
            <a:noFill/>
          </a:ln>
        </p:spPr>
      </p:pic>
      <p:pic>
        <p:nvPicPr>
          <p:cNvPr id="221" name="Google Shape;221;p21"/>
          <p:cNvPicPr preferRelativeResize="0"/>
          <p:nvPr/>
        </p:nvPicPr>
        <p:blipFill rotWithShape="1">
          <a:blip r:embed="rId3">
            <a:alphaModFix amt="75000"/>
          </a:blip>
          <a:srcRect b="0" l="19672" r="0" t="17471"/>
          <a:stretch/>
        </p:blipFill>
        <p:spPr>
          <a:xfrm rot="-5399996">
            <a:off x="-957325" y="1514479"/>
            <a:ext cx="4633974" cy="294791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9">
    <p:spTree>
      <p:nvGrpSpPr>
        <p:cNvPr id="222" name="Shape 222"/>
        <p:cNvGrpSpPr/>
        <p:nvPr/>
      </p:nvGrpSpPr>
      <p:grpSpPr>
        <a:xfrm>
          <a:off x="0" y="0"/>
          <a:ext cx="0" cy="0"/>
          <a:chOff x="0" y="0"/>
          <a:chExt cx="0" cy="0"/>
        </a:xfrm>
      </p:grpSpPr>
      <p:pic>
        <p:nvPicPr>
          <p:cNvPr id="223" name="Google Shape;223;p22"/>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24" name="Google Shape;224;p2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txBox="1"/>
          <p:nvPr>
            <p:ph type="title"/>
          </p:nvPr>
        </p:nvSpPr>
        <p:spPr>
          <a:xfrm>
            <a:off x="867750" y="3269200"/>
            <a:ext cx="1841400" cy="36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8" name="Google Shape;228;p22"/>
          <p:cNvSpPr txBox="1"/>
          <p:nvPr>
            <p:ph idx="1" type="subTitle"/>
          </p:nvPr>
        </p:nvSpPr>
        <p:spPr>
          <a:xfrm>
            <a:off x="867750" y="3500976"/>
            <a:ext cx="1841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22"/>
          <p:cNvSpPr txBox="1"/>
          <p:nvPr>
            <p:ph idx="2" type="title"/>
          </p:nvPr>
        </p:nvSpPr>
        <p:spPr>
          <a:xfrm>
            <a:off x="3651596" y="3269200"/>
            <a:ext cx="1841400" cy="36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0" name="Google Shape;230;p22"/>
          <p:cNvSpPr txBox="1"/>
          <p:nvPr>
            <p:ph idx="3" type="subTitle"/>
          </p:nvPr>
        </p:nvSpPr>
        <p:spPr>
          <a:xfrm>
            <a:off x="3651596" y="3500976"/>
            <a:ext cx="1841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22"/>
          <p:cNvSpPr txBox="1"/>
          <p:nvPr>
            <p:ph idx="4" type="title"/>
          </p:nvPr>
        </p:nvSpPr>
        <p:spPr>
          <a:xfrm>
            <a:off x="6434843" y="3269200"/>
            <a:ext cx="1841400" cy="36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2" name="Google Shape;232;p22"/>
          <p:cNvSpPr txBox="1"/>
          <p:nvPr>
            <p:ph idx="5" type="subTitle"/>
          </p:nvPr>
        </p:nvSpPr>
        <p:spPr>
          <a:xfrm>
            <a:off x="6434843" y="3500976"/>
            <a:ext cx="1841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22"/>
          <p:cNvSpPr txBox="1"/>
          <p:nvPr>
            <p:ph hasCustomPrompt="1" idx="6" type="title"/>
          </p:nvPr>
        </p:nvSpPr>
        <p:spPr>
          <a:xfrm>
            <a:off x="1316850" y="1989375"/>
            <a:ext cx="943200" cy="51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2000">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34" name="Google Shape;234;p22"/>
          <p:cNvSpPr txBox="1"/>
          <p:nvPr>
            <p:ph hasCustomPrompt="1" idx="7" type="title"/>
          </p:nvPr>
        </p:nvSpPr>
        <p:spPr>
          <a:xfrm>
            <a:off x="4100400" y="1989375"/>
            <a:ext cx="943200" cy="51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2000">
                <a:solidFill>
                  <a:schemeClr val="accent1"/>
                </a:solidFill>
              </a:defRPr>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
        <p:nvSpPr>
          <p:cNvPr id="235" name="Google Shape;235;p22"/>
          <p:cNvSpPr txBox="1"/>
          <p:nvPr>
            <p:ph hasCustomPrompt="1" idx="8" type="title"/>
          </p:nvPr>
        </p:nvSpPr>
        <p:spPr>
          <a:xfrm>
            <a:off x="6883943" y="1989375"/>
            <a:ext cx="943200" cy="51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2000">
                <a:solidFill>
                  <a:schemeClr val="accent1"/>
                </a:solidFill>
              </a:defRPr>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
        <p:nvSpPr>
          <p:cNvPr id="236" name="Google Shape;236;p22"/>
          <p:cNvSpPr txBox="1"/>
          <p:nvPr>
            <p:ph idx="9"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37" name="Google Shape;237;p22"/>
          <p:cNvPicPr preferRelativeResize="0"/>
          <p:nvPr/>
        </p:nvPicPr>
        <p:blipFill rotWithShape="1">
          <a:blip r:embed="rId3">
            <a:alphaModFix amt="75000"/>
          </a:blip>
          <a:srcRect b="0" l="23312" r="0" t="17389"/>
          <a:stretch/>
        </p:blipFill>
        <p:spPr>
          <a:xfrm rot="5400000">
            <a:off x="5724725" y="522874"/>
            <a:ext cx="4342200" cy="2896400"/>
          </a:xfrm>
          <a:prstGeom prst="rect">
            <a:avLst/>
          </a:prstGeom>
          <a:noFill/>
          <a:ln>
            <a:noFill/>
          </a:ln>
        </p:spPr>
      </p:pic>
      <p:pic>
        <p:nvPicPr>
          <p:cNvPr id="238" name="Google Shape;238;p22"/>
          <p:cNvPicPr preferRelativeResize="0"/>
          <p:nvPr/>
        </p:nvPicPr>
        <p:blipFill rotWithShape="1">
          <a:blip r:embed="rId3">
            <a:alphaModFix amt="75000"/>
          </a:blip>
          <a:srcRect b="0" l="21488" r="0" t="20407"/>
          <a:stretch/>
        </p:blipFill>
        <p:spPr>
          <a:xfrm rot="-5399996">
            <a:off x="-852549" y="1514479"/>
            <a:ext cx="4529198" cy="284314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239" name="Shape 239"/>
        <p:cNvGrpSpPr/>
        <p:nvPr/>
      </p:nvGrpSpPr>
      <p:grpSpPr>
        <a:xfrm>
          <a:off x="0" y="0"/>
          <a:ext cx="0" cy="0"/>
          <a:chOff x="0" y="0"/>
          <a:chExt cx="0" cy="0"/>
        </a:xfrm>
      </p:grpSpPr>
      <p:pic>
        <p:nvPicPr>
          <p:cNvPr id="240" name="Google Shape;240;p23"/>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41" name="Google Shape;241;p2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txBox="1"/>
          <p:nvPr>
            <p:ph type="title"/>
          </p:nvPr>
        </p:nvSpPr>
        <p:spPr>
          <a:xfrm>
            <a:off x="721575" y="540775"/>
            <a:ext cx="7704000" cy="5727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245" name="Google Shape;245;p23"/>
          <p:cNvPicPr preferRelativeResize="0"/>
          <p:nvPr/>
        </p:nvPicPr>
        <p:blipFill rotWithShape="1">
          <a:blip r:embed="rId3">
            <a:alphaModFix amt="75000"/>
          </a:blip>
          <a:srcRect b="0" l="26204" r="0" t="0"/>
          <a:stretch/>
        </p:blipFill>
        <p:spPr>
          <a:xfrm rot="-5400000">
            <a:off x="-785911" y="1937192"/>
            <a:ext cx="3611223" cy="3030000"/>
          </a:xfrm>
          <a:prstGeom prst="rect">
            <a:avLst/>
          </a:prstGeom>
          <a:noFill/>
          <a:ln>
            <a:noFill/>
          </a:ln>
        </p:spPr>
      </p:pic>
      <p:pic>
        <p:nvPicPr>
          <p:cNvPr id="246" name="Google Shape;246;p23"/>
          <p:cNvPicPr preferRelativeResize="0"/>
          <p:nvPr/>
        </p:nvPicPr>
        <p:blipFill rotWithShape="1">
          <a:blip r:embed="rId3">
            <a:alphaModFix amt="75000"/>
          </a:blip>
          <a:srcRect b="0" l="26335" r="0" t="537"/>
          <a:stretch/>
        </p:blipFill>
        <p:spPr>
          <a:xfrm rot="5400005">
            <a:off x="6372987" y="109689"/>
            <a:ext cx="3429100" cy="286682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247" name="Shape 247"/>
        <p:cNvGrpSpPr/>
        <p:nvPr/>
      </p:nvGrpSpPr>
      <p:grpSpPr>
        <a:xfrm>
          <a:off x="0" y="0"/>
          <a:ext cx="0" cy="0"/>
          <a:chOff x="0" y="0"/>
          <a:chExt cx="0" cy="0"/>
        </a:xfrm>
      </p:grpSpPr>
      <p:pic>
        <p:nvPicPr>
          <p:cNvPr id="248" name="Google Shape;248;p24"/>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49" name="Google Shape;249;p2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txBox="1"/>
          <p:nvPr>
            <p:ph type="ctrTitle"/>
          </p:nvPr>
        </p:nvSpPr>
        <p:spPr>
          <a:xfrm>
            <a:off x="2243613" y="573100"/>
            <a:ext cx="4661700" cy="115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3" name="Google Shape;253;p24"/>
          <p:cNvSpPr txBox="1"/>
          <p:nvPr>
            <p:ph idx="1" type="subTitle"/>
          </p:nvPr>
        </p:nvSpPr>
        <p:spPr>
          <a:xfrm>
            <a:off x="2243625" y="1723300"/>
            <a:ext cx="4661700" cy="115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400"/>
              <a:buNone/>
              <a:defRPr sz="1600">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254" name="Google Shape;254;p24"/>
          <p:cNvSpPr txBox="1"/>
          <p:nvPr/>
        </p:nvSpPr>
        <p:spPr>
          <a:xfrm>
            <a:off x="2072100" y="4182850"/>
            <a:ext cx="4999800" cy="420600"/>
          </a:xfrm>
          <a:prstGeom prst="rect">
            <a:avLst/>
          </a:prstGeom>
          <a:noFill/>
          <a:ln>
            <a:noFill/>
          </a:ln>
        </p:spPr>
        <p:txBody>
          <a:bodyPr anchorCtr="0" anchor="b" bIns="0" lIns="91425" spcFirstLastPara="1" rIns="0" wrap="square" tIns="0">
            <a:noAutofit/>
          </a:bodyPr>
          <a:lstStyle/>
          <a:p>
            <a:pPr indent="0" lvl="0" marL="0" rtl="0" algn="ctr">
              <a:lnSpc>
                <a:spcPct val="100000"/>
              </a:lnSpc>
              <a:spcBef>
                <a:spcPts val="300"/>
              </a:spcBef>
              <a:spcAft>
                <a:spcPts val="0"/>
              </a:spcAft>
              <a:buNone/>
            </a:pPr>
            <a:r>
              <a:rPr lang="en" sz="1200">
                <a:solidFill>
                  <a:schemeClr val="lt1"/>
                </a:solidFill>
                <a:latin typeface="Karla"/>
                <a:ea typeface="Karla"/>
                <a:cs typeface="Karla"/>
                <a:sym typeface="Karla"/>
              </a:rPr>
              <a:t>CREDITS: This presentation template was created by </a:t>
            </a:r>
            <a:r>
              <a:rPr b="1" lang="en" sz="1200">
                <a:solidFill>
                  <a:schemeClr val="lt1"/>
                </a:solidFill>
                <a:uFill>
                  <a:noFill/>
                </a:uFill>
                <a:latin typeface="Karla"/>
                <a:ea typeface="Karla"/>
                <a:cs typeface="Karla"/>
                <a:sym typeface="Karla"/>
                <a:hlinkClick r:id="rId3">
                  <a:extLst>
                    <a:ext uri="{A12FA001-AC4F-418D-AE19-62706E023703}">
                      <ahyp:hlinkClr val="tx"/>
                    </a:ext>
                  </a:extLst>
                </a:hlinkClick>
              </a:rPr>
              <a:t>Slidesgo</a:t>
            </a:r>
            <a:r>
              <a:rPr lang="en" sz="1200">
                <a:solidFill>
                  <a:schemeClr val="lt1"/>
                </a:solidFill>
                <a:latin typeface="Karla"/>
                <a:ea typeface="Karla"/>
                <a:cs typeface="Karla"/>
                <a:sym typeface="Karla"/>
              </a:rPr>
              <a:t>, and includes icons by </a:t>
            </a:r>
            <a:r>
              <a:rPr b="1" lang="en" sz="1200">
                <a:solidFill>
                  <a:schemeClr val="lt1"/>
                </a:solidFill>
                <a:uFill>
                  <a:noFill/>
                </a:uFill>
                <a:latin typeface="Karla"/>
                <a:ea typeface="Karla"/>
                <a:cs typeface="Karla"/>
                <a:sym typeface="Karla"/>
                <a:hlinkClick r:id="rId4">
                  <a:extLst>
                    <a:ext uri="{A12FA001-AC4F-418D-AE19-62706E023703}">
                      <ahyp:hlinkClr val="tx"/>
                    </a:ext>
                  </a:extLst>
                </a:hlinkClick>
              </a:rPr>
              <a:t>Flaticon</a:t>
            </a:r>
            <a:r>
              <a:rPr lang="en" sz="1200">
                <a:solidFill>
                  <a:schemeClr val="lt1"/>
                </a:solidFill>
                <a:latin typeface="Karla"/>
                <a:ea typeface="Karla"/>
                <a:cs typeface="Karla"/>
                <a:sym typeface="Karla"/>
              </a:rPr>
              <a:t> and infographics &amp; images by </a:t>
            </a:r>
            <a:r>
              <a:rPr b="1" lang="en" sz="1200">
                <a:solidFill>
                  <a:schemeClr val="lt1"/>
                </a:solidFill>
                <a:uFill>
                  <a:noFill/>
                </a:uFill>
                <a:latin typeface="Karla"/>
                <a:ea typeface="Karla"/>
                <a:cs typeface="Karla"/>
                <a:sym typeface="Karla"/>
                <a:hlinkClick r:id="rId5">
                  <a:extLst>
                    <a:ext uri="{A12FA001-AC4F-418D-AE19-62706E023703}">
                      <ahyp:hlinkClr val="tx"/>
                    </a:ext>
                  </a:extLst>
                </a:hlinkClick>
              </a:rPr>
              <a:t>Freepik</a:t>
            </a:r>
            <a:endParaRPr b="1" sz="1200">
              <a:solidFill>
                <a:schemeClr val="lt1"/>
              </a:solidFill>
              <a:latin typeface="Karla"/>
              <a:ea typeface="Karla"/>
              <a:cs typeface="Karla"/>
              <a:sym typeface="Karla"/>
            </a:endParaRPr>
          </a:p>
        </p:txBody>
      </p:sp>
      <p:pic>
        <p:nvPicPr>
          <p:cNvPr id="255" name="Google Shape;255;p24"/>
          <p:cNvPicPr preferRelativeResize="0"/>
          <p:nvPr/>
        </p:nvPicPr>
        <p:blipFill rotWithShape="1">
          <a:blip r:embed="rId6">
            <a:alphaModFix amt="75000"/>
          </a:blip>
          <a:srcRect b="0" l="18320" r="0" t="0"/>
          <a:stretch/>
        </p:blipFill>
        <p:spPr>
          <a:xfrm rot="5400000">
            <a:off x="5077976" y="347474"/>
            <a:ext cx="5076823" cy="3848475"/>
          </a:xfrm>
          <a:prstGeom prst="rect">
            <a:avLst/>
          </a:prstGeom>
          <a:noFill/>
          <a:ln>
            <a:noFill/>
          </a:ln>
        </p:spPr>
      </p:pic>
      <p:pic>
        <p:nvPicPr>
          <p:cNvPr id="256" name="Google Shape;256;p24"/>
          <p:cNvPicPr preferRelativeResize="0"/>
          <p:nvPr/>
        </p:nvPicPr>
        <p:blipFill rotWithShape="1">
          <a:blip r:embed="rId6">
            <a:alphaModFix amt="75000"/>
          </a:blip>
          <a:srcRect b="0" l="14258" r="0" t="537"/>
          <a:stretch/>
        </p:blipFill>
        <p:spPr>
          <a:xfrm rot="-5399997">
            <a:off x="-1076912" y="756716"/>
            <a:ext cx="5372099" cy="385867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8">
    <p:spTree>
      <p:nvGrpSpPr>
        <p:cNvPr id="257"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2" name="Google Shape;262;p25"/>
          <p:cNvPicPr preferRelativeResize="0"/>
          <p:nvPr/>
        </p:nvPicPr>
        <p:blipFill rotWithShape="1">
          <a:blip r:embed="rId3">
            <a:alphaModFix amt="75000"/>
          </a:blip>
          <a:srcRect b="0" l="23664" r="0"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b="0" l="21334" r="0"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_1">
    <p:spTree>
      <p:nvGrpSpPr>
        <p:cNvPr id="264"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9" name="Google Shape;269;p26"/>
          <p:cNvPicPr preferRelativeResize="0"/>
          <p:nvPr/>
        </p:nvPicPr>
        <p:blipFill rotWithShape="1">
          <a:blip r:embed="rId3">
            <a:alphaModFix amt="75000"/>
          </a:blip>
          <a:srcRect b="0" l="20356" r="0" t="0"/>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b="0" l="16645" r="0" t="537"/>
          <a:stretch/>
        </p:blipFill>
        <p:spPr>
          <a:xfrm rot="-5399997">
            <a:off x="-1058539" y="294014"/>
            <a:ext cx="5654502" cy="417781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9" name="Google Shape;29;p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idx="1" type="body"/>
          </p:nvPr>
        </p:nvSpPr>
        <p:spPr>
          <a:xfrm>
            <a:off x="720000" y="1168463"/>
            <a:ext cx="7704000" cy="57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AutoNum type="arabicPeriod"/>
              <a:defRPr sz="1200"/>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pic>
        <p:nvPicPr>
          <p:cNvPr id="33" name="Google Shape;33;p4"/>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34" name="Google Shape;34;p4"/>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35" name="Google Shape;35;p4"/>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pic>
        <p:nvPicPr>
          <p:cNvPr id="37" name="Google Shape;37;p5"/>
          <p:cNvPicPr preferRelativeResize="0"/>
          <p:nvPr/>
        </p:nvPicPr>
        <p:blipFill rotWithShape="1">
          <a:blip r:embed="rId2">
            <a:alphaModFix amt="75000"/>
          </a:blip>
          <a:srcRect b="0" l="17266" r="0" t="16652"/>
          <a:stretch/>
        </p:blipFill>
        <p:spPr>
          <a:xfrm rot="10800000">
            <a:off x="4688049" y="2278552"/>
            <a:ext cx="4684549" cy="2922100"/>
          </a:xfrm>
          <a:prstGeom prst="rect">
            <a:avLst/>
          </a:prstGeom>
          <a:noFill/>
          <a:ln>
            <a:noFill/>
          </a:ln>
        </p:spPr>
      </p:pic>
      <p:pic>
        <p:nvPicPr>
          <p:cNvPr id="38" name="Google Shape;38;p5"/>
          <p:cNvPicPr preferRelativeResize="0"/>
          <p:nvPr/>
        </p:nvPicPr>
        <p:blipFill rotWithShape="1">
          <a:blip r:embed="rId2">
            <a:alphaModFix amt="75000"/>
          </a:blip>
          <a:srcRect b="0" l="16618" r="0" t="14668"/>
          <a:stretch/>
        </p:blipFill>
        <p:spPr>
          <a:xfrm rot="4">
            <a:off x="-57150" y="-190497"/>
            <a:ext cx="4810127" cy="3047996"/>
          </a:xfrm>
          <a:prstGeom prst="rect">
            <a:avLst/>
          </a:prstGeom>
          <a:noFill/>
          <a:ln>
            <a:noFill/>
          </a:ln>
        </p:spPr>
      </p:pic>
      <p:pic>
        <p:nvPicPr>
          <p:cNvPr id="39" name="Google Shape;39;p5"/>
          <p:cNvPicPr preferRelativeResize="0"/>
          <p:nvPr/>
        </p:nvPicPr>
        <p:blipFill rotWithShape="1">
          <a:blip r:embed="rId3">
            <a:alphaModFix/>
          </a:blip>
          <a:srcRect b="17753" l="0" r="0" t="1620"/>
          <a:stretch/>
        </p:blipFill>
        <p:spPr>
          <a:xfrm>
            <a:off x="-181700" y="-257175"/>
            <a:ext cx="9649551" cy="5667373"/>
          </a:xfrm>
          <a:prstGeom prst="rect">
            <a:avLst/>
          </a:prstGeom>
          <a:noFill/>
          <a:ln>
            <a:noFill/>
          </a:ln>
        </p:spPr>
      </p:pic>
      <p:sp>
        <p:nvSpPr>
          <p:cNvPr id="40" name="Google Shape;40;p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txBox="1"/>
          <p:nvPr>
            <p:ph type="title"/>
          </p:nvPr>
        </p:nvSpPr>
        <p:spPr>
          <a:xfrm>
            <a:off x="720000" y="540000"/>
            <a:ext cx="77043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4" name="Google Shape;44;p5"/>
          <p:cNvSpPr txBox="1"/>
          <p:nvPr>
            <p:ph idx="1" type="subTitle"/>
          </p:nvPr>
        </p:nvSpPr>
        <p:spPr>
          <a:xfrm>
            <a:off x="1605775" y="3703499"/>
            <a:ext cx="2846700" cy="7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 name="Google Shape;45;p5"/>
          <p:cNvSpPr txBox="1"/>
          <p:nvPr>
            <p:ph idx="2" type="subTitle"/>
          </p:nvPr>
        </p:nvSpPr>
        <p:spPr>
          <a:xfrm>
            <a:off x="4688050" y="3703499"/>
            <a:ext cx="2846700" cy="7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 name="Google Shape;46;p5"/>
          <p:cNvSpPr txBox="1"/>
          <p:nvPr>
            <p:ph idx="3" type="subTitle"/>
          </p:nvPr>
        </p:nvSpPr>
        <p:spPr>
          <a:xfrm>
            <a:off x="1605779" y="3328943"/>
            <a:ext cx="2846700" cy="45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47" name="Google Shape;47;p5"/>
          <p:cNvSpPr txBox="1"/>
          <p:nvPr>
            <p:ph idx="4" type="subTitle"/>
          </p:nvPr>
        </p:nvSpPr>
        <p:spPr>
          <a:xfrm>
            <a:off x="4688055" y="3328943"/>
            <a:ext cx="2846700" cy="45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pic>
        <p:nvPicPr>
          <p:cNvPr id="49" name="Google Shape;49;p6"/>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50" name="Google Shape;50;p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54" name="Google Shape;54;p6"/>
          <p:cNvPicPr preferRelativeResize="0"/>
          <p:nvPr/>
        </p:nvPicPr>
        <p:blipFill rotWithShape="1">
          <a:blip r:embed="rId3">
            <a:alphaModFix amt="75000"/>
          </a:blip>
          <a:srcRect b="0" l="24087" r="0" t="19903"/>
          <a:stretch/>
        </p:blipFill>
        <p:spPr>
          <a:xfrm>
            <a:off x="-104775" y="-85500"/>
            <a:ext cx="3714749" cy="2426851"/>
          </a:xfrm>
          <a:prstGeom prst="rect">
            <a:avLst/>
          </a:prstGeom>
          <a:noFill/>
          <a:ln>
            <a:noFill/>
          </a:ln>
        </p:spPr>
      </p:pic>
      <p:pic>
        <p:nvPicPr>
          <p:cNvPr id="55" name="Google Shape;55;p6"/>
          <p:cNvPicPr preferRelativeResize="0"/>
          <p:nvPr/>
        </p:nvPicPr>
        <p:blipFill rotWithShape="1">
          <a:blip r:embed="rId3">
            <a:alphaModFix amt="75000"/>
          </a:blip>
          <a:srcRect b="0" l="22039" r="0"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pic>
        <p:nvPicPr>
          <p:cNvPr id="57" name="Google Shape;57;p7"/>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58" name="Google Shape;58;p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txBox="1"/>
          <p:nvPr>
            <p:ph type="title"/>
          </p:nvPr>
        </p:nvSpPr>
        <p:spPr>
          <a:xfrm>
            <a:off x="4381506" y="887025"/>
            <a:ext cx="4038600" cy="95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7"/>
          <p:cNvSpPr txBox="1"/>
          <p:nvPr>
            <p:ph idx="1" type="body"/>
          </p:nvPr>
        </p:nvSpPr>
        <p:spPr>
          <a:xfrm>
            <a:off x="4381500" y="1843575"/>
            <a:ext cx="4038600" cy="2436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a:lvl1pPr>
            <a:lvl2pPr indent="-317500" lvl="1" marL="914400" rtl="0">
              <a:spcBef>
                <a:spcPts val="0"/>
              </a:spcBef>
              <a:spcAft>
                <a:spcPts val="0"/>
              </a:spcAft>
              <a:buSzPts val="1400"/>
              <a:buChar char="○"/>
              <a:defRPr/>
            </a:lvl2pPr>
            <a:lvl3pPr indent="-311150" lvl="2" marL="1371600" rtl="0">
              <a:spcBef>
                <a:spcPts val="0"/>
              </a:spcBef>
              <a:spcAft>
                <a:spcPts val="0"/>
              </a:spcAft>
              <a:buSzPts val="1300"/>
              <a:buChar char="■"/>
              <a:defRPr sz="1300"/>
            </a:lvl3pPr>
            <a:lvl4pPr indent="-311150" lvl="3" marL="1828800" rtl="0">
              <a:spcBef>
                <a:spcPts val="0"/>
              </a:spcBef>
              <a:spcAft>
                <a:spcPts val="0"/>
              </a:spcAft>
              <a:buSzPts val="1300"/>
              <a:buChar char="●"/>
              <a:defRPr sz="1300"/>
            </a:lvl4pPr>
            <a:lvl5pPr indent="-311150" lvl="4" marL="2286000" rtl="0">
              <a:spcBef>
                <a:spcPts val="0"/>
              </a:spcBef>
              <a:spcAft>
                <a:spcPts val="0"/>
              </a:spcAft>
              <a:buSzPts val="1300"/>
              <a:buChar char="○"/>
              <a:defRPr sz="1300"/>
            </a:lvl5pPr>
            <a:lvl6pPr indent="-311150" lvl="5" marL="2743200" rtl="0">
              <a:spcBef>
                <a:spcPts val="0"/>
              </a:spcBef>
              <a:spcAft>
                <a:spcPts val="0"/>
              </a:spcAft>
              <a:buSzPts val="1300"/>
              <a:buChar char="■"/>
              <a:defRPr sz="1300"/>
            </a:lvl6pPr>
            <a:lvl7pPr indent="-311150" lvl="6" marL="3200400" rtl="0">
              <a:spcBef>
                <a:spcPts val="0"/>
              </a:spcBef>
              <a:spcAft>
                <a:spcPts val="0"/>
              </a:spcAft>
              <a:buSzPts val="1300"/>
              <a:buChar char="●"/>
              <a:defRPr sz="1300"/>
            </a:lvl7pPr>
            <a:lvl8pPr indent="-311150" lvl="7" marL="3657600" rtl="0">
              <a:spcBef>
                <a:spcPts val="0"/>
              </a:spcBef>
              <a:spcAft>
                <a:spcPts val="0"/>
              </a:spcAft>
              <a:buSzPts val="1300"/>
              <a:buChar char="○"/>
              <a:defRPr sz="1300"/>
            </a:lvl8pPr>
            <a:lvl9pPr indent="-311150" lvl="8" marL="4114800" rtl="0">
              <a:spcBef>
                <a:spcPts val="0"/>
              </a:spcBef>
              <a:spcAft>
                <a:spcPts val="0"/>
              </a:spcAft>
              <a:buSzPts val="1300"/>
              <a:buChar char="■"/>
              <a:defRPr sz="1300"/>
            </a:lvl9pPr>
          </a:lstStyle>
          <a:p/>
        </p:txBody>
      </p:sp>
      <p:pic>
        <p:nvPicPr>
          <p:cNvPr id="63" name="Google Shape;63;p7"/>
          <p:cNvPicPr preferRelativeResize="0"/>
          <p:nvPr/>
        </p:nvPicPr>
        <p:blipFill rotWithShape="1">
          <a:blip r:embed="rId3">
            <a:alphaModFix amt="75000"/>
          </a:blip>
          <a:srcRect b="0" l="24156" r="0" t="16303"/>
          <a:stretch/>
        </p:blipFill>
        <p:spPr>
          <a:xfrm rot="5400000">
            <a:off x="5767588" y="527636"/>
            <a:ext cx="4294574" cy="2934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pic>
        <p:nvPicPr>
          <p:cNvPr id="65" name="Google Shape;65;p8"/>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66" name="Google Shape;66;p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txBox="1"/>
          <p:nvPr>
            <p:ph type="title"/>
          </p:nvPr>
        </p:nvSpPr>
        <p:spPr>
          <a:xfrm>
            <a:off x="2005350" y="1506750"/>
            <a:ext cx="5133300" cy="2130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7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pic>
        <p:nvPicPr>
          <p:cNvPr id="70" name="Google Shape;70;p8"/>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71" name="Google Shape;71;p8"/>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pic>
        <p:nvPicPr>
          <p:cNvPr id="73" name="Google Shape;73;p9"/>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74" name="Google Shape;74;p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txBox="1"/>
          <p:nvPr>
            <p:ph type="title"/>
          </p:nvPr>
        </p:nvSpPr>
        <p:spPr>
          <a:xfrm>
            <a:off x="970400" y="1168075"/>
            <a:ext cx="3133800" cy="181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 name="Google Shape;78;p9"/>
          <p:cNvSpPr txBox="1"/>
          <p:nvPr>
            <p:ph idx="1" type="subTitle"/>
          </p:nvPr>
        </p:nvSpPr>
        <p:spPr>
          <a:xfrm>
            <a:off x="970400" y="3167250"/>
            <a:ext cx="3133800" cy="84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79" name="Google Shape;79;p9"/>
          <p:cNvPicPr preferRelativeResize="0"/>
          <p:nvPr/>
        </p:nvPicPr>
        <p:blipFill rotWithShape="1">
          <a:blip r:embed="rId3">
            <a:alphaModFix amt="75000"/>
          </a:blip>
          <a:srcRect b="0" l="19106" r="0" t="4942"/>
          <a:stretch/>
        </p:blipFill>
        <p:spPr>
          <a:xfrm rot="-5400000">
            <a:off x="-727588" y="1263239"/>
            <a:ext cx="4580326" cy="33325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0" name="Shape 80"/>
        <p:cNvGrpSpPr/>
        <p:nvPr/>
      </p:nvGrpSpPr>
      <p:grpSpPr>
        <a:xfrm>
          <a:off x="0" y="0"/>
          <a:ext cx="0" cy="0"/>
          <a:chOff x="0" y="0"/>
          <a:chExt cx="0" cy="0"/>
        </a:xfrm>
      </p:grpSpPr>
      <p:pic>
        <p:nvPicPr>
          <p:cNvPr id="81" name="Google Shape;81;p10"/>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82" name="Google Shape;82;p1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txBox="1"/>
          <p:nvPr>
            <p:ph type="title"/>
          </p:nvPr>
        </p:nvSpPr>
        <p:spPr>
          <a:xfrm rot="300">
            <a:off x="720000" y="3295650"/>
            <a:ext cx="3433500" cy="1207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37000">
              <a:schemeClr val="dk1"/>
            </a:gs>
            <a:gs pos="63000">
              <a:schemeClr val="dk1"/>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2475" y="540000"/>
            <a:ext cx="77040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p:nvPr>
            <p:ph idx="1" type="body"/>
          </p:nvPr>
        </p:nvSpPr>
        <p:spPr>
          <a:xfrm>
            <a:off x="782475"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indent="-317500" lvl="1" marL="9144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indent="-317500" lvl="2" marL="13716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indent="-317500" lvl="3" marL="18288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indent="-317500" lvl="4" marL="22860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indent="-317500" lvl="5" marL="27432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indent="-317500" lvl="6" marL="32004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indent="-317500" lvl="7" marL="36576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indent="-317500" lvl="8" marL="41148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type="ctrTitle"/>
          </p:nvPr>
        </p:nvSpPr>
        <p:spPr>
          <a:xfrm>
            <a:off x="1625850" y="1317528"/>
            <a:ext cx="5892300" cy="23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Neural Networks</a:t>
            </a:r>
            <a:endParaRPr/>
          </a:p>
        </p:txBody>
      </p:sp>
      <p:sp>
        <p:nvSpPr>
          <p:cNvPr id="276" name="Google Shape;276;p27"/>
          <p:cNvSpPr txBox="1"/>
          <p:nvPr>
            <p:ph idx="1" type="subTitle"/>
          </p:nvPr>
        </p:nvSpPr>
        <p:spPr>
          <a:xfrm>
            <a:off x="1625850" y="3778500"/>
            <a:ext cx="5892300" cy="47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Aditya Anand, Flint Mueller, Jason Chao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8"/>
          <p:cNvSpPr txBox="1"/>
          <p:nvPr>
            <p:ph idx="1" type="body"/>
          </p:nvPr>
        </p:nvSpPr>
        <p:spPr>
          <a:xfrm>
            <a:off x="1006150" y="1234581"/>
            <a:ext cx="7704000" cy="313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According to IBM, “a neural network is a machine learning program, or model, that makes decisions in a manner similar to the human brain, by using processes that mimic the way biological neurons work together to identify phenomena, weigh options and arrive at conclusions.” In other words, a neural network simulates decisions from a human </a:t>
            </a:r>
            <a:r>
              <a:rPr lang="en" sz="1700"/>
              <a:t>perspective</a:t>
            </a:r>
            <a:r>
              <a:rPr lang="en" sz="1700"/>
              <a:t>. It comprised of a collection of nodes with an input, output, and hidden layers.</a:t>
            </a:r>
            <a:endParaRPr sz="1700"/>
          </a:p>
        </p:txBody>
      </p:sp>
      <p:sp>
        <p:nvSpPr>
          <p:cNvPr id="282" name="Google Shape;282;p28"/>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a Neural Network?</a:t>
            </a:r>
            <a:endParaRPr/>
          </a:p>
        </p:txBody>
      </p:sp>
      <p:pic>
        <p:nvPicPr>
          <p:cNvPr id="283" name="Google Shape;283;p28"/>
          <p:cNvPicPr preferRelativeResize="0"/>
          <p:nvPr/>
        </p:nvPicPr>
        <p:blipFill>
          <a:blip r:embed="rId3">
            <a:alphaModFix/>
          </a:blip>
          <a:stretch>
            <a:fillRect/>
          </a:stretch>
        </p:blipFill>
        <p:spPr>
          <a:xfrm>
            <a:off x="0" y="3292675"/>
            <a:ext cx="3536625" cy="18508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9"/>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Example</a:t>
            </a:r>
            <a:endParaRPr/>
          </a:p>
        </p:txBody>
      </p:sp>
      <p:sp>
        <p:nvSpPr>
          <p:cNvPr id="289" name="Google Shape;289;p29"/>
          <p:cNvSpPr txBox="1"/>
          <p:nvPr>
            <p:ph idx="1" type="body"/>
          </p:nvPr>
        </p:nvSpPr>
        <p:spPr>
          <a:xfrm>
            <a:off x="720000" y="1168463"/>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break down what one single node might look like using binary values. We can apply this concept to a more tangible example, like whether you should go to McDonald’s (Yes: 1, No: 0). The decision to go or not to go is our predicted outcome, ŷ (pronounced y-hat). Y-hat is a common variable used in statistics and computer analytics. Let’s assume that there are three factors influencing your decision-making:</a:t>
            </a:r>
            <a:endParaRPr/>
          </a:p>
          <a:p>
            <a:pPr indent="0" lvl="0" marL="0" rtl="0" algn="l">
              <a:spcBef>
                <a:spcPts val="0"/>
              </a:spcBef>
              <a:spcAft>
                <a:spcPts val="0"/>
              </a:spcAft>
              <a:buNone/>
            </a:pPr>
            <a:r>
              <a:t/>
            </a:r>
            <a:endParaRPr/>
          </a:p>
          <a:p>
            <a:pPr indent="-298450" lvl="0" marL="457200" marR="0" rtl="0" algn="l">
              <a:lnSpc>
                <a:spcPct val="115000"/>
              </a:lnSpc>
              <a:spcBef>
                <a:spcPts val="1200"/>
              </a:spcBef>
              <a:spcAft>
                <a:spcPts val="0"/>
              </a:spcAft>
              <a:buSzPts val="1100"/>
              <a:buFont typeface="Arial"/>
              <a:buAutoNum type="arabicPeriod"/>
            </a:pPr>
            <a:r>
              <a:rPr lang="en"/>
              <a:t>Are you hungry? (Yes: 1, No: 0)</a:t>
            </a:r>
            <a:endParaRPr/>
          </a:p>
          <a:p>
            <a:pPr indent="-298450" lvl="0" marL="457200" marR="0" rtl="0" algn="l">
              <a:lnSpc>
                <a:spcPct val="115000"/>
              </a:lnSpc>
              <a:spcBef>
                <a:spcPts val="0"/>
              </a:spcBef>
              <a:spcAft>
                <a:spcPts val="0"/>
              </a:spcAft>
              <a:buSzPts val="1100"/>
              <a:buFont typeface="Arial"/>
              <a:buAutoNum type="arabicPeriod"/>
            </a:pPr>
            <a:r>
              <a:rPr lang="en"/>
              <a:t>Do you like McDonald’s? (Yes: 1, No: 0)</a:t>
            </a:r>
            <a:endParaRPr/>
          </a:p>
          <a:p>
            <a:pPr indent="-298450" lvl="0" marL="457200" marR="0" rtl="0" algn="l">
              <a:lnSpc>
                <a:spcPct val="115000"/>
              </a:lnSpc>
              <a:spcBef>
                <a:spcPts val="0"/>
              </a:spcBef>
              <a:spcAft>
                <a:spcPts val="0"/>
              </a:spcAft>
              <a:buSzPts val="1100"/>
              <a:buFont typeface="Arial"/>
              <a:buAutoNum type="arabicPeriod"/>
            </a:pPr>
            <a:r>
              <a:rPr lang="en"/>
              <a:t>Is there a McDonald’s close to you? (Yes: 1, No: 0)</a:t>
            </a:r>
            <a:endParaRPr/>
          </a:p>
          <a:p>
            <a:pPr indent="0" lvl="0" marL="0" rtl="0" algn="l">
              <a:lnSpc>
                <a:spcPct val="115000"/>
              </a:lnSpc>
              <a:spcBef>
                <a:spcPts val="1200"/>
              </a:spcBef>
              <a:spcAft>
                <a:spcPts val="0"/>
              </a:spcAft>
              <a:buNone/>
            </a:pPr>
            <a:r>
              <a:rPr lang="en"/>
              <a:t>Take for example a Stuyvesant student. Let’s name him Cam. Then, let’s assume the following for Cam, giving us the following inputs:</a:t>
            </a:r>
            <a:endParaRPr/>
          </a:p>
          <a:p>
            <a:pPr indent="-298450" lvl="0" marL="457200" rtl="0" algn="l">
              <a:lnSpc>
                <a:spcPct val="115000"/>
              </a:lnSpc>
              <a:spcBef>
                <a:spcPts val="1200"/>
              </a:spcBef>
              <a:spcAft>
                <a:spcPts val="0"/>
              </a:spcAft>
              <a:buSzPts val="1100"/>
              <a:buFont typeface="Arial"/>
              <a:buAutoNum type="arabicPeriod"/>
            </a:pPr>
            <a:r>
              <a:rPr lang="en"/>
              <a:t>X1 = 1, since Cam is hungry</a:t>
            </a:r>
            <a:endParaRPr/>
          </a:p>
          <a:p>
            <a:pPr indent="-298450" lvl="0" marL="457200" rtl="0" algn="l">
              <a:lnSpc>
                <a:spcPct val="115000"/>
              </a:lnSpc>
              <a:spcBef>
                <a:spcPts val="0"/>
              </a:spcBef>
              <a:spcAft>
                <a:spcPts val="0"/>
              </a:spcAft>
              <a:buSzPts val="1100"/>
              <a:buFont typeface="Arial"/>
              <a:buAutoNum type="arabicPeriod"/>
            </a:pPr>
            <a:r>
              <a:rPr lang="en"/>
              <a:t>X2 = 0, since Cam isn’t a fan of junk food</a:t>
            </a:r>
            <a:endParaRPr/>
          </a:p>
          <a:p>
            <a:pPr indent="-298450" lvl="0" marL="457200" rtl="0" algn="l">
              <a:lnSpc>
                <a:spcPct val="115000"/>
              </a:lnSpc>
              <a:spcBef>
                <a:spcPts val="0"/>
              </a:spcBef>
              <a:spcAft>
                <a:spcPts val="0"/>
              </a:spcAft>
              <a:buSzPts val="1100"/>
              <a:buFont typeface="Arial"/>
              <a:buAutoNum type="arabicPeriod"/>
            </a:pPr>
            <a:r>
              <a:rPr lang="en"/>
              <a:t>X3 = 1, since there is a McDonald’s one block away from Stuyvesant</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0"/>
          <p:cNvSpPr txBox="1"/>
          <p:nvPr>
            <p:ph idx="1" type="body"/>
          </p:nvPr>
        </p:nvSpPr>
        <p:spPr>
          <a:xfrm>
            <a:off x="720000" y="1168463"/>
            <a:ext cx="77040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Now, we need to assign some weights to determine importance. Larger weights signify that particular variables are of greater importance to the decision or outcome.</a:t>
            </a:r>
            <a:endParaRPr/>
          </a:p>
          <a:p>
            <a:pPr indent="-298450" lvl="0" marL="457200" rtl="0" algn="l">
              <a:lnSpc>
                <a:spcPct val="115000"/>
              </a:lnSpc>
              <a:spcBef>
                <a:spcPts val="1200"/>
              </a:spcBef>
              <a:spcAft>
                <a:spcPts val="0"/>
              </a:spcAft>
              <a:buSzPts val="1100"/>
              <a:buFont typeface="Arial"/>
              <a:buAutoNum type="arabicPeriod"/>
            </a:pPr>
            <a:r>
              <a:rPr lang="en"/>
              <a:t>W1 = 5, since Cam doesn’t</a:t>
            </a:r>
            <a:r>
              <a:rPr lang="en"/>
              <a:t> want to go to eat unless he is hungry</a:t>
            </a:r>
            <a:endParaRPr/>
          </a:p>
          <a:p>
            <a:pPr indent="-298450" lvl="0" marL="457200" rtl="0" algn="l">
              <a:lnSpc>
                <a:spcPct val="115000"/>
              </a:lnSpc>
              <a:spcBef>
                <a:spcPts val="0"/>
              </a:spcBef>
              <a:spcAft>
                <a:spcPts val="0"/>
              </a:spcAft>
              <a:buSzPts val="1100"/>
              <a:buFont typeface="Arial"/>
              <a:buAutoNum type="arabicPeriod"/>
            </a:pPr>
            <a:r>
              <a:rPr lang="en"/>
              <a:t>W2 = 2, since Cam doesn’t mind junk food once in a while</a:t>
            </a:r>
            <a:endParaRPr/>
          </a:p>
          <a:p>
            <a:pPr indent="-298450" lvl="0" marL="457200" rtl="0" algn="l">
              <a:lnSpc>
                <a:spcPct val="115000"/>
              </a:lnSpc>
              <a:spcBef>
                <a:spcPts val="0"/>
              </a:spcBef>
              <a:spcAft>
                <a:spcPts val="0"/>
              </a:spcAft>
              <a:buSzPts val="1100"/>
              <a:buFont typeface="Arial"/>
              <a:buAutoNum type="arabicPeriod"/>
            </a:pPr>
            <a:r>
              <a:rPr lang="en"/>
              <a:t>W3 = 4, since Cam does not like to travel far</a:t>
            </a:r>
            <a:endParaRPr/>
          </a:p>
          <a:p>
            <a:pPr indent="0" lvl="0" marL="0" rtl="0" algn="l">
              <a:spcBef>
                <a:spcPts val="1200"/>
              </a:spcBef>
              <a:spcAft>
                <a:spcPts val="0"/>
              </a:spcAft>
              <a:buNone/>
            </a:pPr>
            <a:r>
              <a:t/>
            </a:r>
            <a:endParaRPr/>
          </a:p>
        </p:txBody>
      </p:sp>
      <p:sp>
        <p:nvSpPr>
          <p:cNvPr id="295" name="Google Shape;295;p30"/>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Weighting</a:t>
            </a:r>
            <a:endParaRPr/>
          </a:p>
        </p:txBody>
      </p:sp>
      <p:pic>
        <p:nvPicPr>
          <p:cNvPr id="296" name="Google Shape;296;p30"/>
          <p:cNvPicPr preferRelativeResize="0"/>
          <p:nvPr/>
        </p:nvPicPr>
        <p:blipFill>
          <a:blip r:embed="rId3">
            <a:alphaModFix/>
          </a:blip>
          <a:stretch>
            <a:fillRect/>
          </a:stretch>
        </p:blipFill>
        <p:spPr>
          <a:xfrm>
            <a:off x="1246552" y="2926525"/>
            <a:ext cx="3325450" cy="2216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1"/>
          <p:cNvSpPr txBox="1"/>
          <p:nvPr>
            <p:ph idx="1" type="body"/>
          </p:nvPr>
        </p:nvSpPr>
        <p:spPr>
          <a:xfrm>
            <a:off x="720000" y="1036488"/>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assume a threshold value of 3. This means that if our data results in a result greater than or equal to 3, we will </a:t>
            </a:r>
            <a:r>
              <a:rPr lang="en"/>
              <a:t>receive</a:t>
            </a:r>
            <a:r>
              <a:rPr lang="en"/>
              <a:t> an output of 1, which means Cam will go to McDonalds. If our data results in a number less than 3, there will be an output of 0, which means that Cam will not go to McDonald’s. To achieve this result, we must input our data into an activation function, shown below.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∑w</a:t>
            </a:r>
            <a:r>
              <a:rPr baseline="-25000" lang="en"/>
              <a:t>i</a:t>
            </a:r>
            <a:r>
              <a:rPr lang="en"/>
              <a:t>x</a:t>
            </a:r>
            <a:r>
              <a:rPr baseline="-25000" lang="en"/>
              <a:t>i</a:t>
            </a:r>
            <a:r>
              <a:rPr lang="en"/>
              <a:t> + bias = </a:t>
            </a:r>
            <a:r>
              <a:rPr lang="en"/>
              <a:t>w</a:t>
            </a:r>
            <a:r>
              <a:rPr baseline="-25000" lang="en"/>
              <a:t>1</a:t>
            </a:r>
            <a:r>
              <a:rPr lang="en"/>
              <a:t>x</a:t>
            </a:r>
            <a:r>
              <a:rPr baseline="-25000" lang="en"/>
              <a:t>1</a:t>
            </a:r>
            <a:r>
              <a:rPr lang="en"/>
              <a:t> </a:t>
            </a:r>
            <a:r>
              <a:rPr lang="en"/>
              <a:t> + </a:t>
            </a:r>
            <a:r>
              <a:rPr lang="en"/>
              <a:t>w</a:t>
            </a:r>
            <a:r>
              <a:rPr baseline="-25000" lang="en"/>
              <a:t>2</a:t>
            </a:r>
            <a:r>
              <a:rPr lang="en"/>
              <a:t>x</a:t>
            </a:r>
            <a:r>
              <a:rPr baseline="-25000" lang="en"/>
              <a:t>2</a:t>
            </a:r>
            <a:r>
              <a:rPr lang="en"/>
              <a:t> </a:t>
            </a:r>
            <a:r>
              <a:rPr lang="en"/>
              <a:t> + </a:t>
            </a:r>
            <a:r>
              <a:rPr lang="en"/>
              <a:t>w</a:t>
            </a:r>
            <a:r>
              <a:rPr baseline="-25000" lang="en"/>
              <a:t>3</a:t>
            </a:r>
            <a:r>
              <a:rPr lang="en"/>
              <a:t>x</a:t>
            </a:r>
            <a:r>
              <a:rPr baseline="-25000" lang="en"/>
              <a:t>3</a:t>
            </a:r>
            <a:r>
              <a:rPr lang="en"/>
              <a:t> </a:t>
            </a:r>
            <a:r>
              <a:rPr lang="en"/>
              <a:t> + bias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the previous slides, we know that</a:t>
            </a:r>
            <a:endParaRPr/>
          </a:p>
          <a:p>
            <a:pPr indent="0" lvl="0" marL="0" rtl="0" algn="l">
              <a:spcBef>
                <a:spcPts val="0"/>
              </a:spcBef>
              <a:spcAft>
                <a:spcPts val="0"/>
              </a:spcAft>
              <a:buNone/>
            </a:pPr>
            <a:r>
              <a:rPr lang="en"/>
              <a:t>x</a:t>
            </a:r>
            <a:r>
              <a:rPr baseline="-25000" lang="en"/>
              <a:t>1</a:t>
            </a:r>
            <a:r>
              <a:rPr lang="en"/>
              <a:t> = 1</a:t>
            </a:r>
            <a:endParaRPr/>
          </a:p>
          <a:p>
            <a:pPr indent="0" lvl="0" marL="0" rtl="0" algn="l">
              <a:spcBef>
                <a:spcPts val="0"/>
              </a:spcBef>
              <a:spcAft>
                <a:spcPts val="0"/>
              </a:spcAft>
              <a:buNone/>
            </a:pPr>
            <a:r>
              <a:rPr lang="en"/>
              <a:t>x</a:t>
            </a:r>
            <a:r>
              <a:rPr baseline="-25000" lang="en"/>
              <a:t>2</a:t>
            </a:r>
            <a:r>
              <a:rPr lang="en"/>
              <a:t> = 0</a:t>
            </a:r>
            <a:endParaRPr/>
          </a:p>
          <a:p>
            <a:pPr indent="0" lvl="0" marL="0" rtl="0" algn="l">
              <a:spcBef>
                <a:spcPts val="0"/>
              </a:spcBef>
              <a:spcAft>
                <a:spcPts val="0"/>
              </a:spcAft>
              <a:buNone/>
            </a:pPr>
            <a:r>
              <a:rPr lang="en"/>
              <a:t>x</a:t>
            </a:r>
            <a:r>
              <a:rPr baseline="-25000" lang="en"/>
              <a:t>3</a:t>
            </a:r>
            <a:r>
              <a:rPr lang="en"/>
              <a:t> =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bias is equal to the opposite of our threshold value, so bias = b = -3.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(1 * 5) + (0 * 2) + (1 * 4) - 3 = 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6 is greater than 0, so our data results in a value greater than our threshold. This means that our activation function will output a 1, so Cam will go to McDonald’s!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This outcome will change based on the threshold and weights we use. For our project, we start with randomized values which will be updated and improved as the program runs.</a:t>
            </a:r>
            <a:endParaRPr/>
          </a:p>
          <a:p>
            <a:pPr indent="0" lvl="0" marL="0" rtl="0" algn="l">
              <a:spcBef>
                <a:spcPts val="0"/>
              </a:spcBef>
              <a:spcAft>
                <a:spcPts val="0"/>
              </a:spcAft>
              <a:buNone/>
            </a:pPr>
            <a:r>
              <a:t/>
            </a:r>
            <a:endParaRPr/>
          </a:p>
        </p:txBody>
      </p:sp>
      <p:sp>
        <p:nvSpPr>
          <p:cNvPr id="302" name="Google Shape;302;p31"/>
          <p:cNvSpPr txBox="1"/>
          <p:nvPr>
            <p:ph type="title"/>
          </p:nvPr>
        </p:nvSpPr>
        <p:spPr>
          <a:xfrm>
            <a:off x="718150" y="3876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Activation Function</a:t>
            </a:r>
            <a:endParaRPr/>
          </a:p>
        </p:txBody>
      </p:sp>
      <p:sp>
        <p:nvSpPr>
          <p:cNvPr id="303" name="Google Shape;303;p31"/>
          <p:cNvSpPr txBox="1"/>
          <p:nvPr/>
        </p:nvSpPr>
        <p:spPr>
          <a:xfrm>
            <a:off x="1430825" y="2565250"/>
            <a:ext cx="924600" cy="6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Karla"/>
                <a:ea typeface="Karla"/>
                <a:cs typeface="Karla"/>
                <a:sym typeface="Karla"/>
              </a:rPr>
              <a:t>W</a:t>
            </a:r>
            <a:r>
              <a:rPr baseline="-25000" lang="en" sz="1200">
                <a:solidFill>
                  <a:schemeClr val="lt1"/>
                </a:solidFill>
                <a:latin typeface="Karla"/>
                <a:ea typeface="Karla"/>
                <a:cs typeface="Karla"/>
                <a:sym typeface="Karla"/>
              </a:rPr>
              <a:t>1</a:t>
            </a:r>
            <a:r>
              <a:rPr lang="en" sz="1200">
                <a:solidFill>
                  <a:schemeClr val="lt1"/>
                </a:solidFill>
                <a:latin typeface="Karla"/>
                <a:ea typeface="Karla"/>
                <a:cs typeface="Karla"/>
                <a:sym typeface="Karla"/>
              </a:rPr>
              <a:t> = 5</a:t>
            </a:r>
            <a:endParaRPr sz="1200">
              <a:solidFill>
                <a:schemeClr val="lt1"/>
              </a:solidFill>
              <a:latin typeface="Karla"/>
              <a:ea typeface="Karla"/>
              <a:cs typeface="Karla"/>
              <a:sym typeface="Karla"/>
            </a:endParaRPr>
          </a:p>
          <a:p>
            <a:pPr indent="0" lvl="0" marL="0" rtl="0" algn="l">
              <a:spcBef>
                <a:spcPts val="0"/>
              </a:spcBef>
              <a:spcAft>
                <a:spcPts val="0"/>
              </a:spcAft>
              <a:buNone/>
            </a:pPr>
            <a:r>
              <a:rPr lang="en" sz="1200">
                <a:solidFill>
                  <a:schemeClr val="lt1"/>
                </a:solidFill>
                <a:latin typeface="Karla"/>
                <a:ea typeface="Karla"/>
                <a:cs typeface="Karla"/>
                <a:sym typeface="Karla"/>
              </a:rPr>
              <a:t>W</a:t>
            </a:r>
            <a:r>
              <a:rPr baseline="-25000" lang="en" sz="1200">
                <a:solidFill>
                  <a:schemeClr val="lt1"/>
                </a:solidFill>
                <a:latin typeface="Karla"/>
                <a:ea typeface="Karla"/>
                <a:cs typeface="Karla"/>
                <a:sym typeface="Karla"/>
              </a:rPr>
              <a:t>2</a:t>
            </a:r>
            <a:r>
              <a:rPr lang="en" sz="1200">
                <a:solidFill>
                  <a:schemeClr val="lt1"/>
                </a:solidFill>
                <a:latin typeface="Karla"/>
                <a:ea typeface="Karla"/>
                <a:cs typeface="Karla"/>
                <a:sym typeface="Karla"/>
              </a:rPr>
              <a:t> = 2</a:t>
            </a:r>
            <a:endParaRPr sz="1200">
              <a:solidFill>
                <a:schemeClr val="lt1"/>
              </a:solidFill>
              <a:latin typeface="Karla"/>
              <a:ea typeface="Karla"/>
              <a:cs typeface="Karla"/>
              <a:sym typeface="Karla"/>
            </a:endParaRPr>
          </a:p>
          <a:p>
            <a:pPr indent="0" lvl="0" marL="0" rtl="0" algn="l">
              <a:spcBef>
                <a:spcPts val="0"/>
              </a:spcBef>
              <a:spcAft>
                <a:spcPts val="0"/>
              </a:spcAft>
              <a:buNone/>
            </a:pPr>
            <a:r>
              <a:rPr lang="en" sz="1200">
                <a:solidFill>
                  <a:schemeClr val="lt1"/>
                </a:solidFill>
                <a:latin typeface="Karla"/>
                <a:ea typeface="Karla"/>
                <a:cs typeface="Karla"/>
                <a:sym typeface="Karla"/>
              </a:rPr>
              <a:t>W</a:t>
            </a:r>
            <a:r>
              <a:rPr baseline="-25000" lang="en" sz="1200">
                <a:solidFill>
                  <a:schemeClr val="lt1"/>
                </a:solidFill>
                <a:latin typeface="Karla"/>
                <a:ea typeface="Karla"/>
                <a:cs typeface="Karla"/>
                <a:sym typeface="Karla"/>
              </a:rPr>
              <a:t>3</a:t>
            </a:r>
            <a:r>
              <a:rPr lang="en" sz="1200">
                <a:solidFill>
                  <a:schemeClr val="lt1"/>
                </a:solidFill>
                <a:latin typeface="Karla"/>
                <a:ea typeface="Karla"/>
                <a:cs typeface="Karla"/>
                <a:sym typeface="Karla"/>
              </a:rPr>
              <a:t> = 4</a:t>
            </a:r>
            <a:endParaRPr>
              <a:solidFill>
                <a:schemeClr val="lt1"/>
              </a:solidFill>
              <a:latin typeface="Karla"/>
              <a:ea typeface="Karla"/>
              <a:cs typeface="Karla"/>
              <a:sym typeface="Karl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2"/>
          <p:cNvSpPr txBox="1"/>
          <p:nvPr>
            <p:ph idx="1" type="body"/>
          </p:nvPr>
        </p:nvSpPr>
        <p:spPr>
          <a:xfrm>
            <a:off x="720000" y="1168463"/>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2"/>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10" name="Google Shape;310;p32"/>
          <p:cNvPicPr preferRelativeResize="0"/>
          <p:nvPr/>
        </p:nvPicPr>
        <p:blipFill>
          <a:blip r:embed="rId3">
            <a:alphaModFix/>
          </a:blip>
          <a:stretch>
            <a:fillRect/>
          </a:stretch>
        </p:blipFill>
        <p:spPr>
          <a:xfrm>
            <a:off x="0" y="-93950"/>
            <a:ext cx="9144000" cy="5237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