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296" r:id="rId6"/>
    <p:sldId id="306" r:id="rId7"/>
    <p:sldId id="313" r:id="rId8"/>
    <p:sldId id="317" r:id="rId9"/>
    <p:sldId id="294" r:id="rId10"/>
    <p:sldId id="310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79" autoAdjust="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699" y="3011424"/>
            <a:ext cx="5562601" cy="1042416"/>
          </a:xfrm>
        </p:spPr>
        <p:txBody>
          <a:bodyPr/>
          <a:lstStyle/>
          <a:p>
            <a:r>
              <a:rPr lang="en-US" dirty="0"/>
              <a:t>Sudoku Solver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Aanand Kumar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77"/>
                <a:cs typeface="Calibri Light"/>
              </a:rPr>
              <a:t>Project Introduction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cs typeface="Calibri"/>
              </a:rPr>
              <a:t>This Project is about to solving a Sudoku Problem by a particular method which gives a correct solution for given problem.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Sudoku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Sudoku is a popular logic-based number placement puzzle. The objective is to fill a 9x9 grid with digits from 1 to 9, so that each column, each row, and each of the nine 3x3 subgrids that compose the grid contain all of the digits from 1 to 9.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to Solve Sudoku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16837"/>
            <a:ext cx="3200400" cy="427797"/>
          </a:xfrm>
        </p:spPr>
        <p:txBody>
          <a:bodyPr/>
          <a:lstStyle/>
          <a:p>
            <a:r>
              <a:rPr lang="en-IN" b="1" dirty="0"/>
              <a:t>1.Find an Empty Cell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41802" y="2116838"/>
            <a:ext cx="3200400" cy="42779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2.Try a Number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5112" y="2788626"/>
            <a:ext cx="3200400" cy="58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Try placing each number from 1 to 9 in the empty cell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2202" y="2116837"/>
            <a:ext cx="3200400" cy="42779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3.Check Validity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07808" y="2788626"/>
            <a:ext cx="3200400" cy="332086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Check if placing the number        in the cell is valid according to Sudoku rules (i.e., the number does not already exist in the current row, column, or 3x3 subgrid).</a:t>
            </a:r>
            <a:endParaRPr lang="en-US" sz="18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59AD0DC-5AE6-83B2-966D-289C9DF02BB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200912" y="2791313"/>
            <a:ext cx="26937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the grid to find an empty cell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 cell with a value of 0 or a placeholder like '_').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to Solve Sudoku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3978" y="1814128"/>
            <a:ext cx="3200400" cy="427797"/>
          </a:xfrm>
        </p:spPr>
        <p:txBody>
          <a:bodyPr/>
          <a:lstStyle/>
          <a:p>
            <a:r>
              <a:rPr lang="en-IN" b="1" dirty="0"/>
              <a:t>4.Recursive Step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23188" y="1806848"/>
            <a:ext cx="3200400" cy="42779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6.Repeat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23188" y="2350805"/>
            <a:ext cx="3200400" cy="588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Repeat the process until the grid is completely and correctly filled.</a:t>
            </a:r>
            <a:endParaRPr lang="en-US" sz="1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5800" y="1806847"/>
            <a:ext cx="3200400" cy="42779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5.Backtrack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8813" y="2350805"/>
            <a:ext cx="3200400" cy="3320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all numbers from 1 to 9 have been tried and none lead to a solution, backtrack to the previous cell and try a different number there.</a:t>
            </a:r>
            <a:endParaRPr lang="en-US" sz="18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59AD0DC-5AE6-83B2-966D-289C9DF02BB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83978" y="2289961"/>
            <a:ext cx="269375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number is valid, place it in the cell and recursively attempt to fill in the next empty cell using the same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grid is successfully filled, the puzzle is solved.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placing the number leads to a dead end, backtrack by removing the number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Pseudocode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4" y="5909649"/>
            <a:ext cx="5065776" cy="448056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" y="4983480"/>
            <a:ext cx="5065776" cy="448056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11355387" y="6121358"/>
            <a:ext cx="294745" cy="7827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F34991F-97AB-022D-6159-5A6716F427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6852" y="1930568"/>
            <a:ext cx="3922776" cy="4608344"/>
          </a:xfrm>
        </p:spPr>
      </p:pic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75D6031-96A5-A630-DFAF-8AEE37466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095" y="1389888"/>
            <a:ext cx="4384905" cy="277740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2673CC-1336-A8BA-EC74-97B8D0A6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33" y="1380744"/>
            <a:ext cx="4347972" cy="279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Aanand Kumar</a:t>
            </a:r>
          </a:p>
          <a:p>
            <a:r>
              <a:rPr lang="en-US" dirty="0"/>
              <a:t>12211051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{02321405-C6D2-4535-AD10-DD69C856022C}tf56410444_win32</Template>
  <TotalTime>56</TotalTime>
  <Words>322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Sudoku Solver Visualizer</vt:lpstr>
      <vt:lpstr>Project Introduction</vt:lpstr>
      <vt:lpstr>What is Sudoku ?</vt:lpstr>
      <vt:lpstr>Backtracking Algorithm to Solve Sudoku</vt:lpstr>
      <vt:lpstr>Backtracking Algorithm to Solve Sudoku</vt:lpstr>
      <vt:lpstr>      Pseudocode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KUMAR</dc:creator>
  <cp:lastModifiedBy>Aanand Kumar</cp:lastModifiedBy>
  <cp:revision>2</cp:revision>
  <dcterms:created xsi:type="dcterms:W3CDTF">2024-07-10T18:34:38Z</dcterms:created>
  <dcterms:modified xsi:type="dcterms:W3CDTF">2024-07-12T04:35:59Z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