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5F7-72E0-2945-8F85-C4C2FD8B1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6B284-6E0F-2646-A133-0DA56D1AA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C3E0-82CC-DE49-AB72-8EB8E9B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F72C-ACD2-5748-9C40-879775B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0BE5-B685-D147-9AE7-02425727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01C7-520C-524C-B0FE-8C6E625F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B4FF-8D7D-EA49-A2E3-E37C71ED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8206-B3B6-9B4C-A3F2-A5B9C402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C69A-7DBB-D949-92D2-38D3BC0A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3DD6-9287-6B45-A0B0-527680E3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32E42-8472-8346-8AB0-F84ED7BDF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813CF-F862-7642-9C22-0C73B352B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8073-A2F1-C642-A30C-C5C20B35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A4B7-FB86-0146-A9FF-47DE6D59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E206-0E88-2049-BC32-739E8910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7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D2F7-1F14-0949-BA6C-77E136C6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140C-1317-3146-854C-423DCAF8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193D-5983-804E-87FE-9DFA9CC6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2ABBE-4046-684E-9692-4636BB8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848A-476C-6D4D-BB6D-A359617D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6B1C-B4BD-7547-B8F2-CEF82AAB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6FAE4-4C88-934D-BEE6-C67071BF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746F-F6FB-754D-949E-DD5DD28C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CAF0-B569-9F44-A30E-D03B90CB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AF4C-2AFD-2348-9DA6-0937B0AD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1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8A9F-66A8-0D49-8009-8ADDFFF5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5040-5CFC-DB45-8776-2056D6A4B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C4100-9321-BA47-A13E-368BCC741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2576-9D7A-564D-AE7E-D9856371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88C6-603B-144F-A172-816C1F3B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85DD-FF45-F249-80C2-7978CAA7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22D6-81ED-294F-88B0-BA8F5807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90E2-96F7-7C46-98D6-2A8300EF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8B03-A98F-3440-A6E5-AD6F183F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E4EB-96A9-8D4A-8428-F6B877B2E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9EE6-FEA8-E846-A082-C867DC347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F9C8E-35FE-BE47-A7D4-7F2676FE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4EB64-14C8-D244-9140-4A52BA43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5340E-6750-C245-926F-DD0EDE96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C504-D9D9-5241-B410-843DFE3B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6ACF8-D0E0-B540-A410-E5DA0545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05B12-2BCC-304D-A2F7-14660E43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F7D66-9D0B-8841-9C46-8F53CB5D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F2415-01D4-5444-A234-B1AE5CD2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3A991-DEA6-D448-860F-FBF98A3F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B5568-1A52-AE4A-92E0-268C633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9C53-A854-7344-B207-0E2682D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750A-3B61-C24E-B431-D6901628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A6A45-56F0-7C44-A677-19BEBF619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F6D6-81E9-1948-9071-2D73E395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8548E-6B1B-3B49-9AD8-764FD2E4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07CD-8B68-BA43-AC24-049783B2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8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6D0C-A7A7-8342-8D50-EE891F57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AA039-5D38-2248-97B5-AA15EE4C8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C8C5-CE9F-714F-AAFA-A31A67446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E4DF-28DD-A447-9E88-B25F6BA9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57C2-788A-3D4E-9F03-263AA8C1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3718E-CB4A-DE42-B7D4-4309E21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3F221-627D-FF48-9E8C-58D9D447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F846-3C4E-D342-BCEF-59173E54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1F17-D069-464F-B06E-FCB2816A6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DB3D-95EB-7E40-B85D-784B091A443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C0A6-00A5-6E4D-977D-9ECD73A56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29C51-2E5B-C747-85DC-AE460BDB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7DC63-C43D-794B-B760-D98512C8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ded Corner 15">
            <a:extLst>
              <a:ext uri="{FF2B5EF4-FFF2-40B4-BE49-F238E27FC236}">
                <a16:creationId xmlns:a16="http://schemas.microsoft.com/office/drawing/2014/main" id="{A7E1112C-9A47-994E-9692-EDEFB31DDEC0}"/>
              </a:ext>
            </a:extLst>
          </p:cNvPr>
          <p:cNvSpPr/>
          <p:nvPr/>
        </p:nvSpPr>
        <p:spPr>
          <a:xfrm>
            <a:off x="1159398" y="1674857"/>
            <a:ext cx="1741118" cy="583369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B334B6-3F5B-BA47-9EA6-C99B492D19BB}"/>
              </a:ext>
            </a:extLst>
          </p:cNvPr>
          <p:cNvSpPr/>
          <p:nvPr/>
        </p:nvSpPr>
        <p:spPr>
          <a:xfrm>
            <a:off x="1056362" y="613776"/>
            <a:ext cx="2040835" cy="68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OSEK Builder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9AAE9-53A2-4646-B8F4-A3659FC7F742}"/>
              </a:ext>
            </a:extLst>
          </p:cNvPr>
          <p:cNvSpPr/>
          <p:nvPr/>
        </p:nvSpPr>
        <p:spPr>
          <a:xfrm>
            <a:off x="1112295" y="2662362"/>
            <a:ext cx="2040835" cy="7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Generator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D37BDA-B501-0347-9E09-2ECFED04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76" y="958072"/>
            <a:ext cx="574980" cy="574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7D67CF-0437-3C42-9E62-A358E06F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59" y="2990728"/>
            <a:ext cx="608526" cy="608526"/>
          </a:xfrm>
          <a:prstGeom prst="rect">
            <a:avLst/>
          </a:prstGeom>
        </p:spPr>
      </p:pic>
      <p:sp>
        <p:nvSpPr>
          <p:cNvPr id="14" name="Folded Corner 13">
            <a:extLst>
              <a:ext uri="{FF2B5EF4-FFF2-40B4-BE49-F238E27FC236}">
                <a16:creationId xmlns:a16="http://schemas.microsoft.com/office/drawing/2014/main" id="{654FDD85-BBF1-4B4B-BCFC-CD92CA13B4AA}"/>
              </a:ext>
            </a:extLst>
          </p:cNvPr>
          <p:cNvSpPr/>
          <p:nvPr/>
        </p:nvSpPr>
        <p:spPr>
          <a:xfrm>
            <a:off x="1249627" y="3734042"/>
            <a:ext cx="1741118" cy="583369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A32343D8-4A9B-B742-8ED1-FA59039ADCB7}"/>
              </a:ext>
            </a:extLst>
          </p:cNvPr>
          <p:cNvSpPr/>
          <p:nvPr/>
        </p:nvSpPr>
        <p:spPr>
          <a:xfrm>
            <a:off x="1343553" y="3801542"/>
            <a:ext cx="1741118" cy="583369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64EA3297-139F-0C4C-9144-630F86D891C8}"/>
              </a:ext>
            </a:extLst>
          </p:cNvPr>
          <p:cNvSpPr/>
          <p:nvPr/>
        </p:nvSpPr>
        <p:spPr>
          <a:xfrm>
            <a:off x="1437479" y="3874741"/>
            <a:ext cx="1741118" cy="583369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Source files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04466C68-4428-074D-A1E8-1976F8E46EE3}"/>
              </a:ext>
            </a:extLst>
          </p:cNvPr>
          <p:cNvSpPr/>
          <p:nvPr/>
        </p:nvSpPr>
        <p:spPr>
          <a:xfrm>
            <a:off x="1262153" y="1751704"/>
            <a:ext cx="1741118" cy="583369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AD46DFA2-22D9-EB41-BDB9-F7B5D8D36A1A}"/>
              </a:ext>
            </a:extLst>
          </p:cNvPr>
          <p:cNvSpPr/>
          <p:nvPr/>
        </p:nvSpPr>
        <p:spPr>
          <a:xfrm>
            <a:off x="1364908" y="1830898"/>
            <a:ext cx="1741118" cy="583369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 Config. OIL Files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22DF8CC0-2C53-6448-923A-95FC1DF01EC1}"/>
              </a:ext>
            </a:extLst>
          </p:cNvPr>
          <p:cNvSpPr/>
          <p:nvPr/>
        </p:nvSpPr>
        <p:spPr>
          <a:xfrm>
            <a:off x="8386210" y="2287524"/>
            <a:ext cx="1741118" cy="583369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4B4496E9-EBD6-3840-9719-DA253BB8D16E}"/>
              </a:ext>
            </a:extLst>
          </p:cNvPr>
          <p:cNvSpPr/>
          <p:nvPr/>
        </p:nvSpPr>
        <p:spPr>
          <a:xfrm>
            <a:off x="8480136" y="2355024"/>
            <a:ext cx="1741118" cy="583369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DCD2C59C-C5D8-1845-BC5B-A7D5EBC37407}"/>
              </a:ext>
            </a:extLst>
          </p:cNvPr>
          <p:cNvSpPr/>
          <p:nvPr/>
        </p:nvSpPr>
        <p:spPr>
          <a:xfrm>
            <a:off x="8574062" y="2428223"/>
            <a:ext cx="1741118" cy="583369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App. Source files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FD573D-B3CE-D542-8378-AF779A3BDD7A}"/>
              </a:ext>
            </a:extLst>
          </p:cNvPr>
          <p:cNvSpPr/>
          <p:nvPr/>
        </p:nvSpPr>
        <p:spPr>
          <a:xfrm>
            <a:off x="4772957" y="4691503"/>
            <a:ext cx="2040835" cy="49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Compiler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42FF20-AE6E-9A47-84C0-9BEF05C0F9EA}"/>
              </a:ext>
            </a:extLst>
          </p:cNvPr>
          <p:cNvSpPr/>
          <p:nvPr/>
        </p:nvSpPr>
        <p:spPr>
          <a:xfrm>
            <a:off x="4772957" y="5455060"/>
            <a:ext cx="2040835" cy="49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Linker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72B1B2E6-110A-A646-8353-84A8FC9674F8}"/>
              </a:ext>
            </a:extLst>
          </p:cNvPr>
          <p:cNvSpPr/>
          <p:nvPr/>
        </p:nvSpPr>
        <p:spPr>
          <a:xfrm>
            <a:off x="5086542" y="6173088"/>
            <a:ext cx="1453020" cy="501041"/>
          </a:xfrm>
          <a:prstGeom prst="cube">
            <a:avLst>
              <a:gd name="adj" fmla="val 1500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osek-os.bin</a:t>
            </a:r>
            <a:endParaRPr lang="en-US" dirty="0"/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B6443D9-D92E-1C4B-B542-058758293909}"/>
              </a:ext>
            </a:extLst>
          </p:cNvPr>
          <p:cNvSpPr/>
          <p:nvPr/>
        </p:nvSpPr>
        <p:spPr>
          <a:xfrm>
            <a:off x="8360216" y="3593343"/>
            <a:ext cx="1741118" cy="583369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22606343-B853-C444-A749-13BCBA9AFB2C}"/>
              </a:ext>
            </a:extLst>
          </p:cNvPr>
          <p:cNvSpPr/>
          <p:nvPr/>
        </p:nvSpPr>
        <p:spPr>
          <a:xfrm>
            <a:off x="8454142" y="3660843"/>
            <a:ext cx="1741118" cy="583369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82ACC3F4-3E64-514B-92A0-3F7765DDD410}"/>
              </a:ext>
            </a:extLst>
          </p:cNvPr>
          <p:cNvSpPr/>
          <p:nvPr/>
        </p:nvSpPr>
        <p:spPr>
          <a:xfrm>
            <a:off x="8548068" y="3734042"/>
            <a:ext cx="1741118" cy="583369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FreeOSEK</a:t>
            </a:r>
            <a:r>
              <a:rPr lang="en-US" dirty="0"/>
              <a:t> source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BB6F03-4D4D-154E-B631-D3641D846BF6}"/>
              </a:ext>
            </a:extLst>
          </p:cNvPr>
          <p:cNvCxnSpPr/>
          <p:nvPr/>
        </p:nvCxnSpPr>
        <p:spPr>
          <a:xfrm>
            <a:off x="2129425" y="1299122"/>
            <a:ext cx="0" cy="37380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57C237-29AB-9349-A305-1015963AF33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129425" y="2408272"/>
            <a:ext cx="3288" cy="25409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5F9FB9-2F94-AB4A-A5C1-89A9B25AB9EE}"/>
              </a:ext>
            </a:extLst>
          </p:cNvPr>
          <p:cNvCxnSpPr/>
          <p:nvPr/>
        </p:nvCxnSpPr>
        <p:spPr>
          <a:xfrm>
            <a:off x="2099850" y="3364068"/>
            <a:ext cx="0" cy="37380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ABF85F-01C0-014E-A9A9-82C6C9693155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793375" y="2597675"/>
            <a:ext cx="1446" cy="209382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6715A6-4313-2742-9002-1C8E398B904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96736" y="2579209"/>
            <a:ext cx="2589474" cy="3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5E91F4-DF86-AB43-A5CD-B2D86888C342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178597" y="4166426"/>
            <a:ext cx="2591768" cy="102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5ACB97-BFDE-D242-9751-CCD481A7BF79}"/>
              </a:ext>
            </a:extLst>
          </p:cNvPr>
          <p:cNvCxnSpPr>
            <a:cxnSpLocks/>
          </p:cNvCxnSpPr>
          <p:nvPr/>
        </p:nvCxnSpPr>
        <p:spPr>
          <a:xfrm flipH="1">
            <a:off x="5789803" y="3898977"/>
            <a:ext cx="256849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B6D50-9CFE-8242-AB55-97413EF5472F}"/>
              </a:ext>
            </a:extLst>
          </p:cNvPr>
          <p:cNvCxnSpPr>
            <a:cxnSpLocks/>
          </p:cNvCxnSpPr>
          <p:nvPr/>
        </p:nvCxnSpPr>
        <p:spPr>
          <a:xfrm>
            <a:off x="5795092" y="5195594"/>
            <a:ext cx="3288" cy="25409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770B7F-EA1D-0140-BD4D-AEE21E5D97BF}"/>
              </a:ext>
            </a:extLst>
          </p:cNvPr>
          <p:cNvCxnSpPr>
            <a:cxnSpLocks/>
          </p:cNvCxnSpPr>
          <p:nvPr/>
        </p:nvCxnSpPr>
        <p:spPr>
          <a:xfrm>
            <a:off x="5813052" y="5955583"/>
            <a:ext cx="3288" cy="25409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FreeOSEK</dc:title>
  <dc:subject/>
  <dc:creator>Aananth C N</dc:creator>
  <cp:keywords/>
  <dc:description/>
  <cp:lastModifiedBy>Aananth C N</cp:lastModifiedBy>
  <cp:revision>8</cp:revision>
  <dcterms:created xsi:type="dcterms:W3CDTF">2021-11-07T14:23:52Z</dcterms:created>
  <dcterms:modified xsi:type="dcterms:W3CDTF">2022-01-23T14:39:36Z</dcterms:modified>
  <cp:category/>
</cp:coreProperties>
</file>