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DA8D327-8B61-421B-8B94-893E5384F15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Auction Central Design Diagram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017520" y="2103120"/>
            <a:ext cx="25603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AuctionCentral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017520" y="4297680"/>
            <a:ext cx="25603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AuctionClient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6400800" y="5943600"/>
            <a:ext cx="329184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AuctionHouseConnectionInfo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3" name="Line 5"/>
          <p:cNvCxnSpPr>
            <a:stCxn id="40" idx="2"/>
            <a:endCxn id="41" idx="0"/>
          </p:cNvCxnSpPr>
          <p:nvPr/>
        </p:nvCxnSpPr>
        <p:spPr>
          <a:xfrm>
            <a:off x="4297680" y="3474720"/>
            <a:ext cx="360" cy="82332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44" name="CustomShape 6"/>
          <p:cNvSpPr/>
          <p:nvPr/>
        </p:nvSpPr>
        <p:spPr>
          <a:xfrm flipV="1">
            <a:off x="3017520" y="4297680"/>
            <a:ext cx="3657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flipV="1">
            <a:off x="3017520" y="2103120"/>
            <a:ext cx="3657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Agent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AuctionHouse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DeregisterAuctionHouse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Agent to AuctionHouse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(un)Block Funds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Funds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AuctionCentral Method Interface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Auction House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Deregister Auction House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Agent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Auction House List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agent to Auction House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Blocked Funds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funds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AuctionClient Method Interface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no public methods, receives instructions from socket based message passing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AuctionHouseConnectionInfo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the address and port of connected Auction Houses to be sent to Agents on request.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2017-12-08T10:48:01Z</dcterms:created>
  <dc:creator/>
  <dc:description/>
  <dc:language>en-US</dc:language>
  <cp:lastModifiedBy/>
  <dcterms:modified xsi:type="dcterms:W3CDTF">2017-12-08T11:45:24Z</dcterms:modified>
  <cp:revision>4</cp:revision>
  <dc:subject/>
  <dc:title/>
</cp:coreProperties>
</file>