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5" r:id="rId2"/>
    <p:sldId id="256" r:id="rId3"/>
    <p:sldId id="260" r:id="rId4"/>
    <p:sldId id="261" r:id="rId5"/>
    <p:sldId id="262" r:id="rId6"/>
    <p:sldId id="263" r:id="rId7"/>
    <p:sldId id="264" r:id="rId8"/>
    <p:sldId id="258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57" r:id="rId17"/>
    <p:sldId id="273" r:id="rId18"/>
    <p:sldId id="274" r:id="rId19"/>
    <p:sldId id="275" r:id="rId20"/>
    <p:sldId id="276" r:id="rId21"/>
    <p:sldId id="277" r:id="rId22"/>
    <p:sldId id="259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7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06"/>
    <p:restoredTop sz="93677"/>
  </p:normalViewPr>
  <p:slideViewPr>
    <p:cSldViewPr snapToGrid="0" snapToObjects="1">
      <p:cViewPr varScale="1">
        <p:scale>
          <a:sx n="53" d="100"/>
          <a:sy n="53" d="100"/>
        </p:scale>
        <p:origin x="16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CA1A-7B3C-3D4E-A975-7E3EBDE51FC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AF613-8A90-5345-8C2E-061255EA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CA1A-7B3C-3D4E-A975-7E3EBDE51FC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AF613-8A90-5345-8C2E-061255EA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3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CA1A-7B3C-3D4E-A975-7E3EBDE51FC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AF613-8A90-5345-8C2E-061255EA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2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CA1A-7B3C-3D4E-A975-7E3EBDE51FC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AF613-8A90-5345-8C2E-061255EA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5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CA1A-7B3C-3D4E-A975-7E3EBDE51FC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AF613-8A90-5345-8C2E-061255EA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4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CA1A-7B3C-3D4E-A975-7E3EBDE51FC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AF613-8A90-5345-8C2E-061255EA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6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CA1A-7B3C-3D4E-A975-7E3EBDE51FC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AF613-8A90-5345-8C2E-061255EA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CA1A-7B3C-3D4E-A975-7E3EBDE51FC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AF613-8A90-5345-8C2E-061255EA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0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CA1A-7B3C-3D4E-A975-7E3EBDE51FC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AF613-8A90-5345-8C2E-061255EA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6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CA1A-7B3C-3D4E-A975-7E3EBDE51FC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AF613-8A90-5345-8C2E-061255EA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4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CA1A-7B3C-3D4E-A975-7E3EBDE51FC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AF613-8A90-5345-8C2E-061255EA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4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4CA1A-7B3C-3D4E-A975-7E3EBDE51FC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AF613-8A90-5345-8C2E-061255EA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Diagram goes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6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BankAccount</a:t>
            </a:r>
            <a:r>
              <a:rPr lang="en-US" dirty="0" smtClean="0"/>
              <a:t> methods: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95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BankClient</a:t>
            </a:r>
            <a:r>
              <a:rPr lang="en-US" dirty="0" smtClean="0"/>
              <a:t> methods: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2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BankGui</a:t>
            </a:r>
            <a:r>
              <a:rPr lang="en-US" dirty="0" smtClean="0"/>
              <a:t> methods: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68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BankTest</a:t>
            </a:r>
            <a:r>
              <a:rPr lang="en-US" dirty="0" smtClean="0"/>
              <a:t> methods: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75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 methods: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37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TransactionHistoryGui</a:t>
            </a:r>
            <a:r>
              <a:rPr lang="en-US" dirty="0" smtClean="0"/>
              <a:t> methods: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86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4886" y="2672896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				AUCTION HOUSE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62116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AuctionHouse</a:t>
            </a:r>
            <a:r>
              <a:rPr lang="en-US" dirty="0" smtClean="0"/>
              <a:t> methods: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61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AuctionHouseCentral</a:t>
            </a:r>
            <a:r>
              <a:rPr lang="en-US" dirty="0" smtClean="0"/>
              <a:t> methods: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36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AuctionHouseClient</a:t>
            </a:r>
            <a:r>
              <a:rPr lang="en-US" dirty="0" smtClean="0"/>
              <a:t> methods: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AUCTION CENTRAL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3800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HouseItems</a:t>
            </a:r>
            <a:r>
              <a:rPr lang="en-US" dirty="0" smtClean="0"/>
              <a:t> methods: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78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methods: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4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314" y="2382611"/>
            <a:ext cx="10515600" cy="1325563"/>
          </a:xfrm>
        </p:spPr>
        <p:txBody>
          <a:bodyPr/>
          <a:lstStyle/>
          <a:p>
            <a:pPr algn="ctr"/>
            <a:r>
              <a:rPr lang="en-US" sz="6000" b="1" dirty="0" smtClean="0"/>
              <a:t>AGENT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431172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methods: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24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AgentAuctionCentral</a:t>
            </a:r>
            <a:r>
              <a:rPr lang="en-US" dirty="0" smtClean="0"/>
              <a:t> methods: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86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AgentAuctionHouse</a:t>
            </a:r>
            <a:r>
              <a:rPr lang="en-US" dirty="0" smtClean="0"/>
              <a:t> methods: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05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AgentBankAccount</a:t>
            </a:r>
            <a:r>
              <a:rPr lang="en-US" dirty="0" smtClean="0"/>
              <a:t> methods: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97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AgentGui</a:t>
            </a:r>
            <a:r>
              <a:rPr lang="en-US" dirty="0" smtClean="0"/>
              <a:t> methods: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08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AgentHouseGui</a:t>
            </a:r>
            <a:r>
              <a:rPr lang="en-US" dirty="0" smtClean="0"/>
              <a:t> methods: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06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AgentSuccessGui</a:t>
            </a:r>
            <a:r>
              <a:rPr lang="en-US" dirty="0" smtClean="0"/>
              <a:t> methods: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AuctionCentral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85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776" y="255251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MESSAGES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34768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AuctionClient</a:t>
            </a:r>
            <a:r>
              <a:rPr lang="en-US" dirty="0" smtClean="0"/>
              <a:t> methods: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7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AuctionCentralGui</a:t>
            </a:r>
            <a:r>
              <a:rPr lang="en-US" dirty="0" smtClean="0"/>
              <a:t> methods: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2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AuctionCentralTest</a:t>
            </a:r>
            <a:r>
              <a:rPr lang="en-US" dirty="0" smtClean="0"/>
              <a:t> methods: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1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AuctionHouseConnectionInfo</a:t>
            </a:r>
            <a:r>
              <a:rPr lang="en-US" dirty="0" smtClean="0"/>
              <a:t> methods: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79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685" y="24842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BANK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3294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methods: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08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80</Words>
  <Application>Microsoft Macintosh PowerPoint</Application>
  <PresentationFormat>Widescreen</PresentationFormat>
  <Paragraphs>30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Calibri</vt:lpstr>
      <vt:lpstr>Calibri Light</vt:lpstr>
      <vt:lpstr>Arial</vt:lpstr>
      <vt:lpstr>Office Theme</vt:lpstr>
      <vt:lpstr>Design Diagram goes here</vt:lpstr>
      <vt:lpstr>AUCTION CENTRAL</vt:lpstr>
      <vt:lpstr>AuctionCentral methods</vt:lpstr>
      <vt:lpstr>AuctionClient methods:</vt:lpstr>
      <vt:lpstr>AuctionCentralGui methods:</vt:lpstr>
      <vt:lpstr>AuctionCentralTest methods:</vt:lpstr>
      <vt:lpstr>AuctionHouseConnectionInfo methods:</vt:lpstr>
      <vt:lpstr>BANK</vt:lpstr>
      <vt:lpstr>Bank methods:</vt:lpstr>
      <vt:lpstr>BankAccount methods:</vt:lpstr>
      <vt:lpstr>BankClient methods:</vt:lpstr>
      <vt:lpstr>BankGui methods:</vt:lpstr>
      <vt:lpstr>BankTest methods:</vt:lpstr>
      <vt:lpstr>Fund methods:</vt:lpstr>
      <vt:lpstr>TransactionHistoryGui methods:</vt:lpstr>
      <vt:lpstr>    AUCTION HOUSE</vt:lpstr>
      <vt:lpstr>AuctionHouse methods:</vt:lpstr>
      <vt:lpstr>AuctionHouseCentral methods:</vt:lpstr>
      <vt:lpstr>AuctionHouseClient methods:</vt:lpstr>
      <vt:lpstr>HouseItems methods:</vt:lpstr>
      <vt:lpstr>Item methods:</vt:lpstr>
      <vt:lpstr>AGENT</vt:lpstr>
      <vt:lpstr>Agent methods:</vt:lpstr>
      <vt:lpstr>AgentAuctionCentral methods:</vt:lpstr>
      <vt:lpstr>AgentAuctionHouse methods:</vt:lpstr>
      <vt:lpstr>AgentBankAccount methods:</vt:lpstr>
      <vt:lpstr>AgentGui methods:</vt:lpstr>
      <vt:lpstr>AgentHouseGui methods:</vt:lpstr>
      <vt:lpstr>AgentSuccessGui methods:</vt:lpstr>
      <vt:lpstr>MESSAGES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AUCTION CENTRAL</dc:title>
  <dc:creator>Phuong Nam Tran</dc:creator>
  <cp:lastModifiedBy>Phuong Nam Tran</cp:lastModifiedBy>
  <cp:revision>2</cp:revision>
  <dcterms:created xsi:type="dcterms:W3CDTF">2017-12-08T04:27:15Z</dcterms:created>
  <dcterms:modified xsi:type="dcterms:W3CDTF">2017-12-08T04:38:56Z</dcterms:modified>
</cp:coreProperties>
</file>