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44E2465-04E0-4DCB-B592-CA22256A4DC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 Design Diagram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017520" y="2103120"/>
            <a:ext cx="25603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097280" y="4206240"/>
            <a:ext cx="25603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846320" y="4206240"/>
            <a:ext cx="25603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 Account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7132320" y="5943600"/>
            <a:ext cx="25603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4" name="Line 6"/>
          <p:cNvCxnSpPr>
            <a:stCxn id="40" idx="2"/>
            <a:endCxn id="41" idx="0"/>
          </p:cNvCxnSpPr>
          <p:nvPr/>
        </p:nvCxnSpPr>
        <p:spPr>
          <a:xfrm flipH="1">
            <a:off x="2377440" y="3474720"/>
            <a:ext cx="1920600" cy="73188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45" name="Line 7"/>
          <p:cNvCxnSpPr>
            <a:stCxn id="40" idx="2"/>
            <a:endCxn id="42" idx="0"/>
          </p:cNvCxnSpPr>
          <p:nvPr/>
        </p:nvCxnSpPr>
        <p:spPr>
          <a:xfrm>
            <a:off x="4297680" y="3474720"/>
            <a:ext cx="1829160" cy="73188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46" name="CustomShape 8"/>
          <p:cNvSpPr/>
          <p:nvPr/>
        </p:nvSpPr>
        <p:spPr>
          <a:xfrm flipV="1">
            <a:off x="1097280" y="4206240"/>
            <a:ext cx="3657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 flipV="1">
            <a:off x="3017520" y="2103120"/>
            <a:ext cx="3657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 Message Interface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Account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(un)Block Funds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Funds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 Method Interface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Account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Funds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Funds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Unblock Funds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Shutdown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 Account Method Interface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Fund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Account Number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Name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Bank Client Method Interface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no public methods, receives instructions from socket based message passing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 Method Interface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Transaction History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Available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Blocked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Blocked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2017-12-08T10:48:01Z</dcterms:created>
  <dc:creator/>
  <dc:description/>
  <dc:language>en-US</dc:language>
  <cp:lastModifiedBy/>
  <dcterms:modified xsi:type="dcterms:W3CDTF">2017-12-08T11:05:28Z</dcterms:modified>
  <cp:revision>1</cp:revision>
  <dc:subject/>
  <dc:title/>
</cp:coreProperties>
</file>