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763B-3D40-451C-BCF3-AC4807C62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4376-0EA1-4C4C-BF38-B1B520FC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2143-776F-4812-A295-618AD15F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554B-F3F1-405B-9E34-7A0C0BA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AE7D-42B9-4DFD-95CF-51D0FDD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4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F087-516C-45BF-A828-625E76B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66A2-59A8-4060-8102-A645897A7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6E0B-14BD-4EFA-93F0-C672AA28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CD09-8BF5-4FA1-A812-0769D433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0707-C398-4AE5-B03A-D2690D82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3B77D-D26E-4900-82A8-3DAF1371A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F0EC-7DA4-457B-9BCB-7A68574C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1BA2-FF1F-4D55-92B2-44DFB52E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6CC4-AA73-4FBB-ACB3-D2153D81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6119-F64C-4AAC-A840-276D4E27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BADD-5A97-492A-AA85-8368B9F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B953-2CD6-417D-BDF8-6222EC85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0D75-2B25-4266-BDEE-E14D6F18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F09B-7C59-4807-993B-1B9776BA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2469-6698-4368-9609-34ACA01C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28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7809-BC1B-4477-9884-00DD85CE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4194-29B4-4643-933E-E8885E34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D344-1D2B-4DA6-B29E-04F9F7FF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E621-B87C-470E-82C8-05F38116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AB2E-71E3-4BA3-8A92-91418786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3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1F40-6D65-4D10-B015-22511B13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0F47-0B59-4E40-A7E7-4D931FC9B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E9886-4D2A-4059-A762-D898B08F9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1D58-C497-4411-B2FB-E013303E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C1B9-DC94-45EC-94B3-655F56B9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B886-BEC9-41BB-99A1-4F8962C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8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5AFB-7072-4409-959E-122E65B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8F76-C5E9-4352-B15D-52659220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2607B-256E-48F1-A666-644811A2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F257-4FDE-43A3-8CC6-62BE1FCB2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CE548-CB89-4E78-A87A-0D15CC8CA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16523-2BD2-47C0-AF62-8BDE893B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8066B-46AB-479E-9E4D-A7E744EC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323D4-3D64-49E5-AF16-A129A54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3894-5F8F-4AAC-B381-32F3701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30437-33CF-4E25-A758-F8A7A41F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93D7F-F3E7-438E-A6B2-81404A86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64DF8-5212-4177-81DE-54CF871B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CF1DD-B0EF-403D-B39D-B6FC703C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4C1A3-2E06-4B4E-A0A2-EB9096A9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01898-4BBD-4224-BD93-EE53800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6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BBB-4D67-45E0-900D-730C5C9E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DD81-AB73-4334-9495-17FAC7DD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1A1F-56DA-4732-A42A-084CB540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BAE4-3ACE-47C9-9744-9DB25AA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E15B2-BF49-4BAC-8032-4C0B0C6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BA397-CC9C-4936-BB61-A0C758B2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D584-2A8D-4644-8E0C-8B9B3A2B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2CDFF-59C7-4818-8C9D-227F2B96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4371-CC51-4C82-BE66-65704AF5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D8D12-0160-440F-97CC-7CAF5ADC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4677-11B8-48A0-84F2-F8CEFF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F9A2-D17B-4290-A9DE-A8DD566A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0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AEB46-17A9-43F0-86E9-61F1DA5E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17A3-701E-4258-8B88-73C5767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B9F9-571D-456C-B929-1127BF58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A0B3-832B-4FD4-93F9-65A6EAB853BE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6A1-7569-4D83-A183-0A15D50A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C204-F128-447C-BE2E-B9C7AF914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5C9C-FA46-43B4-8BD4-FE039AC26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ED2D84A-A850-4FAC-8814-684590DB2331}"/>
              </a:ext>
            </a:extLst>
          </p:cNvPr>
          <p:cNvGrpSpPr/>
          <p:nvPr/>
        </p:nvGrpSpPr>
        <p:grpSpPr>
          <a:xfrm>
            <a:off x="119062" y="963474"/>
            <a:ext cx="11953875" cy="3860602"/>
            <a:chOff x="119062" y="963474"/>
            <a:chExt cx="11953875" cy="38606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D8449A-1BF1-4D4A-89B3-424AABA8AAA9}"/>
                </a:ext>
              </a:extLst>
            </p:cNvPr>
            <p:cNvGrpSpPr/>
            <p:nvPr/>
          </p:nvGrpSpPr>
          <p:grpSpPr>
            <a:xfrm>
              <a:off x="119062" y="963474"/>
              <a:ext cx="11953875" cy="3552825"/>
              <a:chOff x="119062" y="963474"/>
              <a:chExt cx="11953875" cy="35528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568B289-BA2A-41D7-A448-7C1E30550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062" y="963474"/>
                <a:ext cx="11953875" cy="3552825"/>
              </a:xfrm>
              <a:prstGeom prst="rect">
                <a:avLst/>
              </a:prstGeom>
            </p:spPr>
          </p:pic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297EE683-BB52-4C0C-A6B5-70839E258A6A}"/>
                  </a:ext>
                </a:extLst>
              </p:cNvPr>
              <p:cNvSpPr/>
              <p:nvPr/>
            </p:nvSpPr>
            <p:spPr>
              <a:xfrm rot="16200000">
                <a:off x="4697896" y="815629"/>
                <a:ext cx="536713" cy="6447180"/>
              </a:xfrm>
              <a:prstGeom prst="leftBrace">
                <a:avLst>
                  <a:gd name="adj1" fmla="val 8333"/>
                  <a:gd name="adj2" fmla="val 49150"/>
                </a:avLst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3180554-48A6-4F33-A1A3-1296A1D3DEDD}"/>
                  </a:ext>
                </a:extLst>
              </p:cNvPr>
              <p:cNvSpPr/>
              <p:nvPr/>
            </p:nvSpPr>
            <p:spPr>
              <a:xfrm rot="16200000">
                <a:off x="9279834" y="2800138"/>
                <a:ext cx="536715" cy="2478157"/>
              </a:xfrm>
              <a:prstGeom prst="leftBrace">
                <a:avLst>
                  <a:gd name="adj1" fmla="val 8333"/>
                  <a:gd name="adj2" fmla="val 49150"/>
                </a:avLst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A59E58-C0D7-4FD4-BC7C-F8FD4E0190CD}"/>
                  </a:ext>
                </a:extLst>
              </p:cNvPr>
              <p:cNvSpPr txBox="1"/>
              <p:nvPr/>
            </p:nvSpPr>
            <p:spPr>
              <a:xfrm>
                <a:off x="914197" y="3601582"/>
                <a:ext cx="841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INPUT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1788C-85D5-4DF5-9801-1BAAF3665E02}"/>
                  </a:ext>
                </a:extLst>
              </p:cNvPr>
              <p:cNvSpPr txBox="1"/>
              <p:nvPr/>
            </p:nvSpPr>
            <p:spPr>
              <a:xfrm>
                <a:off x="1755915" y="3601584"/>
                <a:ext cx="1901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CONVOLUTION + RELU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F52BDA-1B88-4C72-A597-ED78BF9358CB}"/>
                  </a:ext>
                </a:extLst>
              </p:cNvPr>
              <p:cNvSpPr txBox="1"/>
              <p:nvPr/>
            </p:nvSpPr>
            <p:spPr>
              <a:xfrm>
                <a:off x="4492692" y="3601584"/>
                <a:ext cx="1901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CONVOLUTION + RELU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411F4-6C9D-4934-A66C-DDC396F94F8F}"/>
                  </a:ext>
                </a:extLst>
              </p:cNvPr>
              <p:cNvSpPr txBox="1"/>
              <p:nvPr/>
            </p:nvSpPr>
            <p:spPr>
              <a:xfrm>
                <a:off x="3097700" y="3601584"/>
                <a:ext cx="1901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POOLING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47EC1-3C21-4917-ABFB-3F3249D6DF73}"/>
                  </a:ext>
                </a:extLst>
              </p:cNvPr>
              <p:cNvSpPr txBox="1"/>
              <p:nvPr/>
            </p:nvSpPr>
            <p:spPr>
              <a:xfrm>
                <a:off x="5834477" y="3601583"/>
                <a:ext cx="19016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POOLING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B333F9-0232-4445-9E94-ECC857AB7510}"/>
                  </a:ext>
                </a:extLst>
              </p:cNvPr>
              <p:cNvSpPr txBox="1"/>
              <p:nvPr/>
            </p:nvSpPr>
            <p:spPr>
              <a:xfrm>
                <a:off x="8275675" y="3601582"/>
                <a:ext cx="8417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FLATTEN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3E7A22-D8C0-45B3-91C1-089009958AA5}"/>
                  </a:ext>
                </a:extLst>
              </p:cNvPr>
              <p:cNvSpPr txBox="1"/>
              <p:nvPr/>
            </p:nvSpPr>
            <p:spPr>
              <a:xfrm>
                <a:off x="8874719" y="3540025"/>
                <a:ext cx="1189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FULLY CONNECTED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E00B94-A033-40B9-A822-C4686F61283A}"/>
                  </a:ext>
                </a:extLst>
              </p:cNvPr>
              <p:cNvSpPr txBox="1"/>
              <p:nvPr/>
            </p:nvSpPr>
            <p:spPr>
              <a:xfrm>
                <a:off x="9806658" y="3601582"/>
                <a:ext cx="89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SIGMOID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0B0F36-4302-4EFA-B2EB-0CCACBA23C67}"/>
                  </a:ext>
                </a:extLst>
              </p:cNvPr>
              <p:cNvSpPr txBox="1"/>
              <p:nvPr/>
            </p:nvSpPr>
            <p:spPr>
              <a:xfrm>
                <a:off x="11158586" y="2031200"/>
                <a:ext cx="89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COVID-19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6B2971-9EB4-4591-8814-76EF62E15304}"/>
                  </a:ext>
                </a:extLst>
              </p:cNvPr>
              <p:cNvSpPr txBox="1"/>
              <p:nvPr/>
            </p:nvSpPr>
            <p:spPr>
              <a:xfrm>
                <a:off x="11158586" y="2899217"/>
                <a:ext cx="89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NORMAL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60C9C-FC2E-4E64-8E49-B7C6B248FEC1}"/>
                  </a:ext>
                </a:extLst>
              </p:cNvPr>
              <p:cNvSpPr txBox="1"/>
              <p:nvPr/>
            </p:nvSpPr>
            <p:spPr>
              <a:xfrm>
                <a:off x="11158586" y="3601581"/>
                <a:ext cx="894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OUTPUT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336C46-409A-439B-BA0D-FFB457831235}"/>
                </a:ext>
              </a:extLst>
            </p:cNvPr>
            <p:cNvSpPr txBox="1"/>
            <p:nvPr/>
          </p:nvSpPr>
          <p:spPr>
            <a:xfrm>
              <a:off x="3746642" y="4516299"/>
              <a:ext cx="2087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FEATURE LEARNING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6A567-2682-440D-83D6-213A89B11A49}"/>
                </a:ext>
              </a:extLst>
            </p:cNvPr>
            <p:cNvSpPr txBox="1"/>
            <p:nvPr/>
          </p:nvSpPr>
          <p:spPr>
            <a:xfrm>
              <a:off x="8504273" y="4516299"/>
              <a:ext cx="2087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CLASSIFICATION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85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3D50B2E4-92A4-4526-AE48-85F72444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1472014"/>
            <a:ext cx="11949196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Aanchal Dusija</dc:creator>
  <cp:lastModifiedBy>Aanchal Dusija</cp:lastModifiedBy>
  <cp:revision>3</cp:revision>
  <dcterms:created xsi:type="dcterms:W3CDTF">2020-07-03T01:17:35Z</dcterms:created>
  <dcterms:modified xsi:type="dcterms:W3CDTF">2020-07-03T01:30:53Z</dcterms:modified>
</cp:coreProperties>
</file>