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18"/>
  </p:notesMasterIdLst>
  <p:sldIdLst>
    <p:sldId id="256" r:id="rId2"/>
    <p:sldId id="257"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0"/>
  </p:normalViewPr>
  <p:slideViewPr>
    <p:cSldViewPr snapToGrid="0">
      <p:cViewPr varScale="1">
        <p:scale>
          <a:sx n="116" d="100"/>
          <a:sy n="116" d="100"/>
        </p:scale>
        <p:origin x="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B9FA2E-60AF-4023-94C5-B2E7E5C0A3CC}" type="doc">
      <dgm:prSet loTypeId="urn:microsoft.com/office/officeart/2005/8/layout/vList3" loCatId="list" qsTypeId="urn:microsoft.com/office/officeart/2005/8/quickstyle/simple1" qsCatId="simple" csTypeId="urn:microsoft.com/office/officeart/2005/8/colors/accent5_3" csCatId="accent5" phldr="1"/>
      <dgm:spPr/>
      <dgm:t>
        <a:bodyPr/>
        <a:lstStyle/>
        <a:p>
          <a:endParaRPr lang="en-IN"/>
        </a:p>
      </dgm:t>
    </dgm:pt>
    <dgm:pt modelId="{132D725C-8EE3-405D-BC61-4BD77A30D1DC}">
      <dgm:prSet phldrT="[Text]" custT="1"/>
      <dgm:spPr/>
      <dgm:t>
        <a:bodyPr/>
        <a:lstStyle/>
        <a:p>
          <a:pPr rtl="0"/>
          <a:r>
            <a:rPr lang="en-IN" sz="1450" b="1" i="0" u="none" strike="noStrike" dirty="0">
              <a:effectLst/>
              <a:latin typeface="+mj-lt"/>
            </a:rPr>
            <a:t>CITY</a:t>
          </a:r>
        </a:p>
        <a:p>
          <a:pPr rtl="0"/>
          <a:r>
            <a:rPr lang="en-US" sz="1450" dirty="0"/>
            <a:t>City of the Concert in US</a:t>
          </a:r>
          <a:endParaRPr lang="en-IN" sz="1450" dirty="0">
            <a:latin typeface="+mj-lt"/>
          </a:endParaRPr>
        </a:p>
      </dgm:t>
    </dgm:pt>
    <dgm:pt modelId="{97CB93E3-A369-49BB-BA37-EBA780E0A17F}" type="parTrans" cxnId="{3D9BE2D0-A57A-4FBA-BAEF-4EA142F78D25}">
      <dgm:prSet/>
      <dgm:spPr/>
      <dgm:t>
        <a:bodyPr/>
        <a:lstStyle/>
        <a:p>
          <a:endParaRPr lang="en-IN"/>
        </a:p>
      </dgm:t>
    </dgm:pt>
    <dgm:pt modelId="{3458E5FE-8D7A-4005-8B35-885C74944058}" type="sibTrans" cxnId="{3D9BE2D0-A57A-4FBA-BAEF-4EA142F78D25}">
      <dgm:prSet/>
      <dgm:spPr/>
      <dgm:t>
        <a:bodyPr/>
        <a:lstStyle/>
        <a:p>
          <a:endParaRPr lang="en-IN"/>
        </a:p>
      </dgm:t>
    </dgm:pt>
    <dgm:pt modelId="{9BD4A360-6692-47DB-948D-BFF040D49A1A}">
      <dgm:prSet phldrT="[Text]" custT="1"/>
      <dgm:spPr/>
      <dgm:t>
        <a:bodyPr/>
        <a:lstStyle/>
        <a:p>
          <a:pPr algn="ctr" rtl="0"/>
          <a:r>
            <a:rPr lang="en-US" sz="1500" dirty="0"/>
            <a:t>ARTIST</a:t>
          </a:r>
          <a:endParaRPr lang="en-IN" sz="1500" b="1" i="0" u="none" strike="noStrike" dirty="0">
            <a:effectLst/>
            <a:latin typeface="+mj-lt"/>
          </a:endParaRPr>
        </a:p>
        <a:p>
          <a:pPr algn="ctr" rtl="0"/>
          <a:r>
            <a:rPr lang="en-US" sz="1500" dirty="0"/>
            <a:t>Artists Performing in the Concert</a:t>
          </a:r>
          <a:endParaRPr lang="en-IN" sz="1500" dirty="0">
            <a:latin typeface="+mj-lt"/>
          </a:endParaRPr>
        </a:p>
      </dgm:t>
    </dgm:pt>
    <dgm:pt modelId="{CD582635-A3A6-4BFA-9BFA-1B6BD84144C7}" type="parTrans" cxnId="{D72EB51F-B929-49DA-9118-FBC132034CB2}">
      <dgm:prSet/>
      <dgm:spPr/>
      <dgm:t>
        <a:bodyPr/>
        <a:lstStyle/>
        <a:p>
          <a:endParaRPr lang="en-IN"/>
        </a:p>
      </dgm:t>
    </dgm:pt>
    <dgm:pt modelId="{A13C5E54-946F-4BC5-97F6-73F4C82662E5}" type="sibTrans" cxnId="{D72EB51F-B929-49DA-9118-FBC132034CB2}">
      <dgm:prSet/>
      <dgm:spPr/>
      <dgm:t>
        <a:bodyPr/>
        <a:lstStyle/>
        <a:p>
          <a:endParaRPr lang="en-IN"/>
        </a:p>
      </dgm:t>
    </dgm:pt>
    <dgm:pt modelId="{0271A64B-F73A-464C-A2FD-9F9DCEE971B4}">
      <dgm:prSet phldrT="[Text]" custT="1"/>
      <dgm:spPr/>
      <dgm:t>
        <a:bodyPr/>
        <a:lstStyle/>
        <a:p>
          <a:r>
            <a:rPr lang="en-IN" sz="1500" b="1" dirty="0">
              <a:latin typeface="+mj-lt"/>
              <a:cs typeface="Times New Roman" pitchFamily="18" charset="0"/>
            </a:rPr>
            <a:t>VENUE</a:t>
          </a:r>
        </a:p>
        <a:p>
          <a:r>
            <a:rPr lang="en-US" sz="1500" dirty="0"/>
            <a:t>Venue of the Concert</a:t>
          </a:r>
          <a:endParaRPr lang="en-IN" sz="1500" dirty="0">
            <a:latin typeface="+mj-lt"/>
            <a:cs typeface="Times New Roman" pitchFamily="18" charset="0"/>
          </a:endParaRPr>
        </a:p>
      </dgm:t>
    </dgm:pt>
    <dgm:pt modelId="{DFCAC6D4-2E99-4AC9-93BC-89B0DD537F28}" type="parTrans" cxnId="{755D96DE-12CB-4089-AC47-9FD16FA2233C}">
      <dgm:prSet/>
      <dgm:spPr/>
      <dgm:t>
        <a:bodyPr/>
        <a:lstStyle/>
        <a:p>
          <a:endParaRPr lang="en-IN"/>
        </a:p>
      </dgm:t>
    </dgm:pt>
    <dgm:pt modelId="{C0291583-1BFA-40F6-8E0D-7DDA62B27194}" type="sibTrans" cxnId="{755D96DE-12CB-4089-AC47-9FD16FA2233C}">
      <dgm:prSet/>
      <dgm:spPr/>
      <dgm:t>
        <a:bodyPr/>
        <a:lstStyle/>
        <a:p>
          <a:endParaRPr lang="en-IN"/>
        </a:p>
      </dgm:t>
    </dgm:pt>
    <dgm:pt modelId="{1D807979-3AB2-44C4-9469-F8A4BAF5E06B}" type="pres">
      <dgm:prSet presAssocID="{88B9FA2E-60AF-4023-94C5-B2E7E5C0A3CC}" presName="linearFlow" presStyleCnt="0">
        <dgm:presLayoutVars>
          <dgm:dir/>
          <dgm:resizeHandles val="exact"/>
        </dgm:presLayoutVars>
      </dgm:prSet>
      <dgm:spPr/>
    </dgm:pt>
    <dgm:pt modelId="{330BFEE6-F8E6-42B2-B864-DEE2D8C784A7}" type="pres">
      <dgm:prSet presAssocID="{132D725C-8EE3-405D-BC61-4BD77A30D1DC}" presName="composite" presStyleCnt="0"/>
      <dgm:spPr/>
    </dgm:pt>
    <dgm:pt modelId="{A2F22E80-AB54-46E0-BEC1-DCF71BD891A8}" type="pres">
      <dgm:prSet presAssocID="{132D725C-8EE3-405D-BC61-4BD77A30D1DC}"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CED7AFD-AEDD-4093-BE8A-55FFCBC9502B}" type="pres">
      <dgm:prSet presAssocID="{132D725C-8EE3-405D-BC61-4BD77A30D1DC}" presName="txShp" presStyleLbl="node1" presStyleIdx="0" presStyleCnt="3" custLinFactNeighborX="316">
        <dgm:presLayoutVars>
          <dgm:bulletEnabled val="1"/>
        </dgm:presLayoutVars>
      </dgm:prSet>
      <dgm:spPr/>
    </dgm:pt>
    <dgm:pt modelId="{BF7F3963-ED88-48E2-90D4-5FB5D7351CA2}" type="pres">
      <dgm:prSet presAssocID="{3458E5FE-8D7A-4005-8B35-885C74944058}" presName="spacing" presStyleCnt="0"/>
      <dgm:spPr/>
    </dgm:pt>
    <dgm:pt modelId="{A8EADF12-49FF-449A-BDB7-939A0EC26E86}" type="pres">
      <dgm:prSet presAssocID="{9BD4A360-6692-47DB-948D-BFF040D49A1A}" presName="composite" presStyleCnt="0"/>
      <dgm:spPr/>
    </dgm:pt>
    <dgm:pt modelId="{5784BB00-12A9-492E-80CB-424278C7E97D}" type="pres">
      <dgm:prSet presAssocID="{9BD4A360-6692-47DB-948D-BFF040D49A1A}" presName="imgShp" presStyleLbl="fgImgPlace1" presStyleIdx="1" presStyleCnt="3" custLinFactNeighborX="-542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8D2BBF5-F49D-4D71-93EA-D0917FD85B3E}" type="pres">
      <dgm:prSet presAssocID="{9BD4A360-6692-47DB-948D-BFF040D49A1A}" presName="txShp" presStyleLbl="node1" presStyleIdx="1" presStyleCnt="3">
        <dgm:presLayoutVars>
          <dgm:bulletEnabled val="1"/>
        </dgm:presLayoutVars>
      </dgm:prSet>
      <dgm:spPr/>
    </dgm:pt>
    <dgm:pt modelId="{E1971ACE-13EB-48A5-B218-C3E7E5113D0F}" type="pres">
      <dgm:prSet presAssocID="{A13C5E54-946F-4BC5-97F6-73F4C82662E5}" presName="spacing" presStyleCnt="0"/>
      <dgm:spPr/>
    </dgm:pt>
    <dgm:pt modelId="{40BDCD0C-671F-4814-9BD5-E8C002F79328}" type="pres">
      <dgm:prSet presAssocID="{0271A64B-F73A-464C-A2FD-9F9DCEE971B4}" presName="composite" presStyleCnt="0"/>
      <dgm:spPr/>
    </dgm:pt>
    <dgm:pt modelId="{453FF617-52B2-4E28-B678-47FF70206810}" type="pres">
      <dgm:prSet presAssocID="{0271A64B-F73A-464C-A2FD-9F9DCEE971B4}"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536BBE0-A9AE-40D3-94C3-76EED7A17014}" type="pres">
      <dgm:prSet presAssocID="{0271A64B-F73A-464C-A2FD-9F9DCEE971B4}" presName="txShp" presStyleLbl="node1" presStyleIdx="2" presStyleCnt="3">
        <dgm:presLayoutVars>
          <dgm:bulletEnabled val="1"/>
        </dgm:presLayoutVars>
      </dgm:prSet>
      <dgm:spPr/>
    </dgm:pt>
  </dgm:ptLst>
  <dgm:cxnLst>
    <dgm:cxn modelId="{D72EB51F-B929-49DA-9118-FBC132034CB2}" srcId="{88B9FA2E-60AF-4023-94C5-B2E7E5C0A3CC}" destId="{9BD4A360-6692-47DB-948D-BFF040D49A1A}" srcOrd="1" destOrd="0" parTransId="{CD582635-A3A6-4BFA-9BFA-1B6BD84144C7}" sibTransId="{A13C5E54-946F-4BC5-97F6-73F4C82662E5}"/>
    <dgm:cxn modelId="{8FDD752D-C82F-48DA-9719-D6E3EAD28DA6}" type="presOf" srcId="{0271A64B-F73A-464C-A2FD-9F9DCEE971B4}" destId="{1536BBE0-A9AE-40D3-94C3-76EED7A17014}" srcOrd="0" destOrd="0" presId="urn:microsoft.com/office/officeart/2005/8/layout/vList3"/>
    <dgm:cxn modelId="{8303F93A-050E-4169-AE16-B2CC415BFFC7}" type="presOf" srcId="{88B9FA2E-60AF-4023-94C5-B2E7E5C0A3CC}" destId="{1D807979-3AB2-44C4-9469-F8A4BAF5E06B}" srcOrd="0" destOrd="0" presId="urn:microsoft.com/office/officeart/2005/8/layout/vList3"/>
    <dgm:cxn modelId="{DBB72F5F-E531-444D-A283-0813BF199D80}" type="presOf" srcId="{132D725C-8EE3-405D-BC61-4BD77A30D1DC}" destId="{CCED7AFD-AEDD-4093-BE8A-55FFCBC9502B}" srcOrd="0" destOrd="0" presId="urn:microsoft.com/office/officeart/2005/8/layout/vList3"/>
    <dgm:cxn modelId="{3D9BE2D0-A57A-4FBA-BAEF-4EA142F78D25}" srcId="{88B9FA2E-60AF-4023-94C5-B2E7E5C0A3CC}" destId="{132D725C-8EE3-405D-BC61-4BD77A30D1DC}" srcOrd="0" destOrd="0" parTransId="{97CB93E3-A369-49BB-BA37-EBA780E0A17F}" sibTransId="{3458E5FE-8D7A-4005-8B35-885C74944058}"/>
    <dgm:cxn modelId="{755D96DE-12CB-4089-AC47-9FD16FA2233C}" srcId="{88B9FA2E-60AF-4023-94C5-B2E7E5C0A3CC}" destId="{0271A64B-F73A-464C-A2FD-9F9DCEE971B4}" srcOrd="2" destOrd="0" parTransId="{DFCAC6D4-2E99-4AC9-93BC-89B0DD537F28}" sibTransId="{C0291583-1BFA-40F6-8E0D-7DDA62B27194}"/>
    <dgm:cxn modelId="{1FA3C3E8-7617-4760-89D9-8894985458AC}" type="presOf" srcId="{9BD4A360-6692-47DB-948D-BFF040D49A1A}" destId="{68D2BBF5-F49D-4D71-93EA-D0917FD85B3E}" srcOrd="0" destOrd="0" presId="urn:microsoft.com/office/officeart/2005/8/layout/vList3"/>
    <dgm:cxn modelId="{F81F734C-FA09-475A-95DD-DA91FDD2A302}" type="presParOf" srcId="{1D807979-3AB2-44C4-9469-F8A4BAF5E06B}" destId="{330BFEE6-F8E6-42B2-B864-DEE2D8C784A7}" srcOrd="0" destOrd="0" presId="urn:microsoft.com/office/officeart/2005/8/layout/vList3"/>
    <dgm:cxn modelId="{7B887BD6-B194-458C-AF24-A78F6DA314AB}" type="presParOf" srcId="{330BFEE6-F8E6-42B2-B864-DEE2D8C784A7}" destId="{A2F22E80-AB54-46E0-BEC1-DCF71BD891A8}" srcOrd="0" destOrd="0" presId="urn:microsoft.com/office/officeart/2005/8/layout/vList3"/>
    <dgm:cxn modelId="{DE4B795B-BDF2-47A1-A0D6-81A5EEC655E4}" type="presParOf" srcId="{330BFEE6-F8E6-42B2-B864-DEE2D8C784A7}" destId="{CCED7AFD-AEDD-4093-BE8A-55FFCBC9502B}" srcOrd="1" destOrd="0" presId="urn:microsoft.com/office/officeart/2005/8/layout/vList3"/>
    <dgm:cxn modelId="{0A6D3E4A-41F2-4F72-9782-D1789ED3BB95}" type="presParOf" srcId="{1D807979-3AB2-44C4-9469-F8A4BAF5E06B}" destId="{BF7F3963-ED88-48E2-90D4-5FB5D7351CA2}" srcOrd="1" destOrd="0" presId="urn:microsoft.com/office/officeart/2005/8/layout/vList3"/>
    <dgm:cxn modelId="{14EEB494-3FF0-4FBC-84B1-EB1304D8391D}" type="presParOf" srcId="{1D807979-3AB2-44C4-9469-F8A4BAF5E06B}" destId="{A8EADF12-49FF-449A-BDB7-939A0EC26E86}" srcOrd="2" destOrd="0" presId="urn:microsoft.com/office/officeart/2005/8/layout/vList3"/>
    <dgm:cxn modelId="{74DE0C6D-9C9A-4ECE-8838-4F27FB1644E2}" type="presParOf" srcId="{A8EADF12-49FF-449A-BDB7-939A0EC26E86}" destId="{5784BB00-12A9-492E-80CB-424278C7E97D}" srcOrd="0" destOrd="0" presId="urn:microsoft.com/office/officeart/2005/8/layout/vList3"/>
    <dgm:cxn modelId="{4C5AE610-DEC9-4831-A80E-07547711EDFD}" type="presParOf" srcId="{A8EADF12-49FF-449A-BDB7-939A0EC26E86}" destId="{68D2BBF5-F49D-4D71-93EA-D0917FD85B3E}" srcOrd="1" destOrd="0" presId="urn:microsoft.com/office/officeart/2005/8/layout/vList3"/>
    <dgm:cxn modelId="{75771966-9098-4C3D-AEED-CDE7643C25C7}" type="presParOf" srcId="{1D807979-3AB2-44C4-9469-F8A4BAF5E06B}" destId="{E1971ACE-13EB-48A5-B218-C3E7E5113D0F}" srcOrd="3" destOrd="0" presId="urn:microsoft.com/office/officeart/2005/8/layout/vList3"/>
    <dgm:cxn modelId="{27C3A59A-3ADC-4878-8E2A-4AC69E9048E4}" type="presParOf" srcId="{1D807979-3AB2-44C4-9469-F8A4BAF5E06B}" destId="{40BDCD0C-671F-4814-9BD5-E8C002F79328}" srcOrd="4" destOrd="0" presId="urn:microsoft.com/office/officeart/2005/8/layout/vList3"/>
    <dgm:cxn modelId="{C8C8E826-98DC-4513-995A-0D53ACBE9E19}" type="presParOf" srcId="{40BDCD0C-671F-4814-9BD5-E8C002F79328}" destId="{453FF617-52B2-4E28-B678-47FF70206810}" srcOrd="0" destOrd="0" presId="urn:microsoft.com/office/officeart/2005/8/layout/vList3"/>
    <dgm:cxn modelId="{8199F218-1D24-4CC4-BEA9-D2A6C96DBB1A}" type="presParOf" srcId="{40BDCD0C-671F-4814-9BD5-E8C002F79328}" destId="{1536BBE0-A9AE-40D3-94C3-76EED7A1701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B9FA2E-60AF-4023-94C5-B2E7E5C0A3CC}" type="doc">
      <dgm:prSet loTypeId="urn:microsoft.com/office/officeart/2005/8/layout/vList3" loCatId="list" qsTypeId="urn:microsoft.com/office/officeart/2005/8/quickstyle/simple1" qsCatId="simple" csTypeId="urn:microsoft.com/office/officeart/2005/8/colors/accent5_3" csCatId="accent5" phldr="1"/>
      <dgm:spPr/>
      <dgm:t>
        <a:bodyPr/>
        <a:lstStyle/>
        <a:p>
          <a:endParaRPr lang="en-IN"/>
        </a:p>
      </dgm:t>
    </dgm:pt>
    <dgm:pt modelId="{132D725C-8EE3-405D-BC61-4BD77A30D1DC}">
      <dgm:prSet phldrT="[Text]" custT="1"/>
      <dgm:spPr/>
      <dgm:t>
        <a:bodyPr/>
        <a:lstStyle/>
        <a:p>
          <a:pPr rtl="0"/>
          <a:r>
            <a:rPr lang="en-IN" sz="1450" b="1" i="0" u="none" strike="noStrike" dirty="0">
              <a:effectLst/>
              <a:latin typeface="+mj-lt"/>
            </a:rPr>
            <a:t>WEEKEND</a:t>
          </a:r>
        </a:p>
        <a:p>
          <a:pPr rtl="0"/>
          <a:r>
            <a:rPr lang="en-US" sz="1450" dirty="0"/>
            <a:t>1: Weekend, </a:t>
          </a:r>
        </a:p>
        <a:p>
          <a:pPr rtl="0"/>
          <a:r>
            <a:rPr lang="en-US" sz="1450" dirty="0"/>
            <a:t>0: Weekday</a:t>
          </a:r>
          <a:endParaRPr lang="en-IN" sz="1450" dirty="0">
            <a:latin typeface="+mj-lt"/>
          </a:endParaRPr>
        </a:p>
      </dgm:t>
    </dgm:pt>
    <dgm:pt modelId="{97CB93E3-A369-49BB-BA37-EBA780E0A17F}" type="parTrans" cxnId="{3D9BE2D0-A57A-4FBA-BAEF-4EA142F78D25}">
      <dgm:prSet/>
      <dgm:spPr/>
      <dgm:t>
        <a:bodyPr/>
        <a:lstStyle/>
        <a:p>
          <a:endParaRPr lang="en-IN"/>
        </a:p>
      </dgm:t>
    </dgm:pt>
    <dgm:pt modelId="{3458E5FE-8D7A-4005-8B35-885C74944058}" type="sibTrans" cxnId="{3D9BE2D0-A57A-4FBA-BAEF-4EA142F78D25}">
      <dgm:prSet/>
      <dgm:spPr/>
      <dgm:t>
        <a:bodyPr/>
        <a:lstStyle/>
        <a:p>
          <a:endParaRPr lang="en-IN"/>
        </a:p>
      </dgm:t>
    </dgm:pt>
    <dgm:pt modelId="{9BD4A360-6692-47DB-948D-BFF040D49A1A}">
      <dgm:prSet phldrT="[Text]" custT="1"/>
      <dgm:spPr/>
      <dgm:t>
        <a:bodyPr/>
        <a:lstStyle/>
        <a:p>
          <a:pPr algn="ctr" rtl="0"/>
          <a:r>
            <a:rPr lang="en-US" sz="1500" dirty="0"/>
            <a:t>POPULATION</a:t>
          </a:r>
          <a:endParaRPr lang="en-IN" sz="1500" b="1" i="0" u="none" strike="noStrike" dirty="0">
            <a:effectLst/>
            <a:latin typeface="+mj-lt"/>
          </a:endParaRPr>
        </a:p>
        <a:p>
          <a:pPr algn="ctr" rtl="0"/>
          <a:r>
            <a:rPr lang="en-US" sz="1500" dirty="0"/>
            <a:t>Population of the Concert City</a:t>
          </a:r>
          <a:endParaRPr lang="en-IN" sz="1500" dirty="0">
            <a:latin typeface="+mj-lt"/>
          </a:endParaRPr>
        </a:p>
      </dgm:t>
    </dgm:pt>
    <dgm:pt modelId="{CD582635-A3A6-4BFA-9BFA-1B6BD84144C7}" type="parTrans" cxnId="{D72EB51F-B929-49DA-9118-FBC132034CB2}">
      <dgm:prSet/>
      <dgm:spPr/>
      <dgm:t>
        <a:bodyPr/>
        <a:lstStyle/>
        <a:p>
          <a:endParaRPr lang="en-IN"/>
        </a:p>
      </dgm:t>
    </dgm:pt>
    <dgm:pt modelId="{A13C5E54-946F-4BC5-97F6-73F4C82662E5}" type="sibTrans" cxnId="{D72EB51F-B929-49DA-9118-FBC132034CB2}">
      <dgm:prSet/>
      <dgm:spPr/>
      <dgm:t>
        <a:bodyPr/>
        <a:lstStyle/>
        <a:p>
          <a:endParaRPr lang="en-IN"/>
        </a:p>
      </dgm:t>
    </dgm:pt>
    <dgm:pt modelId="{0271A64B-F73A-464C-A2FD-9F9DCEE971B4}">
      <dgm:prSet phldrT="[Text]" custT="1"/>
      <dgm:spPr/>
      <dgm:t>
        <a:bodyPr/>
        <a:lstStyle/>
        <a:p>
          <a:r>
            <a:rPr lang="en-IN" sz="1500" b="1" dirty="0">
              <a:latin typeface="+mj-lt"/>
              <a:cs typeface="Times New Roman" pitchFamily="18" charset="0"/>
            </a:rPr>
            <a:t>MONTH</a:t>
          </a:r>
        </a:p>
        <a:p>
          <a:r>
            <a:rPr lang="en-US" sz="1500" dirty="0"/>
            <a:t>Month of the Concert </a:t>
          </a:r>
          <a:endParaRPr lang="en-IN" sz="1500" dirty="0">
            <a:latin typeface="+mj-lt"/>
            <a:cs typeface="Times New Roman" pitchFamily="18" charset="0"/>
          </a:endParaRPr>
        </a:p>
      </dgm:t>
    </dgm:pt>
    <dgm:pt modelId="{DFCAC6D4-2E99-4AC9-93BC-89B0DD537F28}" type="parTrans" cxnId="{755D96DE-12CB-4089-AC47-9FD16FA2233C}">
      <dgm:prSet/>
      <dgm:spPr/>
      <dgm:t>
        <a:bodyPr/>
        <a:lstStyle/>
        <a:p>
          <a:endParaRPr lang="en-IN"/>
        </a:p>
      </dgm:t>
    </dgm:pt>
    <dgm:pt modelId="{C0291583-1BFA-40F6-8E0D-7DDA62B27194}" type="sibTrans" cxnId="{755D96DE-12CB-4089-AC47-9FD16FA2233C}">
      <dgm:prSet/>
      <dgm:spPr/>
      <dgm:t>
        <a:bodyPr/>
        <a:lstStyle/>
        <a:p>
          <a:endParaRPr lang="en-IN"/>
        </a:p>
      </dgm:t>
    </dgm:pt>
    <dgm:pt modelId="{1D807979-3AB2-44C4-9469-F8A4BAF5E06B}" type="pres">
      <dgm:prSet presAssocID="{88B9FA2E-60AF-4023-94C5-B2E7E5C0A3CC}" presName="linearFlow" presStyleCnt="0">
        <dgm:presLayoutVars>
          <dgm:dir/>
          <dgm:resizeHandles val="exact"/>
        </dgm:presLayoutVars>
      </dgm:prSet>
      <dgm:spPr/>
    </dgm:pt>
    <dgm:pt modelId="{330BFEE6-F8E6-42B2-B864-DEE2D8C784A7}" type="pres">
      <dgm:prSet presAssocID="{132D725C-8EE3-405D-BC61-4BD77A30D1DC}" presName="composite" presStyleCnt="0"/>
      <dgm:spPr/>
    </dgm:pt>
    <dgm:pt modelId="{A2F22E80-AB54-46E0-BEC1-DCF71BD891A8}" type="pres">
      <dgm:prSet presAssocID="{132D725C-8EE3-405D-BC61-4BD77A30D1DC}"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CED7AFD-AEDD-4093-BE8A-55FFCBC9502B}" type="pres">
      <dgm:prSet presAssocID="{132D725C-8EE3-405D-BC61-4BD77A30D1DC}" presName="txShp" presStyleLbl="node1" presStyleIdx="0" presStyleCnt="3" custLinFactNeighborX="316">
        <dgm:presLayoutVars>
          <dgm:bulletEnabled val="1"/>
        </dgm:presLayoutVars>
      </dgm:prSet>
      <dgm:spPr/>
    </dgm:pt>
    <dgm:pt modelId="{BF7F3963-ED88-48E2-90D4-5FB5D7351CA2}" type="pres">
      <dgm:prSet presAssocID="{3458E5FE-8D7A-4005-8B35-885C74944058}" presName="spacing" presStyleCnt="0"/>
      <dgm:spPr/>
    </dgm:pt>
    <dgm:pt modelId="{A8EADF12-49FF-449A-BDB7-939A0EC26E86}" type="pres">
      <dgm:prSet presAssocID="{9BD4A360-6692-47DB-948D-BFF040D49A1A}" presName="composite" presStyleCnt="0"/>
      <dgm:spPr/>
    </dgm:pt>
    <dgm:pt modelId="{5784BB00-12A9-492E-80CB-424278C7E97D}" type="pres">
      <dgm:prSet presAssocID="{9BD4A360-6692-47DB-948D-BFF040D49A1A}" presName="imgShp" presStyleLbl="fgImgPlace1" presStyleIdx="1" presStyleCnt="3" custLinFactNeighborX="-542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8D2BBF5-F49D-4D71-93EA-D0917FD85B3E}" type="pres">
      <dgm:prSet presAssocID="{9BD4A360-6692-47DB-948D-BFF040D49A1A}" presName="txShp" presStyleLbl="node1" presStyleIdx="1" presStyleCnt="3">
        <dgm:presLayoutVars>
          <dgm:bulletEnabled val="1"/>
        </dgm:presLayoutVars>
      </dgm:prSet>
      <dgm:spPr/>
    </dgm:pt>
    <dgm:pt modelId="{E1971ACE-13EB-48A5-B218-C3E7E5113D0F}" type="pres">
      <dgm:prSet presAssocID="{A13C5E54-946F-4BC5-97F6-73F4C82662E5}" presName="spacing" presStyleCnt="0"/>
      <dgm:spPr/>
    </dgm:pt>
    <dgm:pt modelId="{40BDCD0C-671F-4814-9BD5-E8C002F79328}" type="pres">
      <dgm:prSet presAssocID="{0271A64B-F73A-464C-A2FD-9F9DCEE971B4}" presName="composite" presStyleCnt="0"/>
      <dgm:spPr/>
    </dgm:pt>
    <dgm:pt modelId="{453FF617-52B2-4E28-B678-47FF70206810}" type="pres">
      <dgm:prSet presAssocID="{0271A64B-F73A-464C-A2FD-9F9DCEE971B4}"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536BBE0-A9AE-40D3-94C3-76EED7A17014}" type="pres">
      <dgm:prSet presAssocID="{0271A64B-F73A-464C-A2FD-9F9DCEE971B4}" presName="txShp" presStyleLbl="node1" presStyleIdx="2" presStyleCnt="3">
        <dgm:presLayoutVars>
          <dgm:bulletEnabled val="1"/>
        </dgm:presLayoutVars>
      </dgm:prSet>
      <dgm:spPr/>
    </dgm:pt>
  </dgm:ptLst>
  <dgm:cxnLst>
    <dgm:cxn modelId="{D72EB51F-B929-49DA-9118-FBC132034CB2}" srcId="{88B9FA2E-60AF-4023-94C5-B2E7E5C0A3CC}" destId="{9BD4A360-6692-47DB-948D-BFF040D49A1A}" srcOrd="1" destOrd="0" parTransId="{CD582635-A3A6-4BFA-9BFA-1B6BD84144C7}" sibTransId="{A13C5E54-946F-4BC5-97F6-73F4C82662E5}"/>
    <dgm:cxn modelId="{8FDD752D-C82F-48DA-9719-D6E3EAD28DA6}" type="presOf" srcId="{0271A64B-F73A-464C-A2FD-9F9DCEE971B4}" destId="{1536BBE0-A9AE-40D3-94C3-76EED7A17014}" srcOrd="0" destOrd="0" presId="urn:microsoft.com/office/officeart/2005/8/layout/vList3"/>
    <dgm:cxn modelId="{8303F93A-050E-4169-AE16-B2CC415BFFC7}" type="presOf" srcId="{88B9FA2E-60AF-4023-94C5-B2E7E5C0A3CC}" destId="{1D807979-3AB2-44C4-9469-F8A4BAF5E06B}" srcOrd="0" destOrd="0" presId="urn:microsoft.com/office/officeart/2005/8/layout/vList3"/>
    <dgm:cxn modelId="{DBB72F5F-E531-444D-A283-0813BF199D80}" type="presOf" srcId="{132D725C-8EE3-405D-BC61-4BD77A30D1DC}" destId="{CCED7AFD-AEDD-4093-BE8A-55FFCBC9502B}" srcOrd="0" destOrd="0" presId="urn:microsoft.com/office/officeart/2005/8/layout/vList3"/>
    <dgm:cxn modelId="{3D9BE2D0-A57A-4FBA-BAEF-4EA142F78D25}" srcId="{88B9FA2E-60AF-4023-94C5-B2E7E5C0A3CC}" destId="{132D725C-8EE3-405D-BC61-4BD77A30D1DC}" srcOrd="0" destOrd="0" parTransId="{97CB93E3-A369-49BB-BA37-EBA780E0A17F}" sibTransId="{3458E5FE-8D7A-4005-8B35-885C74944058}"/>
    <dgm:cxn modelId="{755D96DE-12CB-4089-AC47-9FD16FA2233C}" srcId="{88B9FA2E-60AF-4023-94C5-B2E7E5C0A3CC}" destId="{0271A64B-F73A-464C-A2FD-9F9DCEE971B4}" srcOrd="2" destOrd="0" parTransId="{DFCAC6D4-2E99-4AC9-93BC-89B0DD537F28}" sibTransId="{C0291583-1BFA-40F6-8E0D-7DDA62B27194}"/>
    <dgm:cxn modelId="{1FA3C3E8-7617-4760-89D9-8894985458AC}" type="presOf" srcId="{9BD4A360-6692-47DB-948D-BFF040D49A1A}" destId="{68D2BBF5-F49D-4D71-93EA-D0917FD85B3E}" srcOrd="0" destOrd="0" presId="urn:microsoft.com/office/officeart/2005/8/layout/vList3"/>
    <dgm:cxn modelId="{F81F734C-FA09-475A-95DD-DA91FDD2A302}" type="presParOf" srcId="{1D807979-3AB2-44C4-9469-F8A4BAF5E06B}" destId="{330BFEE6-F8E6-42B2-B864-DEE2D8C784A7}" srcOrd="0" destOrd="0" presId="urn:microsoft.com/office/officeart/2005/8/layout/vList3"/>
    <dgm:cxn modelId="{7B887BD6-B194-458C-AF24-A78F6DA314AB}" type="presParOf" srcId="{330BFEE6-F8E6-42B2-B864-DEE2D8C784A7}" destId="{A2F22E80-AB54-46E0-BEC1-DCF71BD891A8}" srcOrd="0" destOrd="0" presId="urn:microsoft.com/office/officeart/2005/8/layout/vList3"/>
    <dgm:cxn modelId="{DE4B795B-BDF2-47A1-A0D6-81A5EEC655E4}" type="presParOf" srcId="{330BFEE6-F8E6-42B2-B864-DEE2D8C784A7}" destId="{CCED7AFD-AEDD-4093-BE8A-55FFCBC9502B}" srcOrd="1" destOrd="0" presId="urn:microsoft.com/office/officeart/2005/8/layout/vList3"/>
    <dgm:cxn modelId="{0A6D3E4A-41F2-4F72-9782-D1789ED3BB95}" type="presParOf" srcId="{1D807979-3AB2-44C4-9469-F8A4BAF5E06B}" destId="{BF7F3963-ED88-48E2-90D4-5FB5D7351CA2}" srcOrd="1" destOrd="0" presId="urn:microsoft.com/office/officeart/2005/8/layout/vList3"/>
    <dgm:cxn modelId="{14EEB494-3FF0-4FBC-84B1-EB1304D8391D}" type="presParOf" srcId="{1D807979-3AB2-44C4-9469-F8A4BAF5E06B}" destId="{A8EADF12-49FF-449A-BDB7-939A0EC26E86}" srcOrd="2" destOrd="0" presId="urn:microsoft.com/office/officeart/2005/8/layout/vList3"/>
    <dgm:cxn modelId="{74DE0C6D-9C9A-4ECE-8838-4F27FB1644E2}" type="presParOf" srcId="{A8EADF12-49FF-449A-BDB7-939A0EC26E86}" destId="{5784BB00-12A9-492E-80CB-424278C7E97D}" srcOrd="0" destOrd="0" presId="urn:microsoft.com/office/officeart/2005/8/layout/vList3"/>
    <dgm:cxn modelId="{4C5AE610-DEC9-4831-A80E-07547711EDFD}" type="presParOf" srcId="{A8EADF12-49FF-449A-BDB7-939A0EC26E86}" destId="{68D2BBF5-F49D-4D71-93EA-D0917FD85B3E}" srcOrd="1" destOrd="0" presId="urn:microsoft.com/office/officeart/2005/8/layout/vList3"/>
    <dgm:cxn modelId="{75771966-9098-4C3D-AEED-CDE7643C25C7}" type="presParOf" srcId="{1D807979-3AB2-44C4-9469-F8A4BAF5E06B}" destId="{E1971ACE-13EB-48A5-B218-C3E7E5113D0F}" srcOrd="3" destOrd="0" presId="urn:microsoft.com/office/officeart/2005/8/layout/vList3"/>
    <dgm:cxn modelId="{27C3A59A-3ADC-4878-8E2A-4AC69E9048E4}" type="presParOf" srcId="{1D807979-3AB2-44C4-9469-F8A4BAF5E06B}" destId="{40BDCD0C-671F-4814-9BD5-E8C002F79328}" srcOrd="4" destOrd="0" presId="urn:microsoft.com/office/officeart/2005/8/layout/vList3"/>
    <dgm:cxn modelId="{C8C8E826-98DC-4513-995A-0D53ACBE9E19}" type="presParOf" srcId="{40BDCD0C-671F-4814-9BD5-E8C002F79328}" destId="{453FF617-52B2-4E28-B678-47FF70206810}" srcOrd="0" destOrd="0" presId="urn:microsoft.com/office/officeart/2005/8/layout/vList3"/>
    <dgm:cxn modelId="{8199F218-1D24-4CC4-BEA9-D2A6C96DBB1A}" type="presParOf" srcId="{40BDCD0C-671F-4814-9BD5-E8C002F79328}" destId="{1536BBE0-A9AE-40D3-94C3-76EED7A1701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B9FA2E-60AF-4023-94C5-B2E7E5C0A3CC}" type="doc">
      <dgm:prSet loTypeId="urn:microsoft.com/office/officeart/2005/8/layout/vList3" loCatId="list" qsTypeId="urn:microsoft.com/office/officeart/2005/8/quickstyle/simple1" qsCatId="simple" csTypeId="urn:microsoft.com/office/officeart/2005/8/colors/accent5_3" csCatId="accent5" phldr="1"/>
      <dgm:spPr/>
      <dgm:t>
        <a:bodyPr/>
        <a:lstStyle/>
        <a:p>
          <a:endParaRPr lang="en-IN"/>
        </a:p>
      </dgm:t>
    </dgm:pt>
    <dgm:pt modelId="{132D725C-8EE3-405D-BC61-4BD77A30D1DC}">
      <dgm:prSet phldrT="[Text]" custT="1"/>
      <dgm:spPr/>
      <dgm:t>
        <a:bodyPr/>
        <a:lstStyle/>
        <a:p>
          <a:pPr rtl="0"/>
          <a:r>
            <a:rPr lang="en-IN" sz="1450" b="1" i="0" u="none" strike="noStrike" dirty="0">
              <a:effectLst/>
              <a:latin typeface="+mj-lt"/>
            </a:rPr>
            <a:t>SCORE</a:t>
          </a:r>
        </a:p>
        <a:p>
          <a:pPr rtl="0"/>
          <a:r>
            <a:rPr lang="en-IN" sz="1450" dirty="0">
              <a:latin typeface="+mj-lt"/>
            </a:rPr>
            <a:t>Popularity of the Artist</a:t>
          </a:r>
        </a:p>
      </dgm:t>
    </dgm:pt>
    <dgm:pt modelId="{97CB93E3-A369-49BB-BA37-EBA780E0A17F}" type="parTrans" cxnId="{3D9BE2D0-A57A-4FBA-BAEF-4EA142F78D25}">
      <dgm:prSet/>
      <dgm:spPr/>
      <dgm:t>
        <a:bodyPr/>
        <a:lstStyle/>
        <a:p>
          <a:endParaRPr lang="en-IN"/>
        </a:p>
      </dgm:t>
    </dgm:pt>
    <dgm:pt modelId="{3458E5FE-8D7A-4005-8B35-885C74944058}" type="sibTrans" cxnId="{3D9BE2D0-A57A-4FBA-BAEF-4EA142F78D25}">
      <dgm:prSet/>
      <dgm:spPr/>
      <dgm:t>
        <a:bodyPr/>
        <a:lstStyle/>
        <a:p>
          <a:endParaRPr lang="en-IN"/>
        </a:p>
      </dgm:t>
    </dgm:pt>
    <dgm:pt modelId="{9BD4A360-6692-47DB-948D-BFF040D49A1A}">
      <dgm:prSet phldrT="[Text]" custT="1"/>
      <dgm:spPr/>
      <dgm:t>
        <a:bodyPr/>
        <a:lstStyle/>
        <a:p>
          <a:pPr algn="ctr" rtl="0"/>
          <a:r>
            <a:rPr lang="en-US" sz="1500" dirty="0"/>
            <a:t>GENRE</a:t>
          </a:r>
        </a:p>
        <a:p>
          <a:pPr algn="ctr" rtl="0"/>
          <a:r>
            <a:rPr lang="en-US" sz="1500" b="1" i="0" u="none" strike="noStrike" dirty="0">
              <a:effectLst/>
              <a:latin typeface="+mj-lt"/>
            </a:rPr>
            <a:t>Music Type</a:t>
          </a:r>
          <a:endParaRPr lang="en-IN" sz="1500" b="1" i="0" u="none" strike="noStrike" dirty="0">
            <a:effectLst/>
            <a:latin typeface="+mj-lt"/>
          </a:endParaRPr>
        </a:p>
      </dgm:t>
    </dgm:pt>
    <dgm:pt modelId="{CD582635-A3A6-4BFA-9BFA-1B6BD84144C7}" type="parTrans" cxnId="{D72EB51F-B929-49DA-9118-FBC132034CB2}">
      <dgm:prSet/>
      <dgm:spPr/>
      <dgm:t>
        <a:bodyPr/>
        <a:lstStyle/>
        <a:p>
          <a:endParaRPr lang="en-IN"/>
        </a:p>
      </dgm:t>
    </dgm:pt>
    <dgm:pt modelId="{A13C5E54-946F-4BC5-97F6-73F4C82662E5}" type="sibTrans" cxnId="{D72EB51F-B929-49DA-9118-FBC132034CB2}">
      <dgm:prSet/>
      <dgm:spPr/>
      <dgm:t>
        <a:bodyPr/>
        <a:lstStyle/>
        <a:p>
          <a:endParaRPr lang="en-IN"/>
        </a:p>
      </dgm:t>
    </dgm:pt>
    <dgm:pt modelId="{0271A64B-F73A-464C-A2FD-9F9DCEE971B4}">
      <dgm:prSet phldrT="[Text]" custT="1"/>
      <dgm:spPr/>
      <dgm:t>
        <a:bodyPr/>
        <a:lstStyle/>
        <a:p>
          <a:r>
            <a:rPr lang="en-IN" sz="1500" b="1" dirty="0">
              <a:latin typeface="+mj-lt"/>
              <a:cs typeface="Times New Roman" pitchFamily="18" charset="0"/>
            </a:rPr>
            <a:t>MINIMUM PRICE</a:t>
          </a:r>
        </a:p>
        <a:p>
          <a:r>
            <a:rPr lang="en-IN" sz="1500" dirty="0">
              <a:latin typeface="+mj-lt"/>
              <a:cs typeface="Times New Roman" pitchFamily="18" charset="0"/>
            </a:rPr>
            <a:t>Minimum Price of the Concert Ticket</a:t>
          </a:r>
        </a:p>
      </dgm:t>
    </dgm:pt>
    <dgm:pt modelId="{DFCAC6D4-2E99-4AC9-93BC-89B0DD537F28}" type="parTrans" cxnId="{755D96DE-12CB-4089-AC47-9FD16FA2233C}">
      <dgm:prSet/>
      <dgm:spPr/>
      <dgm:t>
        <a:bodyPr/>
        <a:lstStyle/>
        <a:p>
          <a:endParaRPr lang="en-IN"/>
        </a:p>
      </dgm:t>
    </dgm:pt>
    <dgm:pt modelId="{C0291583-1BFA-40F6-8E0D-7DDA62B27194}" type="sibTrans" cxnId="{755D96DE-12CB-4089-AC47-9FD16FA2233C}">
      <dgm:prSet/>
      <dgm:spPr/>
      <dgm:t>
        <a:bodyPr/>
        <a:lstStyle/>
        <a:p>
          <a:endParaRPr lang="en-IN"/>
        </a:p>
      </dgm:t>
    </dgm:pt>
    <dgm:pt modelId="{1D807979-3AB2-44C4-9469-F8A4BAF5E06B}" type="pres">
      <dgm:prSet presAssocID="{88B9FA2E-60AF-4023-94C5-B2E7E5C0A3CC}" presName="linearFlow" presStyleCnt="0">
        <dgm:presLayoutVars>
          <dgm:dir/>
          <dgm:resizeHandles val="exact"/>
        </dgm:presLayoutVars>
      </dgm:prSet>
      <dgm:spPr/>
    </dgm:pt>
    <dgm:pt modelId="{330BFEE6-F8E6-42B2-B864-DEE2D8C784A7}" type="pres">
      <dgm:prSet presAssocID="{132D725C-8EE3-405D-BC61-4BD77A30D1DC}" presName="composite" presStyleCnt="0"/>
      <dgm:spPr/>
    </dgm:pt>
    <dgm:pt modelId="{A2F22E80-AB54-46E0-BEC1-DCF71BD891A8}" type="pres">
      <dgm:prSet presAssocID="{132D725C-8EE3-405D-BC61-4BD77A30D1DC}"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CED7AFD-AEDD-4093-BE8A-55FFCBC9502B}" type="pres">
      <dgm:prSet presAssocID="{132D725C-8EE3-405D-BC61-4BD77A30D1DC}" presName="txShp" presStyleLbl="node1" presStyleIdx="0" presStyleCnt="3" custLinFactNeighborX="316">
        <dgm:presLayoutVars>
          <dgm:bulletEnabled val="1"/>
        </dgm:presLayoutVars>
      </dgm:prSet>
      <dgm:spPr/>
    </dgm:pt>
    <dgm:pt modelId="{BF7F3963-ED88-48E2-90D4-5FB5D7351CA2}" type="pres">
      <dgm:prSet presAssocID="{3458E5FE-8D7A-4005-8B35-885C74944058}" presName="spacing" presStyleCnt="0"/>
      <dgm:spPr/>
    </dgm:pt>
    <dgm:pt modelId="{A8EADF12-49FF-449A-BDB7-939A0EC26E86}" type="pres">
      <dgm:prSet presAssocID="{9BD4A360-6692-47DB-948D-BFF040D49A1A}" presName="composite" presStyleCnt="0"/>
      <dgm:spPr/>
    </dgm:pt>
    <dgm:pt modelId="{5784BB00-12A9-492E-80CB-424278C7E97D}" type="pres">
      <dgm:prSet presAssocID="{9BD4A360-6692-47DB-948D-BFF040D49A1A}" presName="imgShp" presStyleLbl="fgImgPlace1" presStyleIdx="1" presStyleCnt="3" custLinFactNeighborX="3287" custLinFactNeighborY="10527"/>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8D2BBF5-F49D-4D71-93EA-D0917FD85B3E}" type="pres">
      <dgm:prSet presAssocID="{9BD4A360-6692-47DB-948D-BFF040D49A1A}" presName="txShp" presStyleLbl="node1" presStyleIdx="1" presStyleCnt="3">
        <dgm:presLayoutVars>
          <dgm:bulletEnabled val="1"/>
        </dgm:presLayoutVars>
      </dgm:prSet>
      <dgm:spPr/>
    </dgm:pt>
    <dgm:pt modelId="{E1971ACE-13EB-48A5-B218-C3E7E5113D0F}" type="pres">
      <dgm:prSet presAssocID="{A13C5E54-946F-4BC5-97F6-73F4C82662E5}" presName="spacing" presStyleCnt="0"/>
      <dgm:spPr/>
    </dgm:pt>
    <dgm:pt modelId="{40BDCD0C-671F-4814-9BD5-E8C002F79328}" type="pres">
      <dgm:prSet presAssocID="{0271A64B-F73A-464C-A2FD-9F9DCEE971B4}" presName="composite" presStyleCnt="0"/>
      <dgm:spPr/>
    </dgm:pt>
    <dgm:pt modelId="{453FF617-52B2-4E28-B678-47FF70206810}" type="pres">
      <dgm:prSet presAssocID="{0271A64B-F73A-464C-A2FD-9F9DCEE971B4}"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536BBE0-A9AE-40D3-94C3-76EED7A17014}" type="pres">
      <dgm:prSet presAssocID="{0271A64B-F73A-464C-A2FD-9F9DCEE971B4}" presName="txShp" presStyleLbl="node1" presStyleIdx="2" presStyleCnt="3">
        <dgm:presLayoutVars>
          <dgm:bulletEnabled val="1"/>
        </dgm:presLayoutVars>
      </dgm:prSet>
      <dgm:spPr/>
    </dgm:pt>
  </dgm:ptLst>
  <dgm:cxnLst>
    <dgm:cxn modelId="{D72EB51F-B929-49DA-9118-FBC132034CB2}" srcId="{88B9FA2E-60AF-4023-94C5-B2E7E5C0A3CC}" destId="{9BD4A360-6692-47DB-948D-BFF040D49A1A}" srcOrd="1" destOrd="0" parTransId="{CD582635-A3A6-4BFA-9BFA-1B6BD84144C7}" sibTransId="{A13C5E54-946F-4BC5-97F6-73F4C82662E5}"/>
    <dgm:cxn modelId="{8FDD752D-C82F-48DA-9719-D6E3EAD28DA6}" type="presOf" srcId="{0271A64B-F73A-464C-A2FD-9F9DCEE971B4}" destId="{1536BBE0-A9AE-40D3-94C3-76EED7A17014}" srcOrd="0" destOrd="0" presId="urn:microsoft.com/office/officeart/2005/8/layout/vList3"/>
    <dgm:cxn modelId="{8303F93A-050E-4169-AE16-B2CC415BFFC7}" type="presOf" srcId="{88B9FA2E-60AF-4023-94C5-B2E7E5C0A3CC}" destId="{1D807979-3AB2-44C4-9469-F8A4BAF5E06B}" srcOrd="0" destOrd="0" presId="urn:microsoft.com/office/officeart/2005/8/layout/vList3"/>
    <dgm:cxn modelId="{DBB72F5F-E531-444D-A283-0813BF199D80}" type="presOf" srcId="{132D725C-8EE3-405D-BC61-4BD77A30D1DC}" destId="{CCED7AFD-AEDD-4093-BE8A-55FFCBC9502B}" srcOrd="0" destOrd="0" presId="urn:microsoft.com/office/officeart/2005/8/layout/vList3"/>
    <dgm:cxn modelId="{3D9BE2D0-A57A-4FBA-BAEF-4EA142F78D25}" srcId="{88B9FA2E-60AF-4023-94C5-B2E7E5C0A3CC}" destId="{132D725C-8EE3-405D-BC61-4BD77A30D1DC}" srcOrd="0" destOrd="0" parTransId="{97CB93E3-A369-49BB-BA37-EBA780E0A17F}" sibTransId="{3458E5FE-8D7A-4005-8B35-885C74944058}"/>
    <dgm:cxn modelId="{755D96DE-12CB-4089-AC47-9FD16FA2233C}" srcId="{88B9FA2E-60AF-4023-94C5-B2E7E5C0A3CC}" destId="{0271A64B-F73A-464C-A2FD-9F9DCEE971B4}" srcOrd="2" destOrd="0" parTransId="{DFCAC6D4-2E99-4AC9-93BC-89B0DD537F28}" sibTransId="{C0291583-1BFA-40F6-8E0D-7DDA62B27194}"/>
    <dgm:cxn modelId="{1FA3C3E8-7617-4760-89D9-8894985458AC}" type="presOf" srcId="{9BD4A360-6692-47DB-948D-BFF040D49A1A}" destId="{68D2BBF5-F49D-4D71-93EA-D0917FD85B3E}" srcOrd="0" destOrd="0" presId="urn:microsoft.com/office/officeart/2005/8/layout/vList3"/>
    <dgm:cxn modelId="{F81F734C-FA09-475A-95DD-DA91FDD2A302}" type="presParOf" srcId="{1D807979-3AB2-44C4-9469-F8A4BAF5E06B}" destId="{330BFEE6-F8E6-42B2-B864-DEE2D8C784A7}" srcOrd="0" destOrd="0" presId="urn:microsoft.com/office/officeart/2005/8/layout/vList3"/>
    <dgm:cxn modelId="{7B887BD6-B194-458C-AF24-A78F6DA314AB}" type="presParOf" srcId="{330BFEE6-F8E6-42B2-B864-DEE2D8C784A7}" destId="{A2F22E80-AB54-46E0-BEC1-DCF71BD891A8}" srcOrd="0" destOrd="0" presId="urn:microsoft.com/office/officeart/2005/8/layout/vList3"/>
    <dgm:cxn modelId="{DE4B795B-BDF2-47A1-A0D6-81A5EEC655E4}" type="presParOf" srcId="{330BFEE6-F8E6-42B2-B864-DEE2D8C784A7}" destId="{CCED7AFD-AEDD-4093-BE8A-55FFCBC9502B}" srcOrd="1" destOrd="0" presId="urn:microsoft.com/office/officeart/2005/8/layout/vList3"/>
    <dgm:cxn modelId="{0A6D3E4A-41F2-4F72-9782-D1789ED3BB95}" type="presParOf" srcId="{1D807979-3AB2-44C4-9469-F8A4BAF5E06B}" destId="{BF7F3963-ED88-48E2-90D4-5FB5D7351CA2}" srcOrd="1" destOrd="0" presId="urn:microsoft.com/office/officeart/2005/8/layout/vList3"/>
    <dgm:cxn modelId="{14EEB494-3FF0-4FBC-84B1-EB1304D8391D}" type="presParOf" srcId="{1D807979-3AB2-44C4-9469-F8A4BAF5E06B}" destId="{A8EADF12-49FF-449A-BDB7-939A0EC26E86}" srcOrd="2" destOrd="0" presId="urn:microsoft.com/office/officeart/2005/8/layout/vList3"/>
    <dgm:cxn modelId="{74DE0C6D-9C9A-4ECE-8838-4F27FB1644E2}" type="presParOf" srcId="{A8EADF12-49FF-449A-BDB7-939A0EC26E86}" destId="{5784BB00-12A9-492E-80CB-424278C7E97D}" srcOrd="0" destOrd="0" presId="urn:microsoft.com/office/officeart/2005/8/layout/vList3"/>
    <dgm:cxn modelId="{4C5AE610-DEC9-4831-A80E-07547711EDFD}" type="presParOf" srcId="{A8EADF12-49FF-449A-BDB7-939A0EC26E86}" destId="{68D2BBF5-F49D-4D71-93EA-D0917FD85B3E}" srcOrd="1" destOrd="0" presId="urn:microsoft.com/office/officeart/2005/8/layout/vList3"/>
    <dgm:cxn modelId="{75771966-9098-4C3D-AEED-CDE7643C25C7}" type="presParOf" srcId="{1D807979-3AB2-44C4-9469-F8A4BAF5E06B}" destId="{E1971ACE-13EB-48A5-B218-C3E7E5113D0F}" srcOrd="3" destOrd="0" presId="urn:microsoft.com/office/officeart/2005/8/layout/vList3"/>
    <dgm:cxn modelId="{27C3A59A-3ADC-4878-8E2A-4AC69E9048E4}" type="presParOf" srcId="{1D807979-3AB2-44C4-9469-F8A4BAF5E06B}" destId="{40BDCD0C-671F-4814-9BD5-E8C002F79328}" srcOrd="4" destOrd="0" presId="urn:microsoft.com/office/officeart/2005/8/layout/vList3"/>
    <dgm:cxn modelId="{C8C8E826-98DC-4513-995A-0D53ACBE9E19}" type="presParOf" srcId="{40BDCD0C-671F-4814-9BD5-E8C002F79328}" destId="{453FF617-52B2-4E28-B678-47FF70206810}" srcOrd="0" destOrd="0" presId="urn:microsoft.com/office/officeart/2005/8/layout/vList3"/>
    <dgm:cxn modelId="{8199F218-1D24-4CC4-BEA9-D2A6C96DBB1A}" type="presParOf" srcId="{40BDCD0C-671F-4814-9BD5-E8C002F79328}" destId="{1536BBE0-A9AE-40D3-94C3-76EED7A17014}" srcOrd="1" destOrd="0" presId="urn:microsoft.com/office/officeart/2005/8/layout/vLis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48EBCC-D606-3246-8BCF-3423D195ED74}" type="doc">
      <dgm:prSet loTypeId="urn:microsoft.com/office/officeart/2008/layout/AlternatingHexagons" loCatId="" qsTypeId="urn:microsoft.com/office/officeart/2005/8/quickstyle/simple1" qsCatId="simple" csTypeId="urn:microsoft.com/office/officeart/2005/8/colors/accent1_2" csCatId="accent1" phldr="1"/>
      <dgm:spPr/>
      <dgm:t>
        <a:bodyPr/>
        <a:lstStyle/>
        <a:p>
          <a:endParaRPr lang="en-US"/>
        </a:p>
      </dgm:t>
    </dgm:pt>
    <dgm:pt modelId="{DD9BFCCF-37D0-E240-BE9C-74D2EEF17656}">
      <dgm:prSet phldrT="[Text]"/>
      <dgm:spPr/>
      <dgm:t>
        <a:bodyPr/>
        <a:lstStyle/>
        <a:p>
          <a:r>
            <a:rPr lang="en-US">
              <a:latin typeface="Times New Roman" panose="02020603050405020304" pitchFamily="18" charset="0"/>
              <a:cs typeface="Times New Roman" panose="02020603050405020304" pitchFamily="18" charset="0"/>
            </a:rPr>
            <a:t>UNIQUE NUMBER OF SHOWS ON WEEKDAYS: 525</a:t>
          </a:r>
          <a:endParaRPr lang="en-US" dirty="0">
            <a:latin typeface="Times New Roman" panose="02020603050405020304" pitchFamily="18" charset="0"/>
            <a:cs typeface="Times New Roman" panose="02020603050405020304" pitchFamily="18" charset="0"/>
          </a:endParaRPr>
        </a:p>
      </dgm:t>
    </dgm:pt>
    <dgm:pt modelId="{56F176F9-38FA-144C-BC83-B8FF80445D8B}" type="parTrans" cxnId="{09DACFE2-1224-784C-953B-6BCB7C6F77AA}">
      <dgm:prSet/>
      <dgm:spPr/>
      <dgm:t>
        <a:bodyPr/>
        <a:lstStyle/>
        <a:p>
          <a:endParaRPr lang="en-US"/>
        </a:p>
      </dgm:t>
    </dgm:pt>
    <dgm:pt modelId="{D9AFE4CB-FF0B-BF4D-BF79-460EE5612A29}" type="sibTrans" cxnId="{09DACFE2-1224-784C-953B-6BCB7C6F77AA}">
      <dgm:prSet custT="1"/>
      <dgm:spPr/>
      <dgm:t>
        <a:bodyPr/>
        <a:lstStyle/>
        <a:p>
          <a:r>
            <a:rPr lang="en-US" sz="1600">
              <a:latin typeface="Times New Roman" panose="02020603050405020304" pitchFamily="18" charset="0"/>
              <a:cs typeface="Times New Roman" panose="02020603050405020304" pitchFamily="18" charset="0"/>
            </a:rPr>
            <a:t>UNIQUE NUMBER OF SHOWS ON WEEKDAYS: 406</a:t>
          </a:r>
          <a:endParaRPr lang="en-US" sz="1600" dirty="0">
            <a:latin typeface="Times New Roman" panose="02020603050405020304" pitchFamily="18" charset="0"/>
            <a:cs typeface="Times New Roman" panose="02020603050405020304" pitchFamily="18" charset="0"/>
          </a:endParaRPr>
        </a:p>
      </dgm:t>
    </dgm:pt>
    <dgm:pt modelId="{9F01888B-C1ED-C140-8412-B5C5863B4B31}">
      <dgm:prSet phldrT="[Text]"/>
      <dgm:spPr/>
      <dgm:t>
        <a:bodyPr/>
        <a:lstStyle/>
        <a:p>
          <a:r>
            <a:rPr lang="en-US">
              <a:latin typeface="Times New Roman" panose="02020603050405020304" pitchFamily="18" charset="0"/>
              <a:cs typeface="Times New Roman" panose="02020603050405020304" pitchFamily="18" charset="0"/>
            </a:rPr>
            <a:t>UNIQUE CITIES: 137</a:t>
          </a:r>
          <a:endParaRPr lang="en-US" dirty="0">
            <a:latin typeface="Times New Roman" panose="02020603050405020304" pitchFamily="18" charset="0"/>
            <a:cs typeface="Times New Roman" panose="02020603050405020304" pitchFamily="18" charset="0"/>
          </a:endParaRPr>
        </a:p>
      </dgm:t>
    </dgm:pt>
    <dgm:pt modelId="{70041A7A-7CDE-344C-A346-D29BDBF70E3A}" type="parTrans" cxnId="{B5EA0000-04C5-A241-8FCA-767C59F3BF61}">
      <dgm:prSet/>
      <dgm:spPr/>
      <dgm:t>
        <a:bodyPr/>
        <a:lstStyle/>
        <a:p>
          <a:endParaRPr lang="en-US"/>
        </a:p>
      </dgm:t>
    </dgm:pt>
    <dgm:pt modelId="{6FF5D104-9E65-3944-9062-A02ECE8D9039}" type="sibTrans" cxnId="{B5EA0000-04C5-A241-8FCA-767C59F3BF61}">
      <dgm:prSet/>
      <dgm:spPr>
        <a:solidFill>
          <a:schemeClr val="bg1"/>
        </a:solidFill>
      </dgm:spPr>
      <dgm:t>
        <a:bodyPr/>
        <a:lstStyle/>
        <a:p>
          <a:endParaRPr lang="en-US"/>
        </a:p>
      </dgm:t>
    </dgm:pt>
    <dgm:pt modelId="{90B86F0D-1747-0448-A54C-7EE5B5679F14}">
      <dgm:prSet phldrT="[Text]"/>
      <dgm:spPr/>
      <dgm:t>
        <a:bodyPr/>
        <a:lstStyle/>
        <a:p>
          <a:endParaRPr lang="en-US" dirty="0"/>
        </a:p>
      </dgm:t>
    </dgm:pt>
    <dgm:pt modelId="{AE9BAD54-498F-2746-A031-1940C6E040DE}" type="sibTrans" cxnId="{74F2B014-8D7A-1042-BC18-A0B487F6F0D1}">
      <dgm:prSet/>
      <dgm:spPr/>
      <dgm:t>
        <a:bodyPr/>
        <a:lstStyle/>
        <a:p>
          <a:endParaRPr lang="en-US"/>
        </a:p>
      </dgm:t>
    </dgm:pt>
    <dgm:pt modelId="{AFDE1EAF-D04D-854E-B520-3FCA3EE79FA9}" type="parTrans" cxnId="{74F2B014-8D7A-1042-BC18-A0B487F6F0D1}">
      <dgm:prSet/>
      <dgm:spPr/>
      <dgm:t>
        <a:bodyPr/>
        <a:lstStyle/>
        <a:p>
          <a:endParaRPr lang="en-US"/>
        </a:p>
      </dgm:t>
    </dgm:pt>
    <dgm:pt modelId="{423623DA-73F7-CB43-AB44-52DAC8E4CD66}">
      <dgm:prSet phldrT="[Text]"/>
      <dgm:spPr/>
      <dgm:t>
        <a:bodyPr/>
        <a:lstStyle/>
        <a:p>
          <a:r>
            <a:rPr lang="en-US">
              <a:latin typeface="Times New Roman" panose="02020603050405020304" pitchFamily="18" charset="0"/>
              <a:cs typeface="Times New Roman" panose="02020603050405020304" pitchFamily="18" charset="0"/>
            </a:rPr>
            <a:t>UNIQUE GENRES: 15</a:t>
          </a:r>
          <a:endParaRPr lang="en-US" dirty="0">
            <a:latin typeface="Times New Roman" panose="02020603050405020304" pitchFamily="18" charset="0"/>
            <a:cs typeface="Times New Roman" panose="02020603050405020304" pitchFamily="18" charset="0"/>
          </a:endParaRPr>
        </a:p>
      </dgm:t>
    </dgm:pt>
    <dgm:pt modelId="{4CF199ED-1490-EF49-A9D4-E079251DBA8D}" type="sibTrans" cxnId="{8A7C9892-4753-5C4B-975D-ABE3A5264BE9}">
      <dgm:prSet custT="1"/>
      <dgm:spPr/>
      <dgm:t>
        <a:bodyPr/>
        <a:lstStyle/>
        <a:p>
          <a:r>
            <a:rPr lang="en-US" sz="1600">
              <a:latin typeface="Times New Roman" panose="02020603050405020304" pitchFamily="18" charset="0"/>
              <a:cs typeface="Times New Roman" panose="02020603050405020304" pitchFamily="18" charset="0"/>
            </a:rPr>
            <a:t>UNIQUE ARTISTS: 82</a:t>
          </a:r>
          <a:endParaRPr lang="en-US" sz="1600" dirty="0">
            <a:latin typeface="Times New Roman" panose="02020603050405020304" pitchFamily="18" charset="0"/>
            <a:cs typeface="Times New Roman" panose="02020603050405020304" pitchFamily="18" charset="0"/>
          </a:endParaRPr>
        </a:p>
      </dgm:t>
    </dgm:pt>
    <dgm:pt modelId="{42329827-F903-4B4A-B3B0-F3E1684EC6E6}" type="parTrans" cxnId="{8A7C9892-4753-5C4B-975D-ABE3A5264BE9}">
      <dgm:prSet/>
      <dgm:spPr/>
      <dgm:t>
        <a:bodyPr/>
        <a:lstStyle/>
        <a:p>
          <a:endParaRPr lang="en-US"/>
        </a:p>
      </dgm:t>
    </dgm:pt>
    <dgm:pt modelId="{F30CCC34-1064-4D49-934B-E6058EB373B3}" type="pres">
      <dgm:prSet presAssocID="{9D48EBCC-D606-3246-8BCF-3423D195ED74}" presName="Name0" presStyleCnt="0">
        <dgm:presLayoutVars>
          <dgm:chMax/>
          <dgm:chPref/>
          <dgm:dir/>
          <dgm:animLvl val="lvl"/>
        </dgm:presLayoutVars>
      </dgm:prSet>
      <dgm:spPr/>
    </dgm:pt>
    <dgm:pt modelId="{F85F2AC1-B5E0-5843-8CF3-62205A4BBC41}" type="pres">
      <dgm:prSet presAssocID="{423623DA-73F7-CB43-AB44-52DAC8E4CD66}" presName="composite" presStyleCnt="0"/>
      <dgm:spPr/>
    </dgm:pt>
    <dgm:pt modelId="{0305A58F-5DBA-DB46-9151-D3A4A5025423}" type="pres">
      <dgm:prSet presAssocID="{423623DA-73F7-CB43-AB44-52DAC8E4CD66}" presName="Parent1" presStyleLbl="node1" presStyleIdx="0" presStyleCnt="6" custScaleY="99943">
        <dgm:presLayoutVars>
          <dgm:chMax val="1"/>
          <dgm:chPref val="1"/>
          <dgm:bulletEnabled val="1"/>
        </dgm:presLayoutVars>
      </dgm:prSet>
      <dgm:spPr/>
    </dgm:pt>
    <dgm:pt modelId="{B211FC97-ED5C-DA43-A989-3F33E6C58528}" type="pres">
      <dgm:prSet presAssocID="{423623DA-73F7-CB43-AB44-52DAC8E4CD66}" presName="Childtext1" presStyleLbl="revTx" presStyleIdx="0" presStyleCnt="3">
        <dgm:presLayoutVars>
          <dgm:chMax val="0"/>
          <dgm:chPref val="0"/>
          <dgm:bulletEnabled val="1"/>
        </dgm:presLayoutVars>
      </dgm:prSet>
      <dgm:spPr/>
    </dgm:pt>
    <dgm:pt modelId="{9CE3B56F-93D0-8140-9D30-2EA3ECEF9DC4}" type="pres">
      <dgm:prSet presAssocID="{423623DA-73F7-CB43-AB44-52DAC8E4CD66}" presName="BalanceSpacing" presStyleCnt="0"/>
      <dgm:spPr/>
    </dgm:pt>
    <dgm:pt modelId="{FC35B3C7-57E5-744D-AD05-48DB15B3CDF3}" type="pres">
      <dgm:prSet presAssocID="{423623DA-73F7-CB43-AB44-52DAC8E4CD66}" presName="BalanceSpacing1" presStyleCnt="0"/>
      <dgm:spPr/>
    </dgm:pt>
    <dgm:pt modelId="{514CD122-9789-8D4B-9389-0052115AAE2F}" type="pres">
      <dgm:prSet presAssocID="{4CF199ED-1490-EF49-A9D4-E079251DBA8D}" presName="Accent1Text" presStyleLbl="node1" presStyleIdx="1" presStyleCnt="6"/>
      <dgm:spPr/>
    </dgm:pt>
    <dgm:pt modelId="{93A67C55-EEB1-0E44-87D7-56662E890243}" type="pres">
      <dgm:prSet presAssocID="{4CF199ED-1490-EF49-A9D4-E079251DBA8D}" presName="spaceBetweenRectangles" presStyleCnt="0"/>
      <dgm:spPr/>
    </dgm:pt>
    <dgm:pt modelId="{BEAD8163-BD74-6242-9AA9-0F7755554DBC}" type="pres">
      <dgm:prSet presAssocID="{9F01888B-C1ED-C140-8412-B5C5863B4B31}" presName="composite" presStyleCnt="0"/>
      <dgm:spPr/>
    </dgm:pt>
    <dgm:pt modelId="{4030CB88-0A89-1946-B901-BAA0A802D407}" type="pres">
      <dgm:prSet presAssocID="{9F01888B-C1ED-C140-8412-B5C5863B4B31}" presName="Parent1" presStyleLbl="node1" presStyleIdx="2" presStyleCnt="6">
        <dgm:presLayoutVars>
          <dgm:chMax val="1"/>
          <dgm:chPref val="1"/>
          <dgm:bulletEnabled val="1"/>
        </dgm:presLayoutVars>
      </dgm:prSet>
      <dgm:spPr/>
    </dgm:pt>
    <dgm:pt modelId="{B1582696-CB2B-3B4E-9E92-5B7B2E4C62D1}" type="pres">
      <dgm:prSet presAssocID="{9F01888B-C1ED-C140-8412-B5C5863B4B31}" presName="Childtext1" presStyleLbl="revTx" presStyleIdx="1" presStyleCnt="3">
        <dgm:presLayoutVars>
          <dgm:chMax val="0"/>
          <dgm:chPref val="0"/>
          <dgm:bulletEnabled val="1"/>
        </dgm:presLayoutVars>
      </dgm:prSet>
      <dgm:spPr/>
    </dgm:pt>
    <dgm:pt modelId="{DA022F45-78D0-544F-AF7C-65855461D7E3}" type="pres">
      <dgm:prSet presAssocID="{9F01888B-C1ED-C140-8412-B5C5863B4B31}" presName="BalanceSpacing" presStyleCnt="0"/>
      <dgm:spPr/>
    </dgm:pt>
    <dgm:pt modelId="{BA33062F-3CFD-9F42-9CC8-6CA8D5ABC844}" type="pres">
      <dgm:prSet presAssocID="{9F01888B-C1ED-C140-8412-B5C5863B4B31}" presName="BalanceSpacing1" presStyleCnt="0"/>
      <dgm:spPr/>
    </dgm:pt>
    <dgm:pt modelId="{CB78744A-EFA5-384B-B279-619BA2C20535}" type="pres">
      <dgm:prSet presAssocID="{6FF5D104-9E65-3944-9062-A02ECE8D9039}" presName="Accent1Text" presStyleLbl="node1" presStyleIdx="3" presStyleCnt="6"/>
      <dgm:spPr/>
    </dgm:pt>
    <dgm:pt modelId="{10C068FA-8A3D-9F4A-862E-CDB3BD634678}" type="pres">
      <dgm:prSet presAssocID="{6FF5D104-9E65-3944-9062-A02ECE8D9039}" presName="spaceBetweenRectangles" presStyleCnt="0"/>
      <dgm:spPr/>
    </dgm:pt>
    <dgm:pt modelId="{7AC7474C-D153-2D4B-9229-D09E028D15EA}" type="pres">
      <dgm:prSet presAssocID="{DD9BFCCF-37D0-E240-BE9C-74D2EEF17656}" presName="composite" presStyleCnt="0"/>
      <dgm:spPr/>
    </dgm:pt>
    <dgm:pt modelId="{12528D9F-C8CA-B347-9082-FC35FF7C1827}" type="pres">
      <dgm:prSet presAssocID="{DD9BFCCF-37D0-E240-BE9C-74D2EEF17656}" presName="Parent1" presStyleLbl="node1" presStyleIdx="4" presStyleCnt="6">
        <dgm:presLayoutVars>
          <dgm:chMax val="1"/>
          <dgm:chPref val="1"/>
          <dgm:bulletEnabled val="1"/>
        </dgm:presLayoutVars>
      </dgm:prSet>
      <dgm:spPr/>
    </dgm:pt>
    <dgm:pt modelId="{303E1372-79DA-7446-8794-1ACA72742C92}" type="pres">
      <dgm:prSet presAssocID="{DD9BFCCF-37D0-E240-BE9C-74D2EEF17656}" presName="Childtext1" presStyleLbl="revTx" presStyleIdx="2" presStyleCnt="3">
        <dgm:presLayoutVars>
          <dgm:chMax val="0"/>
          <dgm:chPref val="0"/>
          <dgm:bulletEnabled val="1"/>
        </dgm:presLayoutVars>
      </dgm:prSet>
      <dgm:spPr/>
    </dgm:pt>
    <dgm:pt modelId="{D4871B3B-0BF2-1F42-AB01-C944BDDF5F8A}" type="pres">
      <dgm:prSet presAssocID="{DD9BFCCF-37D0-E240-BE9C-74D2EEF17656}" presName="BalanceSpacing" presStyleCnt="0"/>
      <dgm:spPr/>
    </dgm:pt>
    <dgm:pt modelId="{BD300EB0-9332-0547-BA77-1F87802323A7}" type="pres">
      <dgm:prSet presAssocID="{DD9BFCCF-37D0-E240-BE9C-74D2EEF17656}" presName="BalanceSpacing1" presStyleCnt="0"/>
      <dgm:spPr/>
    </dgm:pt>
    <dgm:pt modelId="{80AF1561-C55C-E440-B73B-21B1370ED051}" type="pres">
      <dgm:prSet presAssocID="{D9AFE4CB-FF0B-BF4D-BF79-460EE5612A29}" presName="Accent1Text" presStyleLbl="node1" presStyleIdx="5" presStyleCnt="6"/>
      <dgm:spPr/>
    </dgm:pt>
  </dgm:ptLst>
  <dgm:cxnLst>
    <dgm:cxn modelId="{B5EA0000-04C5-A241-8FCA-767C59F3BF61}" srcId="{9D48EBCC-D606-3246-8BCF-3423D195ED74}" destId="{9F01888B-C1ED-C140-8412-B5C5863B4B31}" srcOrd="1" destOrd="0" parTransId="{70041A7A-7CDE-344C-A346-D29BDBF70E3A}" sibTransId="{6FF5D104-9E65-3944-9062-A02ECE8D9039}"/>
    <dgm:cxn modelId="{74F2B014-8D7A-1042-BC18-A0B487F6F0D1}" srcId="{423623DA-73F7-CB43-AB44-52DAC8E4CD66}" destId="{90B86F0D-1747-0448-A54C-7EE5B5679F14}" srcOrd="0" destOrd="0" parTransId="{AFDE1EAF-D04D-854E-B520-3FCA3EE79FA9}" sibTransId="{AE9BAD54-498F-2746-A031-1940C6E040DE}"/>
    <dgm:cxn modelId="{7E3D6B69-A21A-0E4F-B268-B5B3E9A53C1E}" type="presOf" srcId="{9D48EBCC-D606-3246-8BCF-3423D195ED74}" destId="{F30CCC34-1064-4D49-934B-E6058EB373B3}" srcOrd="0" destOrd="0" presId="urn:microsoft.com/office/officeart/2008/layout/AlternatingHexagons"/>
    <dgm:cxn modelId="{2D5CBF74-DAE1-774E-9B1D-FBCA9520168A}" type="presOf" srcId="{6FF5D104-9E65-3944-9062-A02ECE8D9039}" destId="{CB78744A-EFA5-384B-B279-619BA2C20535}" srcOrd="0" destOrd="0" presId="urn:microsoft.com/office/officeart/2008/layout/AlternatingHexagons"/>
    <dgm:cxn modelId="{3357B389-2F95-3141-BE84-9D14CF31EA9E}" type="presOf" srcId="{90B86F0D-1747-0448-A54C-7EE5B5679F14}" destId="{B211FC97-ED5C-DA43-A989-3F33E6C58528}" srcOrd="0" destOrd="0" presId="urn:microsoft.com/office/officeart/2008/layout/AlternatingHexagons"/>
    <dgm:cxn modelId="{EEDAAB8E-C3F3-8949-9D90-7202ABEC88D2}" type="presOf" srcId="{9F01888B-C1ED-C140-8412-B5C5863B4B31}" destId="{4030CB88-0A89-1946-B901-BAA0A802D407}" srcOrd="0" destOrd="0" presId="urn:microsoft.com/office/officeart/2008/layout/AlternatingHexagons"/>
    <dgm:cxn modelId="{8A7C9892-4753-5C4B-975D-ABE3A5264BE9}" srcId="{9D48EBCC-D606-3246-8BCF-3423D195ED74}" destId="{423623DA-73F7-CB43-AB44-52DAC8E4CD66}" srcOrd="0" destOrd="0" parTransId="{42329827-F903-4B4A-B3B0-F3E1684EC6E6}" sibTransId="{4CF199ED-1490-EF49-A9D4-E079251DBA8D}"/>
    <dgm:cxn modelId="{77F995C2-5BEE-D84C-94A6-EC030050F711}" type="presOf" srcId="{D9AFE4CB-FF0B-BF4D-BF79-460EE5612A29}" destId="{80AF1561-C55C-E440-B73B-21B1370ED051}" srcOrd="0" destOrd="0" presId="urn:microsoft.com/office/officeart/2008/layout/AlternatingHexagons"/>
    <dgm:cxn modelId="{8B53FBD7-DBE1-9E46-9D24-F78E36F85AC9}" type="presOf" srcId="{423623DA-73F7-CB43-AB44-52DAC8E4CD66}" destId="{0305A58F-5DBA-DB46-9151-D3A4A5025423}" srcOrd="0" destOrd="0" presId="urn:microsoft.com/office/officeart/2008/layout/AlternatingHexagons"/>
    <dgm:cxn modelId="{C83F0ED9-DB10-8B40-A13E-A7F6121DC7BB}" type="presOf" srcId="{4CF199ED-1490-EF49-A9D4-E079251DBA8D}" destId="{514CD122-9789-8D4B-9389-0052115AAE2F}" srcOrd="0" destOrd="0" presId="urn:microsoft.com/office/officeart/2008/layout/AlternatingHexagons"/>
    <dgm:cxn modelId="{070C5EE1-44D7-3845-A983-9D234C747AE9}" type="presOf" srcId="{DD9BFCCF-37D0-E240-BE9C-74D2EEF17656}" destId="{12528D9F-C8CA-B347-9082-FC35FF7C1827}" srcOrd="0" destOrd="0" presId="urn:microsoft.com/office/officeart/2008/layout/AlternatingHexagons"/>
    <dgm:cxn modelId="{09DACFE2-1224-784C-953B-6BCB7C6F77AA}" srcId="{9D48EBCC-D606-3246-8BCF-3423D195ED74}" destId="{DD9BFCCF-37D0-E240-BE9C-74D2EEF17656}" srcOrd="2" destOrd="0" parTransId="{56F176F9-38FA-144C-BC83-B8FF80445D8B}" sibTransId="{D9AFE4CB-FF0B-BF4D-BF79-460EE5612A29}"/>
    <dgm:cxn modelId="{1A98567C-C227-784A-8D83-589F1F8443CE}" type="presParOf" srcId="{F30CCC34-1064-4D49-934B-E6058EB373B3}" destId="{F85F2AC1-B5E0-5843-8CF3-62205A4BBC41}" srcOrd="0" destOrd="0" presId="urn:microsoft.com/office/officeart/2008/layout/AlternatingHexagons"/>
    <dgm:cxn modelId="{C8D057E0-71FE-A341-B982-87D0A0688BF3}" type="presParOf" srcId="{F85F2AC1-B5E0-5843-8CF3-62205A4BBC41}" destId="{0305A58F-5DBA-DB46-9151-D3A4A5025423}" srcOrd="0" destOrd="0" presId="urn:microsoft.com/office/officeart/2008/layout/AlternatingHexagons"/>
    <dgm:cxn modelId="{8772FF8A-1B61-5544-8ADB-5A0A6A42F9EB}" type="presParOf" srcId="{F85F2AC1-B5E0-5843-8CF3-62205A4BBC41}" destId="{B211FC97-ED5C-DA43-A989-3F33E6C58528}" srcOrd="1" destOrd="0" presId="urn:microsoft.com/office/officeart/2008/layout/AlternatingHexagons"/>
    <dgm:cxn modelId="{37DD3D65-235D-534A-A7AC-9D7B79D80F5E}" type="presParOf" srcId="{F85F2AC1-B5E0-5843-8CF3-62205A4BBC41}" destId="{9CE3B56F-93D0-8140-9D30-2EA3ECEF9DC4}" srcOrd="2" destOrd="0" presId="urn:microsoft.com/office/officeart/2008/layout/AlternatingHexagons"/>
    <dgm:cxn modelId="{DBF0E79C-9454-0B46-BA79-764002E61D25}" type="presParOf" srcId="{F85F2AC1-B5E0-5843-8CF3-62205A4BBC41}" destId="{FC35B3C7-57E5-744D-AD05-48DB15B3CDF3}" srcOrd="3" destOrd="0" presId="urn:microsoft.com/office/officeart/2008/layout/AlternatingHexagons"/>
    <dgm:cxn modelId="{3660C8A4-56CD-E547-9D28-DAA09C5A4893}" type="presParOf" srcId="{F85F2AC1-B5E0-5843-8CF3-62205A4BBC41}" destId="{514CD122-9789-8D4B-9389-0052115AAE2F}" srcOrd="4" destOrd="0" presId="urn:microsoft.com/office/officeart/2008/layout/AlternatingHexagons"/>
    <dgm:cxn modelId="{A6108BBB-6BD1-9546-81B8-EE8F64B4FD0C}" type="presParOf" srcId="{F30CCC34-1064-4D49-934B-E6058EB373B3}" destId="{93A67C55-EEB1-0E44-87D7-56662E890243}" srcOrd="1" destOrd="0" presId="urn:microsoft.com/office/officeart/2008/layout/AlternatingHexagons"/>
    <dgm:cxn modelId="{A65E6F5F-7A92-3E43-9938-127AD247F1F5}" type="presParOf" srcId="{F30CCC34-1064-4D49-934B-E6058EB373B3}" destId="{BEAD8163-BD74-6242-9AA9-0F7755554DBC}" srcOrd="2" destOrd="0" presId="urn:microsoft.com/office/officeart/2008/layout/AlternatingHexagons"/>
    <dgm:cxn modelId="{403C5FAB-632E-4E4E-9814-978F0D003832}" type="presParOf" srcId="{BEAD8163-BD74-6242-9AA9-0F7755554DBC}" destId="{4030CB88-0A89-1946-B901-BAA0A802D407}" srcOrd="0" destOrd="0" presId="urn:microsoft.com/office/officeart/2008/layout/AlternatingHexagons"/>
    <dgm:cxn modelId="{E864F5F3-91DD-934D-A473-201F5FA52F9A}" type="presParOf" srcId="{BEAD8163-BD74-6242-9AA9-0F7755554DBC}" destId="{B1582696-CB2B-3B4E-9E92-5B7B2E4C62D1}" srcOrd="1" destOrd="0" presId="urn:microsoft.com/office/officeart/2008/layout/AlternatingHexagons"/>
    <dgm:cxn modelId="{36C82AF5-9407-304B-BD95-4B80C81F30CA}" type="presParOf" srcId="{BEAD8163-BD74-6242-9AA9-0F7755554DBC}" destId="{DA022F45-78D0-544F-AF7C-65855461D7E3}" srcOrd="2" destOrd="0" presId="urn:microsoft.com/office/officeart/2008/layout/AlternatingHexagons"/>
    <dgm:cxn modelId="{DFD66A35-997C-F147-A305-E0B49CC6A88C}" type="presParOf" srcId="{BEAD8163-BD74-6242-9AA9-0F7755554DBC}" destId="{BA33062F-3CFD-9F42-9CC8-6CA8D5ABC844}" srcOrd="3" destOrd="0" presId="urn:microsoft.com/office/officeart/2008/layout/AlternatingHexagons"/>
    <dgm:cxn modelId="{67C66F3F-9D18-354F-8ACF-AF02AF302CFB}" type="presParOf" srcId="{BEAD8163-BD74-6242-9AA9-0F7755554DBC}" destId="{CB78744A-EFA5-384B-B279-619BA2C20535}" srcOrd="4" destOrd="0" presId="urn:microsoft.com/office/officeart/2008/layout/AlternatingHexagons"/>
    <dgm:cxn modelId="{EB01E0FC-FE7B-D340-8AEE-C292E9772D75}" type="presParOf" srcId="{F30CCC34-1064-4D49-934B-E6058EB373B3}" destId="{10C068FA-8A3D-9F4A-862E-CDB3BD634678}" srcOrd="3" destOrd="0" presId="urn:microsoft.com/office/officeart/2008/layout/AlternatingHexagons"/>
    <dgm:cxn modelId="{231F5205-FFF8-A240-A1B4-CA3CB6FA55B1}" type="presParOf" srcId="{F30CCC34-1064-4D49-934B-E6058EB373B3}" destId="{7AC7474C-D153-2D4B-9229-D09E028D15EA}" srcOrd="4" destOrd="0" presId="urn:microsoft.com/office/officeart/2008/layout/AlternatingHexagons"/>
    <dgm:cxn modelId="{5BCF20DF-29DF-1E48-AA70-C37994D8B902}" type="presParOf" srcId="{7AC7474C-D153-2D4B-9229-D09E028D15EA}" destId="{12528D9F-C8CA-B347-9082-FC35FF7C1827}" srcOrd="0" destOrd="0" presId="urn:microsoft.com/office/officeart/2008/layout/AlternatingHexagons"/>
    <dgm:cxn modelId="{1C54E4D9-1437-044F-BD06-3CFCB8AAAE95}" type="presParOf" srcId="{7AC7474C-D153-2D4B-9229-D09E028D15EA}" destId="{303E1372-79DA-7446-8794-1ACA72742C92}" srcOrd="1" destOrd="0" presId="urn:microsoft.com/office/officeart/2008/layout/AlternatingHexagons"/>
    <dgm:cxn modelId="{606F5AF5-4465-6047-A5DE-AE2FA9F09628}" type="presParOf" srcId="{7AC7474C-D153-2D4B-9229-D09E028D15EA}" destId="{D4871B3B-0BF2-1F42-AB01-C944BDDF5F8A}" srcOrd="2" destOrd="0" presId="urn:microsoft.com/office/officeart/2008/layout/AlternatingHexagons"/>
    <dgm:cxn modelId="{E038764A-67DB-D443-B999-1458741A7DB8}" type="presParOf" srcId="{7AC7474C-D153-2D4B-9229-D09E028D15EA}" destId="{BD300EB0-9332-0547-BA77-1F87802323A7}" srcOrd="3" destOrd="0" presId="urn:microsoft.com/office/officeart/2008/layout/AlternatingHexagons"/>
    <dgm:cxn modelId="{EA5EB78A-DB06-6C4A-BF17-7F10D78C59E4}" type="presParOf" srcId="{7AC7474C-D153-2D4B-9229-D09E028D15EA}" destId="{80AF1561-C55C-E440-B73B-21B1370ED05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2EFD00-BBA8-4378-85FF-C91F4A21DF70}" type="doc">
      <dgm:prSet loTypeId="urn:microsoft.com/office/officeart/2005/8/layout/radial2" loCatId="relationship" qsTypeId="urn:microsoft.com/office/officeart/2005/8/quickstyle/simple1" qsCatId="simple" csTypeId="urn:microsoft.com/office/officeart/2005/8/colors/accent5_3" csCatId="accent5" phldr="1"/>
      <dgm:spPr/>
      <dgm:t>
        <a:bodyPr/>
        <a:lstStyle/>
        <a:p>
          <a:endParaRPr lang="en-IN"/>
        </a:p>
      </dgm:t>
    </dgm:pt>
    <dgm:pt modelId="{4579F25B-1BCE-4174-8505-D719A108575F}">
      <dgm:prSet phldrT="[Text]" custT="1"/>
      <dgm:spPr/>
      <dgm:t>
        <a:bodyPr/>
        <a:lstStyle/>
        <a:p>
          <a:r>
            <a:rPr lang="en-IN" sz="2000" b="1" dirty="0">
              <a:latin typeface="Times New Roman" panose="02020603050405020304" pitchFamily="18" charset="0"/>
              <a:cs typeface="Times New Roman" panose="02020603050405020304" pitchFamily="18" charset="0"/>
            </a:rPr>
            <a:t>Cooks Distance &gt;1</a:t>
          </a:r>
        </a:p>
      </dgm:t>
    </dgm:pt>
    <dgm:pt modelId="{D7AC4D34-7D60-46D6-9121-3A60A19F67D2}" type="parTrans" cxnId="{9F72C0FF-E4AD-4CF8-811D-F480EA6BDF2D}">
      <dgm:prSet/>
      <dgm:spPr/>
      <dgm:t>
        <a:bodyPr/>
        <a:lstStyle/>
        <a:p>
          <a:endParaRPr lang="en-IN"/>
        </a:p>
      </dgm:t>
    </dgm:pt>
    <dgm:pt modelId="{0F12AC53-F63D-4D93-A361-B18C70DF3E17}" type="sibTrans" cxnId="{9F72C0FF-E4AD-4CF8-811D-F480EA6BDF2D}">
      <dgm:prSet/>
      <dgm:spPr/>
      <dgm:t>
        <a:bodyPr/>
        <a:lstStyle/>
        <a:p>
          <a:endParaRPr lang="en-IN"/>
        </a:p>
      </dgm:t>
    </dgm:pt>
    <dgm:pt modelId="{03893AF4-5043-431B-A6B7-02745FC0BEA6}">
      <dgm:prSet phldrT="[Text]"/>
      <dgm:spPr/>
      <dgm:t>
        <a:bodyPr/>
        <a:lstStyle/>
        <a:p>
          <a:endParaRPr lang="en-IN" dirty="0"/>
        </a:p>
      </dgm:t>
    </dgm:pt>
    <dgm:pt modelId="{C50E8C88-77F7-4C98-8674-1DF6F41A6063}" type="parTrans" cxnId="{EC190A22-6357-4233-A078-D20F97FB448E}">
      <dgm:prSet/>
      <dgm:spPr/>
      <dgm:t>
        <a:bodyPr/>
        <a:lstStyle/>
        <a:p>
          <a:endParaRPr lang="en-IN"/>
        </a:p>
      </dgm:t>
    </dgm:pt>
    <dgm:pt modelId="{3F792650-4B27-48CC-8EF4-94044BC9F4F6}" type="sibTrans" cxnId="{EC190A22-6357-4233-A078-D20F97FB448E}">
      <dgm:prSet/>
      <dgm:spPr/>
      <dgm:t>
        <a:bodyPr/>
        <a:lstStyle/>
        <a:p>
          <a:endParaRPr lang="en-IN"/>
        </a:p>
      </dgm:t>
    </dgm:pt>
    <dgm:pt modelId="{66BAE1AE-92FD-4AC3-B697-E1205F0F5BE4}">
      <dgm:prSet phldrT="[Text]" custT="1"/>
      <dgm:spPr/>
      <dgm:t>
        <a:bodyPr/>
        <a:lstStyle/>
        <a:p>
          <a:r>
            <a:rPr lang="en-IN" sz="2000" b="1" dirty="0">
              <a:latin typeface="Times New Roman" panose="02020603050405020304" pitchFamily="18" charset="0"/>
              <a:cs typeface="Times New Roman" panose="02020603050405020304" pitchFamily="18" charset="0"/>
            </a:rPr>
            <a:t>Interquartile Range</a:t>
          </a:r>
        </a:p>
      </dgm:t>
    </dgm:pt>
    <dgm:pt modelId="{0509F901-E6C3-4459-9BC0-E0C88AD60B73}" type="parTrans" cxnId="{FF8A4698-9204-4D6E-BC0C-346607239153}">
      <dgm:prSet/>
      <dgm:spPr/>
      <dgm:t>
        <a:bodyPr/>
        <a:lstStyle/>
        <a:p>
          <a:endParaRPr lang="en-IN"/>
        </a:p>
      </dgm:t>
    </dgm:pt>
    <dgm:pt modelId="{26872FA2-8244-4B5D-A7C6-BE6069B9ACA8}" type="sibTrans" cxnId="{FF8A4698-9204-4D6E-BC0C-346607239153}">
      <dgm:prSet/>
      <dgm:spPr/>
      <dgm:t>
        <a:bodyPr/>
        <a:lstStyle/>
        <a:p>
          <a:endParaRPr lang="en-IN"/>
        </a:p>
      </dgm:t>
    </dgm:pt>
    <dgm:pt modelId="{1878FD16-DE0D-4C84-A02E-DA35B0ECB9EB}">
      <dgm:prSet phldrT="[Text]" custT="1"/>
      <dgm:spPr/>
      <dgm:t>
        <a:bodyPr/>
        <a:lstStyle/>
        <a:p>
          <a:r>
            <a:rPr lang="en-IN" sz="2000" b="1" dirty="0">
              <a:latin typeface="Times New Roman" panose="02020603050405020304" pitchFamily="18" charset="0"/>
              <a:cs typeface="Times New Roman" panose="02020603050405020304" pitchFamily="18" charset="0"/>
            </a:rPr>
            <a:t>Boxplot</a:t>
          </a:r>
        </a:p>
      </dgm:t>
    </dgm:pt>
    <dgm:pt modelId="{487973D7-53BF-411C-89D9-0E28F82D71A8}" type="parTrans" cxnId="{18B2DFF6-4004-4EE1-B91B-08E6D0D5D20E}">
      <dgm:prSet/>
      <dgm:spPr/>
      <dgm:t>
        <a:bodyPr/>
        <a:lstStyle/>
        <a:p>
          <a:endParaRPr lang="en-IN"/>
        </a:p>
      </dgm:t>
    </dgm:pt>
    <dgm:pt modelId="{FF200FEF-7A95-40BA-89CE-F989284F8C38}" type="sibTrans" cxnId="{18B2DFF6-4004-4EE1-B91B-08E6D0D5D20E}">
      <dgm:prSet/>
      <dgm:spPr/>
      <dgm:t>
        <a:bodyPr/>
        <a:lstStyle/>
        <a:p>
          <a:endParaRPr lang="en-IN"/>
        </a:p>
      </dgm:t>
    </dgm:pt>
    <dgm:pt modelId="{D076DE71-8DD0-4728-AC00-F04B482CB7A7}">
      <dgm:prSet phldrT="[Text]"/>
      <dgm:spPr/>
      <dgm:t>
        <a:bodyPr/>
        <a:lstStyle/>
        <a:p>
          <a:endParaRPr lang="en-IN" dirty="0"/>
        </a:p>
      </dgm:t>
    </dgm:pt>
    <dgm:pt modelId="{12F6A490-7C77-4D51-8E7A-9B1D6B26E411}" type="parTrans" cxnId="{A1B8FCFA-4158-4F01-903E-AB0876F6ACFC}">
      <dgm:prSet/>
      <dgm:spPr/>
      <dgm:t>
        <a:bodyPr/>
        <a:lstStyle/>
        <a:p>
          <a:endParaRPr lang="en-IN"/>
        </a:p>
      </dgm:t>
    </dgm:pt>
    <dgm:pt modelId="{CC3F96A0-2277-480E-9CD1-25737F79503C}" type="sibTrans" cxnId="{A1B8FCFA-4158-4F01-903E-AB0876F6ACFC}">
      <dgm:prSet/>
      <dgm:spPr/>
      <dgm:t>
        <a:bodyPr/>
        <a:lstStyle/>
        <a:p>
          <a:endParaRPr lang="en-IN"/>
        </a:p>
      </dgm:t>
    </dgm:pt>
    <dgm:pt modelId="{D594E0E8-0C19-432F-AE7F-EFB91793EE1C}" type="pres">
      <dgm:prSet presAssocID="{6E2EFD00-BBA8-4378-85FF-C91F4A21DF70}" presName="composite" presStyleCnt="0">
        <dgm:presLayoutVars>
          <dgm:chMax val="5"/>
          <dgm:dir/>
          <dgm:animLvl val="ctr"/>
          <dgm:resizeHandles val="exact"/>
        </dgm:presLayoutVars>
      </dgm:prSet>
      <dgm:spPr/>
    </dgm:pt>
    <dgm:pt modelId="{EAC4FFEA-8AC0-4DB3-B216-6846F5C6EDEA}" type="pres">
      <dgm:prSet presAssocID="{6E2EFD00-BBA8-4378-85FF-C91F4A21DF70}" presName="cycle" presStyleCnt="0"/>
      <dgm:spPr/>
    </dgm:pt>
    <dgm:pt modelId="{8C1B160A-9845-4E2F-B38B-4EC545F35488}" type="pres">
      <dgm:prSet presAssocID="{6E2EFD00-BBA8-4378-85FF-C91F4A21DF70}" presName="centerShape" presStyleCnt="0"/>
      <dgm:spPr/>
    </dgm:pt>
    <dgm:pt modelId="{4F315A71-F564-493C-8F58-6D61CA8A40E3}" type="pres">
      <dgm:prSet presAssocID="{6E2EFD00-BBA8-4378-85FF-C91F4A21DF70}" presName="connSite" presStyleLbl="node1" presStyleIdx="0" presStyleCnt="4"/>
      <dgm:spPr/>
    </dgm:pt>
    <dgm:pt modelId="{4863A2BE-B2EE-4C1D-BA21-695A7CD85A40}" type="pres">
      <dgm:prSet presAssocID="{6E2EFD00-BBA8-4378-85FF-C91F4A21DF70}" presName="visible" presStyleLbl="node1" presStyleIdx="0" presStyleCnt="4" custScaleY="100185"/>
      <dgm:spPr>
        <a:solidFill>
          <a:schemeClr val="bg1"/>
        </a:solidFill>
      </dgm:spPr>
    </dgm:pt>
    <dgm:pt modelId="{D08E0414-A17E-4D3C-9441-9DD2480C381E}" type="pres">
      <dgm:prSet presAssocID="{D7AC4D34-7D60-46D6-9121-3A60A19F67D2}" presName="Name25" presStyleLbl="parChTrans1D1" presStyleIdx="0" presStyleCnt="3"/>
      <dgm:spPr/>
    </dgm:pt>
    <dgm:pt modelId="{7ABED84F-52EA-481E-A969-8479958886C5}" type="pres">
      <dgm:prSet presAssocID="{4579F25B-1BCE-4174-8505-D719A108575F}" presName="node" presStyleCnt="0"/>
      <dgm:spPr/>
    </dgm:pt>
    <dgm:pt modelId="{50F86583-E508-4446-8761-962E26BCBA6C}" type="pres">
      <dgm:prSet presAssocID="{4579F25B-1BCE-4174-8505-D719A108575F}" presName="parentNode" presStyleLbl="node1" presStyleIdx="1" presStyleCnt="4" custScaleX="134157" custScaleY="125899" custLinFactNeighborX="52257" custLinFactNeighborY="-10105">
        <dgm:presLayoutVars>
          <dgm:chMax val="1"/>
          <dgm:bulletEnabled val="1"/>
        </dgm:presLayoutVars>
      </dgm:prSet>
      <dgm:spPr/>
    </dgm:pt>
    <dgm:pt modelId="{BEA85CF0-0B1A-40BB-A15E-E0726D00CA45}" type="pres">
      <dgm:prSet presAssocID="{4579F25B-1BCE-4174-8505-D719A108575F}" presName="childNode" presStyleLbl="revTx" presStyleIdx="0" presStyleCnt="2">
        <dgm:presLayoutVars>
          <dgm:bulletEnabled val="1"/>
        </dgm:presLayoutVars>
      </dgm:prSet>
      <dgm:spPr/>
    </dgm:pt>
    <dgm:pt modelId="{B4B3AB06-4B99-4D83-9557-C8BD5CDEAF69}" type="pres">
      <dgm:prSet presAssocID="{0509F901-E6C3-4459-9BC0-E0C88AD60B73}" presName="Name25" presStyleLbl="parChTrans1D1" presStyleIdx="1" presStyleCnt="3"/>
      <dgm:spPr/>
    </dgm:pt>
    <dgm:pt modelId="{C05235C8-20B9-46FF-9D6B-B8D1293D280C}" type="pres">
      <dgm:prSet presAssocID="{66BAE1AE-92FD-4AC3-B697-E1205F0F5BE4}" presName="node" presStyleCnt="0"/>
      <dgm:spPr/>
    </dgm:pt>
    <dgm:pt modelId="{1D2BD54B-C3C3-4377-9412-ADD00F6B953B}" type="pres">
      <dgm:prSet presAssocID="{66BAE1AE-92FD-4AC3-B697-E1205F0F5BE4}" presName="parentNode" presStyleLbl="node1" presStyleIdx="2" presStyleCnt="4" custScaleX="177078" custScaleY="155646" custLinFactX="18343" custLinFactNeighborX="100000">
        <dgm:presLayoutVars>
          <dgm:chMax val="1"/>
          <dgm:bulletEnabled val="1"/>
        </dgm:presLayoutVars>
      </dgm:prSet>
      <dgm:spPr/>
    </dgm:pt>
    <dgm:pt modelId="{6D92D119-59E5-4F09-BB44-9566CA47002F}" type="pres">
      <dgm:prSet presAssocID="{66BAE1AE-92FD-4AC3-B697-E1205F0F5BE4}" presName="childNode" presStyleLbl="revTx" presStyleIdx="0" presStyleCnt="2">
        <dgm:presLayoutVars>
          <dgm:bulletEnabled val="1"/>
        </dgm:presLayoutVars>
      </dgm:prSet>
      <dgm:spPr/>
    </dgm:pt>
    <dgm:pt modelId="{81343524-C6F9-4B1D-B3D1-FC5E5A6D5755}" type="pres">
      <dgm:prSet presAssocID="{487973D7-53BF-411C-89D9-0E28F82D71A8}" presName="Name25" presStyleLbl="parChTrans1D1" presStyleIdx="2" presStyleCnt="3"/>
      <dgm:spPr/>
    </dgm:pt>
    <dgm:pt modelId="{47A0704E-3458-4FCE-B017-BF9D832451B7}" type="pres">
      <dgm:prSet presAssocID="{1878FD16-DE0D-4C84-A02E-DA35B0ECB9EB}" presName="node" presStyleCnt="0"/>
      <dgm:spPr/>
    </dgm:pt>
    <dgm:pt modelId="{CCDB3E12-3EF7-43CF-848E-6DCE17587445}" type="pres">
      <dgm:prSet presAssocID="{1878FD16-DE0D-4C84-A02E-DA35B0ECB9EB}" presName="parentNode" presStyleLbl="node1" presStyleIdx="3" presStyleCnt="4" custScaleX="122351" custScaleY="113911" custLinFactNeighborX="60629" custLinFactNeighborY="18635">
        <dgm:presLayoutVars>
          <dgm:chMax val="1"/>
          <dgm:bulletEnabled val="1"/>
        </dgm:presLayoutVars>
      </dgm:prSet>
      <dgm:spPr/>
    </dgm:pt>
    <dgm:pt modelId="{127BAF96-671A-4F14-B634-1D4C21CEB575}" type="pres">
      <dgm:prSet presAssocID="{1878FD16-DE0D-4C84-A02E-DA35B0ECB9EB}" presName="childNode" presStyleLbl="revTx" presStyleIdx="1" presStyleCnt="2">
        <dgm:presLayoutVars>
          <dgm:bulletEnabled val="1"/>
        </dgm:presLayoutVars>
      </dgm:prSet>
      <dgm:spPr/>
    </dgm:pt>
  </dgm:ptLst>
  <dgm:cxnLst>
    <dgm:cxn modelId="{BF37D80F-17A8-499D-8196-13FB6C796042}" type="presOf" srcId="{66BAE1AE-92FD-4AC3-B697-E1205F0F5BE4}" destId="{1D2BD54B-C3C3-4377-9412-ADD00F6B953B}" srcOrd="0" destOrd="0" presId="urn:microsoft.com/office/officeart/2005/8/layout/radial2"/>
    <dgm:cxn modelId="{D0BA811B-0749-470E-9D2F-E006DF8EA433}" type="presOf" srcId="{D076DE71-8DD0-4728-AC00-F04B482CB7A7}" destId="{127BAF96-671A-4F14-B634-1D4C21CEB575}" srcOrd="0" destOrd="0" presId="urn:microsoft.com/office/officeart/2005/8/layout/radial2"/>
    <dgm:cxn modelId="{EC190A22-6357-4233-A078-D20F97FB448E}" srcId="{4579F25B-1BCE-4174-8505-D719A108575F}" destId="{03893AF4-5043-431B-A6B7-02745FC0BEA6}" srcOrd="0" destOrd="0" parTransId="{C50E8C88-77F7-4C98-8674-1DF6F41A6063}" sibTransId="{3F792650-4B27-48CC-8EF4-94044BC9F4F6}"/>
    <dgm:cxn modelId="{2C9A512A-4171-45D5-96F1-6DF4A4D1CA43}" type="presOf" srcId="{D7AC4D34-7D60-46D6-9121-3A60A19F67D2}" destId="{D08E0414-A17E-4D3C-9441-9DD2480C381E}" srcOrd="0" destOrd="0" presId="urn:microsoft.com/office/officeart/2005/8/layout/radial2"/>
    <dgm:cxn modelId="{1EAD662B-FA34-40A5-BB57-1FF96F1D428D}" type="presOf" srcId="{487973D7-53BF-411C-89D9-0E28F82D71A8}" destId="{81343524-C6F9-4B1D-B3D1-FC5E5A6D5755}" srcOrd="0" destOrd="0" presId="urn:microsoft.com/office/officeart/2005/8/layout/radial2"/>
    <dgm:cxn modelId="{C5E68140-8368-4FBF-98F4-477E6E94AC5D}" type="presOf" srcId="{03893AF4-5043-431B-A6B7-02745FC0BEA6}" destId="{BEA85CF0-0B1A-40BB-A15E-E0726D00CA45}" srcOrd="0" destOrd="0" presId="urn:microsoft.com/office/officeart/2005/8/layout/radial2"/>
    <dgm:cxn modelId="{44FAA987-ED22-4238-BA71-0738C4EBF600}" type="presOf" srcId="{0509F901-E6C3-4459-9BC0-E0C88AD60B73}" destId="{B4B3AB06-4B99-4D83-9557-C8BD5CDEAF69}" srcOrd="0" destOrd="0" presId="urn:microsoft.com/office/officeart/2005/8/layout/radial2"/>
    <dgm:cxn modelId="{FF8A4698-9204-4D6E-BC0C-346607239153}" srcId="{6E2EFD00-BBA8-4378-85FF-C91F4A21DF70}" destId="{66BAE1AE-92FD-4AC3-B697-E1205F0F5BE4}" srcOrd="1" destOrd="0" parTransId="{0509F901-E6C3-4459-9BC0-E0C88AD60B73}" sibTransId="{26872FA2-8244-4B5D-A7C6-BE6069B9ACA8}"/>
    <dgm:cxn modelId="{9AF1A8CC-EBE2-45D4-944F-6906508FADE5}" type="presOf" srcId="{4579F25B-1BCE-4174-8505-D719A108575F}" destId="{50F86583-E508-4446-8761-962E26BCBA6C}" srcOrd="0" destOrd="0" presId="urn:microsoft.com/office/officeart/2005/8/layout/radial2"/>
    <dgm:cxn modelId="{EC27B5E4-9DB4-44FA-BF2B-7CE8932C8518}" type="presOf" srcId="{1878FD16-DE0D-4C84-A02E-DA35B0ECB9EB}" destId="{CCDB3E12-3EF7-43CF-848E-6DCE17587445}" srcOrd="0" destOrd="0" presId="urn:microsoft.com/office/officeart/2005/8/layout/radial2"/>
    <dgm:cxn modelId="{76EE1BEB-601B-4F3E-BA2A-56F8A69BF774}" type="presOf" srcId="{6E2EFD00-BBA8-4378-85FF-C91F4A21DF70}" destId="{D594E0E8-0C19-432F-AE7F-EFB91793EE1C}" srcOrd="0" destOrd="0" presId="urn:microsoft.com/office/officeart/2005/8/layout/radial2"/>
    <dgm:cxn modelId="{18B2DFF6-4004-4EE1-B91B-08E6D0D5D20E}" srcId="{6E2EFD00-BBA8-4378-85FF-C91F4A21DF70}" destId="{1878FD16-DE0D-4C84-A02E-DA35B0ECB9EB}" srcOrd="2" destOrd="0" parTransId="{487973D7-53BF-411C-89D9-0E28F82D71A8}" sibTransId="{FF200FEF-7A95-40BA-89CE-F989284F8C38}"/>
    <dgm:cxn modelId="{A1B8FCFA-4158-4F01-903E-AB0876F6ACFC}" srcId="{1878FD16-DE0D-4C84-A02E-DA35B0ECB9EB}" destId="{D076DE71-8DD0-4728-AC00-F04B482CB7A7}" srcOrd="0" destOrd="0" parTransId="{12F6A490-7C77-4D51-8E7A-9B1D6B26E411}" sibTransId="{CC3F96A0-2277-480E-9CD1-25737F79503C}"/>
    <dgm:cxn modelId="{9F72C0FF-E4AD-4CF8-811D-F480EA6BDF2D}" srcId="{6E2EFD00-BBA8-4378-85FF-C91F4A21DF70}" destId="{4579F25B-1BCE-4174-8505-D719A108575F}" srcOrd="0" destOrd="0" parTransId="{D7AC4D34-7D60-46D6-9121-3A60A19F67D2}" sibTransId="{0F12AC53-F63D-4D93-A361-B18C70DF3E17}"/>
    <dgm:cxn modelId="{0CC43E31-8662-47DD-9F7B-758BA6E64D3B}" type="presParOf" srcId="{D594E0E8-0C19-432F-AE7F-EFB91793EE1C}" destId="{EAC4FFEA-8AC0-4DB3-B216-6846F5C6EDEA}" srcOrd="0" destOrd="0" presId="urn:microsoft.com/office/officeart/2005/8/layout/radial2"/>
    <dgm:cxn modelId="{31054967-C4A9-41DA-BDD5-AD13C090BB53}" type="presParOf" srcId="{EAC4FFEA-8AC0-4DB3-B216-6846F5C6EDEA}" destId="{8C1B160A-9845-4E2F-B38B-4EC545F35488}" srcOrd="0" destOrd="0" presId="urn:microsoft.com/office/officeart/2005/8/layout/radial2"/>
    <dgm:cxn modelId="{80FE4C71-DE47-4DEE-9040-A008301F38C9}" type="presParOf" srcId="{8C1B160A-9845-4E2F-B38B-4EC545F35488}" destId="{4F315A71-F564-493C-8F58-6D61CA8A40E3}" srcOrd="0" destOrd="0" presId="urn:microsoft.com/office/officeart/2005/8/layout/radial2"/>
    <dgm:cxn modelId="{8995DF95-EE1E-4354-B662-6B1C994A9380}" type="presParOf" srcId="{8C1B160A-9845-4E2F-B38B-4EC545F35488}" destId="{4863A2BE-B2EE-4C1D-BA21-695A7CD85A40}" srcOrd="1" destOrd="0" presId="urn:microsoft.com/office/officeart/2005/8/layout/radial2"/>
    <dgm:cxn modelId="{F97DD8B0-A855-41CC-B127-679F9B4682E4}" type="presParOf" srcId="{EAC4FFEA-8AC0-4DB3-B216-6846F5C6EDEA}" destId="{D08E0414-A17E-4D3C-9441-9DD2480C381E}" srcOrd="1" destOrd="0" presId="urn:microsoft.com/office/officeart/2005/8/layout/radial2"/>
    <dgm:cxn modelId="{AAF97386-C7FE-4FC3-8E7B-AF539218B7E4}" type="presParOf" srcId="{EAC4FFEA-8AC0-4DB3-B216-6846F5C6EDEA}" destId="{7ABED84F-52EA-481E-A969-8479958886C5}" srcOrd="2" destOrd="0" presId="urn:microsoft.com/office/officeart/2005/8/layout/radial2"/>
    <dgm:cxn modelId="{001A67BB-2C05-4F11-9276-1039AAA04696}" type="presParOf" srcId="{7ABED84F-52EA-481E-A969-8479958886C5}" destId="{50F86583-E508-4446-8761-962E26BCBA6C}" srcOrd="0" destOrd="0" presId="urn:microsoft.com/office/officeart/2005/8/layout/radial2"/>
    <dgm:cxn modelId="{8D526D07-9B81-4A3E-AB13-278094BAF456}" type="presParOf" srcId="{7ABED84F-52EA-481E-A969-8479958886C5}" destId="{BEA85CF0-0B1A-40BB-A15E-E0726D00CA45}" srcOrd="1" destOrd="0" presId="urn:microsoft.com/office/officeart/2005/8/layout/radial2"/>
    <dgm:cxn modelId="{46163678-D417-4E5A-8B9F-02A8067C38B0}" type="presParOf" srcId="{EAC4FFEA-8AC0-4DB3-B216-6846F5C6EDEA}" destId="{B4B3AB06-4B99-4D83-9557-C8BD5CDEAF69}" srcOrd="3" destOrd="0" presId="urn:microsoft.com/office/officeart/2005/8/layout/radial2"/>
    <dgm:cxn modelId="{BDD6CCA8-548D-461E-8397-36144E7E43B7}" type="presParOf" srcId="{EAC4FFEA-8AC0-4DB3-B216-6846F5C6EDEA}" destId="{C05235C8-20B9-46FF-9D6B-B8D1293D280C}" srcOrd="4" destOrd="0" presId="urn:microsoft.com/office/officeart/2005/8/layout/radial2"/>
    <dgm:cxn modelId="{6F16C780-015B-4570-9AAC-6D116DBDA355}" type="presParOf" srcId="{C05235C8-20B9-46FF-9D6B-B8D1293D280C}" destId="{1D2BD54B-C3C3-4377-9412-ADD00F6B953B}" srcOrd="0" destOrd="0" presId="urn:microsoft.com/office/officeart/2005/8/layout/radial2"/>
    <dgm:cxn modelId="{B878C74D-3F4F-402B-A137-9518C1757668}" type="presParOf" srcId="{C05235C8-20B9-46FF-9D6B-B8D1293D280C}" destId="{6D92D119-59E5-4F09-BB44-9566CA47002F}" srcOrd="1" destOrd="0" presId="urn:microsoft.com/office/officeart/2005/8/layout/radial2"/>
    <dgm:cxn modelId="{E32B9E67-DA5B-4289-976F-F4A24719CB0A}" type="presParOf" srcId="{EAC4FFEA-8AC0-4DB3-B216-6846F5C6EDEA}" destId="{81343524-C6F9-4B1D-B3D1-FC5E5A6D5755}" srcOrd="5" destOrd="0" presId="urn:microsoft.com/office/officeart/2005/8/layout/radial2"/>
    <dgm:cxn modelId="{B515A5E7-BE42-4334-B742-53CFFB6419C0}" type="presParOf" srcId="{EAC4FFEA-8AC0-4DB3-B216-6846F5C6EDEA}" destId="{47A0704E-3458-4FCE-B017-BF9D832451B7}" srcOrd="6" destOrd="0" presId="urn:microsoft.com/office/officeart/2005/8/layout/radial2"/>
    <dgm:cxn modelId="{A4FEC3A7-429C-4AF5-AE54-4F4268A88CF9}" type="presParOf" srcId="{47A0704E-3458-4FCE-B017-BF9D832451B7}" destId="{CCDB3E12-3EF7-43CF-848E-6DCE17587445}" srcOrd="0" destOrd="0" presId="urn:microsoft.com/office/officeart/2005/8/layout/radial2"/>
    <dgm:cxn modelId="{6F526353-9D7C-4EAC-8176-62B6CB654B80}" type="presParOf" srcId="{47A0704E-3458-4FCE-B017-BF9D832451B7}" destId="{127BAF96-671A-4F14-B634-1D4C21CEB575}"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D7AFD-AEDD-4093-BE8A-55FFCBC9502B}">
      <dsp:nvSpPr>
        <dsp:cNvPr id="0" name=""/>
        <dsp:cNvSpPr/>
      </dsp:nvSpPr>
      <dsp:spPr>
        <a:xfrm rot="10800000">
          <a:off x="920782" y="218519"/>
          <a:ext cx="2416881" cy="1217527"/>
        </a:xfrm>
        <a:prstGeom prst="homePlate">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896" tIns="57150" rIns="106680" bIns="57150" numCol="1" spcCol="1270" anchor="ctr" anchorCtr="0">
          <a:noAutofit/>
        </a:bodyPr>
        <a:lstStyle/>
        <a:p>
          <a:pPr marL="0" lvl="0" indent="0" algn="ctr" defTabSz="644525" rtl="0">
            <a:lnSpc>
              <a:spcPct val="90000"/>
            </a:lnSpc>
            <a:spcBef>
              <a:spcPct val="0"/>
            </a:spcBef>
            <a:spcAft>
              <a:spcPct val="35000"/>
            </a:spcAft>
            <a:buNone/>
          </a:pPr>
          <a:r>
            <a:rPr lang="en-IN" sz="1450" b="1" i="0" u="none" strike="noStrike" kern="1200" dirty="0">
              <a:effectLst/>
              <a:latin typeface="+mj-lt"/>
            </a:rPr>
            <a:t>CITY</a:t>
          </a:r>
        </a:p>
        <a:p>
          <a:pPr marL="0" lvl="0" indent="0" algn="ctr" defTabSz="644525" rtl="0">
            <a:lnSpc>
              <a:spcPct val="90000"/>
            </a:lnSpc>
            <a:spcBef>
              <a:spcPct val="0"/>
            </a:spcBef>
            <a:spcAft>
              <a:spcPct val="35000"/>
            </a:spcAft>
            <a:buNone/>
          </a:pPr>
          <a:r>
            <a:rPr lang="en-US" sz="1450" kern="1200" dirty="0"/>
            <a:t>City of the Concert in US</a:t>
          </a:r>
          <a:endParaRPr lang="en-IN" sz="1450" kern="1200" dirty="0">
            <a:latin typeface="+mj-lt"/>
          </a:endParaRPr>
        </a:p>
      </dsp:txBody>
      <dsp:txXfrm rot="10800000">
        <a:off x="1225164" y="218519"/>
        <a:ext cx="2112499" cy="1217527"/>
      </dsp:txXfrm>
    </dsp:sp>
    <dsp:sp modelId="{A2F22E80-AB54-46E0-BEC1-DCF71BD891A8}">
      <dsp:nvSpPr>
        <dsp:cNvPr id="0" name=""/>
        <dsp:cNvSpPr/>
      </dsp:nvSpPr>
      <dsp:spPr>
        <a:xfrm>
          <a:off x="304381" y="218519"/>
          <a:ext cx="1217527" cy="121752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D2BBF5-F49D-4D71-93EA-D0917FD85B3E}">
      <dsp:nvSpPr>
        <dsp:cNvPr id="0" name=""/>
        <dsp:cNvSpPr/>
      </dsp:nvSpPr>
      <dsp:spPr>
        <a:xfrm rot="10800000">
          <a:off x="913145" y="1799486"/>
          <a:ext cx="2416881" cy="1217527"/>
        </a:xfrm>
        <a:prstGeom prst="homePlate">
          <a:avLst/>
        </a:prstGeom>
        <a:solidFill>
          <a:schemeClr val="accent5">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896" tIns="57150" rIns="10668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ARTIST</a:t>
          </a:r>
          <a:endParaRPr lang="en-IN" sz="1500" b="1" i="0" u="none" strike="noStrike" kern="1200" dirty="0">
            <a:effectLst/>
            <a:latin typeface="+mj-lt"/>
          </a:endParaRPr>
        </a:p>
        <a:p>
          <a:pPr marL="0" lvl="0" indent="0" algn="ctr" defTabSz="666750" rtl="0">
            <a:lnSpc>
              <a:spcPct val="90000"/>
            </a:lnSpc>
            <a:spcBef>
              <a:spcPct val="0"/>
            </a:spcBef>
            <a:spcAft>
              <a:spcPct val="35000"/>
            </a:spcAft>
            <a:buNone/>
          </a:pPr>
          <a:r>
            <a:rPr lang="en-US" sz="1500" kern="1200" dirty="0"/>
            <a:t>Artists Performing in the Concert</a:t>
          </a:r>
          <a:endParaRPr lang="en-IN" sz="1500" kern="1200" dirty="0">
            <a:latin typeface="+mj-lt"/>
          </a:endParaRPr>
        </a:p>
      </dsp:txBody>
      <dsp:txXfrm rot="10800000">
        <a:off x="1217527" y="1799486"/>
        <a:ext cx="2112499" cy="1217527"/>
      </dsp:txXfrm>
    </dsp:sp>
    <dsp:sp modelId="{5784BB00-12A9-492E-80CB-424278C7E97D}">
      <dsp:nvSpPr>
        <dsp:cNvPr id="0" name=""/>
        <dsp:cNvSpPr/>
      </dsp:nvSpPr>
      <dsp:spPr>
        <a:xfrm>
          <a:off x="238379" y="1799486"/>
          <a:ext cx="1217527" cy="121752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36BBE0-A9AE-40D3-94C3-76EED7A17014}">
      <dsp:nvSpPr>
        <dsp:cNvPr id="0" name=""/>
        <dsp:cNvSpPr/>
      </dsp:nvSpPr>
      <dsp:spPr>
        <a:xfrm rot="10800000">
          <a:off x="913145" y="3380454"/>
          <a:ext cx="2416881" cy="1217527"/>
        </a:xfrm>
        <a:prstGeom prst="homePlate">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896" tIns="57150" rIns="10668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latin typeface="+mj-lt"/>
              <a:cs typeface="Times New Roman" pitchFamily="18" charset="0"/>
            </a:rPr>
            <a:t>VENUE</a:t>
          </a:r>
        </a:p>
        <a:p>
          <a:pPr marL="0" lvl="0" indent="0" algn="ctr" defTabSz="666750">
            <a:lnSpc>
              <a:spcPct val="90000"/>
            </a:lnSpc>
            <a:spcBef>
              <a:spcPct val="0"/>
            </a:spcBef>
            <a:spcAft>
              <a:spcPct val="35000"/>
            </a:spcAft>
            <a:buNone/>
          </a:pPr>
          <a:r>
            <a:rPr lang="en-US" sz="1500" kern="1200" dirty="0"/>
            <a:t>Venue of the Concert</a:t>
          </a:r>
          <a:endParaRPr lang="en-IN" sz="1500" kern="1200" dirty="0">
            <a:latin typeface="+mj-lt"/>
            <a:cs typeface="Times New Roman" pitchFamily="18" charset="0"/>
          </a:endParaRPr>
        </a:p>
      </dsp:txBody>
      <dsp:txXfrm rot="10800000">
        <a:off x="1217527" y="3380454"/>
        <a:ext cx="2112499" cy="1217527"/>
      </dsp:txXfrm>
    </dsp:sp>
    <dsp:sp modelId="{453FF617-52B2-4E28-B678-47FF70206810}">
      <dsp:nvSpPr>
        <dsp:cNvPr id="0" name=""/>
        <dsp:cNvSpPr/>
      </dsp:nvSpPr>
      <dsp:spPr>
        <a:xfrm>
          <a:off x="304381" y="3380454"/>
          <a:ext cx="1217527" cy="121752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D7AFD-AEDD-4093-BE8A-55FFCBC9502B}">
      <dsp:nvSpPr>
        <dsp:cNvPr id="0" name=""/>
        <dsp:cNvSpPr/>
      </dsp:nvSpPr>
      <dsp:spPr>
        <a:xfrm rot="10800000">
          <a:off x="920782" y="218519"/>
          <a:ext cx="2416881" cy="1217527"/>
        </a:xfrm>
        <a:prstGeom prst="homePlate">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896" tIns="57150" rIns="106680" bIns="57150" numCol="1" spcCol="1270" anchor="ctr" anchorCtr="0">
          <a:noAutofit/>
        </a:bodyPr>
        <a:lstStyle/>
        <a:p>
          <a:pPr marL="0" lvl="0" indent="0" algn="ctr" defTabSz="644525" rtl="0">
            <a:lnSpc>
              <a:spcPct val="90000"/>
            </a:lnSpc>
            <a:spcBef>
              <a:spcPct val="0"/>
            </a:spcBef>
            <a:spcAft>
              <a:spcPct val="35000"/>
            </a:spcAft>
            <a:buNone/>
          </a:pPr>
          <a:r>
            <a:rPr lang="en-IN" sz="1450" b="1" i="0" u="none" strike="noStrike" kern="1200" dirty="0">
              <a:effectLst/>
              <a:latin typeface="+mj-lt"/>
            </a:rPr>
            <a:t>WEEKEND</a:t>
          </a:r>
        </a:p>
        <a:p>
          <a:pPr marL="0" lvl="0" indent="0" algn="ctr" defTabSz="644525" rtl="0">
            <a:lnSpc>
              <a:spcPct val="90000"/>
            </a:lnSpc>
            <a:spcBef>
              <a:spcPct val="0"/>
            </a:spcBef>
            <a:spcAft>
              <a:spcPct val="35000"/>
            </a:spcAft>
            <a:buNone/>
          </a:pPr>
          <a:r>
            <a:rPr lang="en-US" sz="1450" kern="1200" dirty="0"/>
            <a:t>1: Weekend, </a:t>
          </a:r>
        </a:p>
        <a:p>
          <a:pPr marL="0" lvl="0" indent="0" algn="ctr" defTabSz="644525" rtl="0">
            <a:lnSpc>
              <a:spcPct val="90000"/>
            </a:lnSpc>
            <a:spcBef>
              <a:spcPct val="0"/>
            </a:spcBef>
            <a:spcAft>
              <a:spcPct val="35000"/>
            </a:spcAft>
            <a:buNone/>
          </a:pPr>
          <a:r>
            <a:rPr lang="en-US" sz="1450" kern="1200" dirty="0"/>
            <a:t>0: Weekday</a:t>
          </a:r>
          <a:endParaRPr lang="en-IN" sz="1450" kern="1200" dirty="0">
            <a:latin typeface="+mj-lt"/>
          </a:endParaRPr>
        </a:p>
      </dsp:txBody>
      <dsp:txXfrm rot="10800000">
        <a:off x="1225164" y="218519"/>
        <a:ext cx="2112499" cy="1217527"/>
      </dsp:txXfrm>
    </dsp:sp>
    <dsp:sp modelId="{A2F22E80-AB54-46E0-BEC1-DCF71BD891A8}">
      <dsp:nvSpPr>
        <dsp:cNvPr id="0" name=""/>
        <dsp:cNvSpPr/>
      </dsp:nvSpPr>
      <dsp:spPr>
        <a:xfrm>
          <a:off x="304381" y="218519"/>
          <a:ext cx="1217527" cy="121752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D2BBF5-F49D-4D71-93EA-D0917FD85B3E}">
      <dsp:nvSpPr>
        <dsp:cNvPr id="0" name=""/>
        <dsp:cNvSpPr/>
      </dsp:nvSpPr>
      <dsp:spPr>
        <a:xfrm rot="10800000">
          <a:off x="913145" y="1799486"/>
          <a:ext cx="2416881" cy="1217527"/>
        </a:xfrm>
        <a:prstGeom prst="homePlate">
          <a:avLst/>
        </a:prstGeom>
        <a:solidFill>
          <a:schemeClr val="accent5">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896" tIns="57150" rIns="10668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POPULATION</a:t>
          </a:r>
          <a:endParaRPr lang="en-IN" sz="1500" b="1" i="0" u="none" strike="noStrike" kern="1200" dirty="0">
            <a:effectLst/>
            <a:latin typeface="+mj-lt"/>
          </a:endParaRPr>
        </a:p>
        <a:p>
          <a:pPr marL="0" lvl="0" indent="0" algn="ctr" defTabSz="666750" rtl="0">
            <a:lnSpc>
              <a:spcPct val="90000"/>
            </a:lnSpc>
            <a:spcBef>
              <a:spcPct val="0"/>
            </a:spcBef>
            <a:spcAft>
              <a:spcPct val="35000"/>
            </a:spcAft>
            <a:buNone/>
          </a:pPr>
          <a:r>
            <a:rPr lang="en-US" sz="1500" kern="1200" dirty="0"/>
            <a:t>Population of the Concert City</a:t>
          </a:r>
          <a:endParaRPr lang="en-IN" sz="1500" kern="1200" dirty="0">
            <a:latin typeface="+mj-lt"/>
          </a:endParaRPr>
        </a:p>
      </dsp:txBody>
      <dsp:txXfrm rot="10800000">
        <a:off x="1217527" y="1799486"/>
        <a:ext cx="2112499" cy="1217527"/>
      </dsp:txXfrm>
    </dsp:sp>
    <dsp:sp modelId="{5784BB00-12A9-492E-80CB-424278C7E97D}">
      <dsp:nvSpPr>
        <dsp:cNvPr id="0" name=""/>
        <dsp:cNvSpPr/>
      </dsp:nvSpPr>
      <dsp:spPr>
        <a:xfrm>
          <a:off x="238379" y="1799486"/>
          <a:ext cx="1217527" cy="121752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36BBE0-A9AE-40D3-94C3-76EED7A17014}">
      <dsp:nvSpPr>
        <dsp:cNvPr id="0" name=""/>
        <dsp:cNvSpPr/>
      </dsp:nvSpPr>
      <dsp:spPr>
        <a:xfrm rot="10800000">
          <a:off x="913145" y="3380454"/>
          <a:ext cx="2416881" cy="1217527"/>
        </a:xfrm>
        <a:prstGeom prst="homePlate">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896" tIns="57150" rIns="10668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latin typeface="+mj-lt"/>
              <a:cs typeface="Times New Roman" pitchFamily="18" charset="0"/>
            </a:rPr>
            <a:t>MONTH</a:t>
          </a:r>
        </a:p>
        <a:p>
          <a:pPr marL="0" lvl="0" indent="0" algn="ctr" defTabSz="666750">
            <a:lnSpc>
              <a:spcPct val="90000"/>
            </a:lnSpc>
            <a:spcBef>
              <a:spcPct val="0"/>
            </a:spcBef>
            <a:spcAft>
              <a:spcPct val="35000"/>
            </a:spcAft>
            <a:buNone/>
          </a:pPr>
          <a:r>
            <a:rPr lang="en-US" sz="1500" kern="1200" dirty="0"/>
            <a:t>Month of the Concert </a:t>
          </a:r>
          <a:endParaRPr lang="en-IN" sz="1500" kern="1200" dirty="0">
            <a:latin typeface="+mj-lt"/>
            <a:cs typeface="Times New Roman" pitchFamily="18" charset="0"/>
          </a:endParaRPr>
        </a:p>
      </dsp:txBody>
      <dsp:txXfrm rot="10800000">
        <a:off x="1217527" y="3380454"/>
        <a:ext cx="2112499" cy="1217527"/>
      </dsp:txXfrm>
    </dsp:sp>
    <dsp:sp modelId="{453FF617-52B2-4E28-B678-47FF70206810}">
      <dsp:nvSpPr>
        <dsp:cNvPr id="0" name=""/>
        <dsp:cNvSpPr/>
      </dsp:nvSpPr>
      <dsp:spPr>
        <a:xfrm>
          <a:off x="304381" y="3380454"/>
          <a:ext cx="1217527" cy="121752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D7AFD-AEDD-4093-BE8A-55FFCBC9502B}">
      <dsp:nvSpPr>
        <dsp:cNvPr id="0" name=""/>
        <dsp:cNvSpPr/>
      </dsp:nvSpPr>
      <dsp:spPr>
        <a:xfrm rot="10800000">
          <a:off x="920782" y="218519"/>
          <a:ext cx="2416881" cy="1217527"/>
        </a:xfrm>
        <a:prstGeom prst="homePlate">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896" tIns="57150" rIns="106680" bIns="57150" numCol="1" spcCol="1270" anchor="ctr" anchorCtr="0">
          <a:noAutofit/>
        </a:bodyPr>
        <a:lstStyle/>
        <a:p>
          <a:pPr marL="0" lvl="0" indent="0" algn="ctr" defTabSz="644525" rtl="0">
            <a:lnSpc>
              <a:spcPct val="90000"/>
            </a:lnSpc>
            <a:spcBef>
              <a:spcPct val="0"/>
            </a:spcBef>
            <a:spcAft>
              <a:spcPct val="35000"/>
            </a:spcAft>
            <a:buNone/>
          </a:pPr>
          <a:r>
            <a:rPr lang="en-IN" sz="1450" b="1" i="0" u="none" strike="noStrike" kern="1200" dirty="0">
              <a:effectLst/>
              <a:latin typeface="+mj-lt"/>
            </a:rPr>
            <a:t>SCORE</a:t>
          </a:r>
        </a:p>
        <a:p>
          <a:pPr marL="0" lvl="0" indent="0" algn="ctr" defTabSz="644525" rtl="0">
            <a:lnSpc>
              <a:spcPct val="90000"/>
            </a:lnSpc>
            <a:spcBef>
              <a:spcPct val="0"/>
            </a:spcBef>
            <a:spcAft>
              <a:spcPct val="35000"/>
            </a:spcAft>
            <a:buNone/>
          </a:pPr>
          <a:r>
            <a:rPr lang="en-IN" sz="1450" kern="1200" dirty="0">
              <a:latin typeface="+mj-lt"/>
            </a:rPr>
            <a:t>Popularity of the Artist</a:t>
          </a:r>
        </a:p>
      </dsp:txBody>
      <dsp:txXfrm rot="10800000">
        <a:off x="1225164" y="218519"/>
        <a:ext cx="2112499" cy="1217527"/>
      </dsp:txXfrm>
    </dsp:sp>
    <dsp:sp modelId="{A2F22E80-AB54-46E0-BEC1-DCF71BD891A8}">
      <dsp:nvSpPr>
        <dsp:cNvPr id="0" name=""/>
        <dsp:cNvSpPr/>
      </dsp:nvSpPr>
      <dsp:spPr>
        <a:xfrm>
          <a:off x="304381" y="218519"/>
          <a:ext cx="1217527" cy="121752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D2BBF5-F49D-4D71-93EA-D0917FD85B3E}">
      <dsp:nvSpPr>
        <dsp:cNvPr id="0" name=""/>
        <dsp:cNvSpPr/>
      </dsp:nvSpPr>
      <dsp:spPr>
        <a:xfrm rot="10800000">
          <a:off x="913145" y="1799486"/>
          <a:ext cx="2416881" cy="1217527"/>
        </a:xfrm>
        <a:prstGeom prst="homePlate">
          <a:avLst/>
        </a:prstGeom>
        <a:solidFill>
          <a:schemeClr val="accent5">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896" tIns="57150" rIns="10668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GENRE</a:t>
          </a:r>
        </a:p>
        <a:p>
          <a:pPr marL="0" lvl="0" indent="0" algn="ctr" defTabSz="666750" rtl="0">
            <a:lnSpc>
              <a:spcPct val="90000"/>
            </a:lnSpc>
            <a:spcBef>
              <a:spcPct val="0"/>
            </a:spcBef>
            <a:spcAft>
              <a:spcPct val="35000"/>
            </a:spcAft>
            <a:buNone/>
          </a:pPr>
          <a:r>
            <a:rPr lang="en-US" sz="1500" b="1" i="0" u="none" strike="noStrike" kern="1200" dirty="0">
              <a:effectLst/>
              <a:latin typeface="+mj-lt"/>
            </a:rPr>
            <a:t>Music Type</a:t>
          </a:r>
          <a:endParaRPr lang="en-IN" sz="1500" b="1" i="0" u="none" strike="noStrike" kern="1200" dirty="0">
            <a:effectLst/>
            <a:latin typeface="+mj-lt"/>
          </a:endParaRPr>
        </a:p>
      </dsp:txBody>
      <dsp:txXfrm rot="10800000">
        <a:off x="1217527" y="1799486"/>
        <a:ext cx="2112499" cy="1217527"/>
      </dsp:txXfrm>
    </dsp:sp>
    <dsp:sp modelId="{5784BB00-12A9-492E-80CB-424278C7E97D}">
      <dsp:nvSpPr>
        <dsp:cNvPr id="0" name=""/>
        <dsp:cNvSpPr/>
      </dsp:nvSpPr>
      <dsp:spPr>
        <a:xfrm>
          <a:off x="344401" y="1927656"/>
          <a:ext cx="1217527" cy="121752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36BBE0-A9AE-40D3-94C3-76EED7A17014}">
      <dsp:nvSpPr>
        <dsp:cNvPr id="0" name=""/>
        <dsp:cNvSpPr/>
      </dsp:nvSpPr>
      <dsp:spPr>
        <a:xfrm rot="10800000">
          <a:off x="913145" y="3380454"/>
          <a:ext cx="2416881" cy="1217527"/>
        </a:xfrm>
        <a:prstGeom prst="homePlate">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896" tIns="57150" rIns="10668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latin typeface="+mj-lt"/>
              <a:cs typeface="Times New Roman" pitchFamily="18" charset="0"/>
            </a:rPr>
            <a:t>MINIMUM PRICE</a:t>
          </a:r>
        </a:p>
        <a:p>
          <a:pPr marL="0" lvl="0" indent="0" algn="ctr" defTabSz="666750">
            <a:lnSpc>
              <a:spcPct val="90000"/>
            </a:lnSpc>
            <a:spcBef>
              <a:spcPct val="0"/>
            </a:spcBef>
            <a:spcAft>
              <a:spcPct val="35000"/>
            </a:spcAft>
            <a:buNone/>
          </a:pPr>
          <a:r>
            <a:rPr lang="en-IN" sz="1500" kern="1200" dirty="0">
              <a:latin typeface="+mj-lt"/>
              <a:cs typeface="Times New Roman" pitchFamily="18" charset="0"/>
            </a:rPr>
            <a:t>Minimum Price of the Concert Ticket</a:t>
          </a:r>
        </a:p>
      </dsp:txBody>
      <dsp:txXfrm rot="10800000">
        <a:off x="1217527" y="3380454"/>
        <a:ext cx="2112499" cy="1217527"/>
      </dsp:txXfrm>
    </dsp:sp>
    <dsp:sp modelId="{453FF617-52B2-4E28-B678-47FF70206810}">
      <dsp:nvSpPr>
        <dsp:cNvPr id="0" name=""/>
        <dsp:cNvSpPr/>
      </dsp:nvSpPr>
      <dsp:spPr>
        <a:xfrm>
          <a:off x="304381" y="3380454"/>
          <a:ext cx="1217527" cy="121752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5A58F-5DBA-DB46-9151-D3A4A5025423}">
      <dsp:nvSpPr>
        <dsp:cNvPr id="0" name=""/>
        <dsp:cNvSpPr/>
      </dsp:nvSpPr>
      <dsp:spPr>
        <a:xfrm rot="5400000">
          <a:off x="3507378" y="130656"/>
          <a:ext cx="2007483" cy="174750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UNIQUE GENRES: 15</a:t>
          </a:r>
          <a:endParaRPr lang="en-US" sz="1400" kern="1200" dirty="0">
            <a:latin typeface="Times New Roman" panose="02020603050405020304" pitchFamily="18" charset="0"/>
            <a:cs typeface="Times New Roman" panose="02020603050405020304" pitchFamily="18" charset="0"/>
          </a:endParaRPr>
        </a:p>
      </dsp:txBody>
      <dsp:txXfrm rot="-5400000">
        <a:off x="3909758" y="313584"/>
        <a:ext cx="1202722" cy="1381651"/>
      </dsp:txXfrm>
    </dsp:sp>
    <dsp:sp modelId="{B211FC97-ED5C-DA43-A989-3F33E6C58528}">
      <dsp:nvSpPr>
        <dsp:cNvPr id="0" name=""/>
        <dsp:cNvSpPr/>
      </dsp:nvSpPr>
      <dsp:spPr>
        <a:xfrm>
          <a:off x="5437901" y="401821"/>
          <a:ext cx="2241629"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US" sz="1400" kern="1200" dirty="0"/>
        </a:p>
      </dsp:txBody>
      <dsp:txXfrm>
        <a:off x="5437901" y="401821"/>
        <a:ext cx="2241629" cy="1205177"/>
      </dsp:txXfrm>
    </dsp:sp>
    <dsp:sp modelId="{514CD122-9789-8D4B-9389-0052115AAE2F}">
      <dsp:nvSpPr>
        <dsp:cNvPr id="0" name=""/>
        <dsp:cNvSpPr/>
      </dsp:nvSpPr>
      <dsp:spPr>
        <a:xfrm rot="5400000">
          <a:off x="1619499" y="130656"/>
          <a:ext cx="2008628" cy="174750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UNIQUE ARTISTS: 82</a:t>
          </a:r>
          <a:endParaRPr lang="en-US" sz="1600" kern="1200" dirty="0">
            <a:latin typeface="Times New Roman" panose="02020603050405020304" pitchFamily="18" charset="0"/>
            <a:cs typeface="Times New Roman" panose="02020603050405020304" pitchFamily="18" charset="0"/>
          </a:endParaRPr>
        </a:p>
      </dsp:txBody>
      <dsp:txXfrm rot="-5400000">
        <a:off x="2022380" y="313106"/>
        <a:ext cx="1202866" cy="1382606"/>
      </dsp:txXfrm>
    </dsp:sp>
    <dsp:sp modelId="{4030CB88-0A89-1946-B901-BAA0A802D407}">
      <dsp:nvSpPr>
        <dsp:cNvPr id="0" name=""/>
        <dsp:cNvSpPr/>
      </dsp:nvSpPr>
      <dsp:spPr>
        <a:xfrm rot="5400000">
          <a:off x="2559537" y="1835580"/>
          <a:ext cx="2008628" cy="174750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UNIQUE CITIES: 137</a:t>
          </a:r>
          <a:endParaRPr lang="en-US" sz="1400" kern="1200" dirty="0">
            <a:latin typeface="Times New Roman" panose="02020603050405020304" pitchFamily="18" charset="0"/>
            <a:cs typeface="Times New Roman" panose="02020603050405020304" pitchFamily="18" charset="0"/>
          </a:endParaRPr>
        </a:p>
      </dsp:txBody>
      <dsp:txXfrm rot="-5400000">
        <a:off x="2962418" y="2018030"/>
        <a:ext cx="1202866" cy="1382606"/>
      </dsp:txXfrm>
    </dsp:sp>
    <dsp:sp modelId="{B1582696-CB2B-3B4E-9E92-5B7B2E4C62D1}">
      <dsp:nvSpPr>
        <dsp:cNvPr id="0" name=""/>
        <dsp:cNvSpPr/>
      </dsp:nvSpPr>
      <dsp:spPr>
        <a:xfrm>
          <a:off x="448468" y="2106744"/>
          <a:ext cx="2169318" cy="1205177"/>
        </a:xfrm>
        <a:prstGeom prst="rect">
          <a:avLst/>
        </a:prstGeom>
        <a:noFill/>
        <a:ln>
          <a:noFill/>
        </a:ln>
        <a:effectLst/>
      </dsp:spPr>
      <dsp:style>
        <a:lnRef idx="0">
          <a:scrgbClr r="0" g="0" b="0"/>
        </a:lnRef>
        <a:fillRef idx="0">
          <a:scrgbClr r="0" g="0" b="0"/>
        </a:fillRef>
        <a:effectRef idx="0">
          <a:scrgbClr r="0" g="0" b="0"/>
        </a:effectRef>
        <a:fontRef idx="minor"/>
      </dsp:style>
    </dsp:sp>
    <dsp:sp modelId="{CB78744A-EFA5-384B-B279-619BA2C20535}">
      <dsp:nvSpPr>
        <dsp:cNvPr id="0" name=""/>
        <dsp:cNvSpPr/>
      </dsp:nvSpPr>
      <dsp:spPr>
        <a:xfrm rot="5400000">
          <a:off x="4446844" y="1835580"/>
          <a:ext cx="2008628" cy="1747506"/>
        </a:xfrm>
        <a:prstGeom prst="hexagon">
          <a:avLst>
            <a:gd name="adj" fmla="val 25000"/>
            <a:gd name="vf" fmla="val 11547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9725" y="2018030"/>
        <a:ext cx="1202866" cy="1382606"/>
      </dsp:txXfrm>
    </dsp:sp>
    <dsp:sp modelId="{12528D9F-C8CA-B347-9082-FC35FF7C1827}">
      <dsp:nvSpPr>
        <dsp:cNvPr id="0" name=""/>
        <dsp:cNvSpPr/>
      </dsp:nvSpPr>
      <dsp:spPr>
        <a:xfrm rot="5400000">
          <a:off x="3506806" y="3540503"/>
          <a:ext cx="2008628" cy="174750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UNIQUE NUMBER OF SHOWS ON WEEKDAYS: 525</a:t>
          </a:r>
          <a:endParaRPr lang="en-US" sz="1400" kern="1200" dirty="0">
            <a:latin typeface="Times New Roman" panose="02020603050405020304" pitchFamily="18" charset="0"/>
            <a:cs typeface="Times New Roman" panose="02020603050405020304" pitchFamily="18" charset="0"/>
          </a:endParaRPr>
        </a:p>
      </dsp:txBody>
      <dsp:txXfrm rot="-5400000">
        <a:off x="3909687" y="3722953"/>
        <a:ext cx="1202866" cy="1382606"/>
      </dsp:txXfrm>
    </dsp:sp>
    <dsp:sp modelId="{303E1372-79DA-7446-8794-1ACA72742C92}">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80AF1561-C55C-E440-B73B-21B1370ED051}">
      <dsp:nvSpPr>
        <dsp:cNvPr id="0" name=""/>
        <dsp:cNvSpPr/>
      </dsp:nvSpPr>
      <dsp:spPr>
        <a:xfrm rot="5400000">
          <a:off x="1619499" y="3540503"/>
          <a:ext cx="2008628" cy="174750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UNIQUE NUMBER OF SHOWS ON WEEKDAYS: 406</a:t>
          </a:r>
          <a:endParaRPr lang="en-US" sz="1600" kern="1200" dirty="0">
            <a:latin typeface="Times New Roman" panose="02020603050405020304" pitchFamily="18" charset="0"/>
            <a:cs typeface="Times New Roman" panose="02020603050405020304" pitchFamily="18" charset="0"/>
          </a:endParaRPr>
        </a:p>
      </dsp:txBody>
      <dsp:txXfrm rot="-5400000">
        <a:off x="2022380" y="3722953"/>
        <a:ext cx="1202866" cy="13826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43524-C6F9-4B1D-B3D1-FC5E5A6D5755}">
      <dsp:nvSpPr>
        <dsp:cNvPr id="0" name=""/>
        <dsp:cNvSpPr/>
      </dsp:nvSpPr>
      <dsp:spPr>
        <a:xfrm rot="1967358">
          <a:off x="2894214" y="2892570"/>
          <a:ext cx="1192725" cy="41748"/>
        </a:xfrm>
        <a:custGeom>
          <a:avLst/>
          <a:gdLst/>
          <a:ahLst/>
          <a:cxnLst/>
          <a:rect l="0" t="0" r="0" b="0"/>
          <a:pathLst>
            <a:path>
              <a:moveTo>
                <a:pt x="0" y="20874"/>
              </a:moveTo>
              <a:lnTo>
                <a:pt x="1192725" y="20874"/>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B3AB06-4B99-4D83-9557-C8BD5CDEAF69}">
      <dsp:nvSpPr>
        <dsp:cNvPr id="0" name=""/>
        <dsp:cNvSpPr/>
      </dsp:nvSpPr>
      <dsp:spPr>
        <a:xfrm>
          <a:off x="2989234" y="2114614"/>
          <a:ext cx="1555877" cy="41748"/>
        </a:xfrm>
        <a:custGeom>
          <a:avLst/>
          <a:gdLst/>
          <a:ahLst/>
          <a:cxnLst/>
          <a:rect l="0" t="0" r="0" b="0"/>
          <a:pathLst>
            <a:path>
              <a:moveTo>
                <a:pt x="0" y="20874"/>
              </a:moveTo>
              <a:lnTo>
                <a:pt x="1555877" y="20874"/>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8E0414-A17E-4D3C-9441-9DD2480C381E}">
      <dsp:nvSpPr>
        <dsp:cNvPr id="0" name=""/>
        <dsp:cNvSpPr/>
      </dsp:nvSpPr>
      <dsp:spPr>
        <a:xfrm rot="19549118">
          <a:off x="2902100" y="1351549"/>
          <a:ext cx="1008864" cy="41748"/>
        </a:xfrm>
        <a:custGeom>
          <a:avLst/>
          <a:gdLst/>
          <a:ahLst/>
          <a:cxnLst/>
          <a:rect l="0" t="0" r="0" b="0"/>
          <a:pathLst>
            <a:path>
              <a:moveTo>
                <a:pt x="0" y="20874"/>
              </a:moveTo>
              <a:lnTo>
                <a:pt x="1008864" y="20874"/>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63A2BE-B2EE-4C1D-BA21-695A7CD85A40}">
      <dsp:nvSpPr>
        <dsp:cNvPr id="0" name=""/>
        <dsp:cNvSpPr/>
      </dsp:nvSpPr>
      <dsp:spPr>
        <a:xfrm>
          <a:off x="1273925" y="1124616"/>
          <a:ext cx="2018010" cy="2021743"/>
        </a:xfrm>
        <a:prstGeom prst="ellipse">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F86583-E508-4446-8761-962E26BCBA6C}">
      <dsp:nvSpPr>
        <dsp:cNvPr id="0" name=""/>
        <dsp:cNvSpPr/>
      </dsp:nvSpPr>
      <dsp:spPr>
        <a:xfrm>
          <a:off x="3669614" y="-120015"/>
          <a:ext cx="1624381" cy="1524392"/>
        </a:xfrm>
        <a:prstGeom prst="ellipse">
          <a:avLst/>
        </a:prstGeom>
        <a:solidFill>
          <a:schemeClr val="accent5">
            <a:shade val="80000"/>
            <a:hueOff val="90421"/>
            <a:satOff val="1725"/>
            <a:lumOff val="7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Cooks Distance &gt;1</a:t>
          </a:r>
        </a:p>
      </dsp:txBody>
      <dsp:txXfrm>
        <a:off x="3907499" y="103227"/>
        <a:ext cx="1148611" cy="1077908"/>
      </dsp:txXfrm>
    </dsp:sp>
    <dsp:sp modelId="{BEA85CF0-0B1A-40BB-A15E-E0726D00CA45}">
      <dsp:nvSpPr>
        <dsp:cNvPr id="0" name=""/>
        <dsp:cNvSpPr/>
      </dsp:nvSpPr>
      <dsp:spPr>
        <a:xfrm>
          <a:off x="4898107" y="-120015"/>
          <a:ext cx="2436571" cy="1524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IN" sz="6500" kern="1200" dirty="0"/>
        </a:p>
      </dsp:txBody>
      <dsp:txXfrm>
        <a:off x="4898107" y="-120015"/>
        <a:ext cx="2436571" cy="1524392"/>
      </dsp:txXfrm>
    </dsp:sp>
    <dsp:sp modelId="{1D2BD54B-C3C3-4377-9412-ADD00F6B953B}">
      <dsp:nvSpPr>
        <dsp:cNvPr id="0" name=""/>
        <dsp:cNvSpPr/>
      </dsp:nvSpPr>
      <dsp:spPr>
        <a:xfrm>
          <a:off x="4545112" y="1193202"/>
          <a:ext cx="2144071" cy="1884571"/>
        </a:xfrm>
        <a:prstGeom prst="ellipse">
          <a:avLst/>
        </a:prstGeom>
        <a:solidFill>
          <a:schemeClr val="accent5">
            <a:shade val="80000"/>
            <a:hueOff val="180842"/>
            <a:satOff val="3450"/>
            <a:lumOff val="152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Interquartile Range</a:t>
          </a:r>
        </a:p>
      </dsp:txBody>
      <dsp:txXfrm>
        <a:off x="4859104" y="1469191"/>
        <a:ext cx="1516087" cy="1332593"/>
      </dsp:txXfrm>
    </dsp:sp>
    <dsp:sp modelId="{CCDB3E12-3EF7-43CF-848E-6DCE17587445}">
      <dsp:nvSpPr>
        <dsp:cNvPr id="0" name=""/>
        <dsp:cNvSpPr/>
      </dsp:nvSpPr>
      <dsp:spPr>
        <a:xfrm>
          <a:off x="3860325" y="2939175"/>
          <a:ext cx="1481433" cy="1379241"/>
        </a:xfrm>
        <a:prstGeom prst="ellipse">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Boxplot</a:t>
          </a:r>
        </a:p>
      </dsp:txBody>
      <dsp:txXfrm>
        <a:off x="4077276" y="3141160"/>
        <a:ext cx="1047531" cy="975271"/>
      </dsp:txXfrm>
    </dsp:sp>
    <dsp:sp modelId="{127BAF96-671A-4F14-B634-1D4C21CEB575}">
      <dsp:nvSpPr>
        <dsp:cNvPr id="0" name=""/>
        <dsp:cNvSpPr/>
      </dsp:nvSpPr>
      <dsp:spPr>
        <a:xfrm>
          <a:off x="5124555" y="2939175"/>
          <a:ext cx="2222150" cy="1379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n-IN" sz="6500" kern="1200" dirty="0"/>
        </a:p>
      </dsp:txBody>
      <dsp:txXfrm>
        <a:off x="5124555" y="2939175"/>
        <a:ext cx="2222150" cy="137924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3F64F-0442-964A-A3EB-A8356A6C4720}"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72752-A0E8-A448-BAFA-7D182CE8C443}" type="slidenum">
              <a:rPr lang="en-US" smtClean="0"/>
              <a:t>‹#›</a:t>
            </a:fld>
            <a:endParaRPr lang="en-US"/>
          </a:p>
        </p:txBody>
      </p:sp>
    </p:spTree>
    <p:extLst>
      <p:ext uri="{BB962C8B-B14F-4D97-AF65-F5344CB8AC3E}">
        <p14:creationId xmlns:p14="http://schemas.microsoft.com/office/powerpoint/2010/main" val="50721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E72752-A0E8-A448-BAFA-7D182CE8C443}" type="slidenum">
              <a:rPr lang="en-US" smtClean="0"/>
              <a:t>15</a:t>
            </a:fld>
            <a:endParaRPr lang="en-US"/>
          </a:p>
        </p:txBody>
      </p:sp>
    </p:spTree>
    <p:extLst>
      <p:ext uri="{BB962C8B-B14F-4D97-AF65-F5344CB8AC3E}">
        <p14:creationId xmlns:p14="http://schemas.microsoft.com/office/powerpoint/2010/main" val="400184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50CB-ECD7-EFDA-6223-71EC70E6B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B771C-51D8-2FB0-FE35-A7EADD40F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815528-D774-2DD2-06FA-DF4A8690F742}"/>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5" name="Footer Placeholder 4">
            <a:extLst>
              <a:ext uri="{FF2B5EF4-FFF2-40B4-BE49-F238E27FC236}">
                <a16:creationId xmlns:a16="http://schemas.microsoft.com/office/drawing/2014/main" id="{C99105DF-B579-382A-26CB-680FDCE9E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3BB0C-FD5F-F224-1C1F-55154DE267C3}"/>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353181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5028-7C5E-C5BA-EC84-81E13E83CA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B9B5CC-47BD-89EE-8632-A092894E9C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A343E-0EF9-003C-3DFA-F59E5CB1B22B}"/>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5" name="Footer Placeholder 4">
            <a:extLst>
              <a:ext uri="{FF2B5EF4-FFF2-40B4-BE49-F238E27FC236}">
                <a16:creationId xmlns:a16="http://schemas.microsoft.com/office/drawing/2014/main" id="{2FE32F2D-1133-5AAC-04C8-B7F4E2727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3DB20-1D1D-6567-4D9D-B8ECA52C77C9}"/>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135055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53095-CFA2-0C4C-3797-1AF0B29861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DB909D-1AC6-E0CF-ED9B-24A5DA75B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12E49-131B-A434-5D12-A29587150EDC}"/>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5" name="Footer Placeholder 4">
            <a:extLst>
              <a:ext uri="{FF2B5EF4-FFF2-40B4-BE49-F238E27FC236}">
                <a16:creationId xmlns:a16="http://schemas.microsoft.com/office/drawing/2014/main" id="{8CB634FC-5EB2-1A2A-CE5D-8FFC90A70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C3BCF-6B97-F824-C718-4106A6655027}"/>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202111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FB1-F58A-BC67-96DB-5D8F15E38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2830F-1572-581B-A133-FDA7D7524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2CD99-67E1-E85E-F97F-03279B49B389}"/>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5" name="Footer Placeholder 4">
            <a:extLst>
              <a:ext uri="{FF2B5EF4-FFF2-40B4-BE49-F238E27FC236}">
                <a16:creationId xmlns:a16="http://schemas.microsoft.com/office/drawing/2014/main" id="{F770A039-A0F9-4C3F-9C1D-906859704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49C96-D9C7-67BA-3754-82E7021957C5}"/>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102600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1ED3-E2D7-5CD6-AA0C-7885A1111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591F5-C73C-A399-188A-16A7BA08E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92EC25-574D-0DD7-FC50-B02E6383E49F}"/>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5" name="Footer Placeholder 4">
            <a:extLst>
              <a:ext uri="{FF2B5EF4-FFF2-40B4-BE49-F238E27FC236}">
                <a16:creationId xmlns:a16="http://schemas.microsoft.com/office/drawing/2014/main" id="{88365967-66B0-8721-7558-3B6656457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5D5D-2772-9FF2-F998-24113671DA3C}"/>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368211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1C95-3274-33F7-7606-01D6FBC89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34015-CAE2-5527-3CB3-53D1130911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E8CD91-584E-FDDA-E665-35EC2A3D6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CBD2CA-EE82-A6C8-5B99-EB97C0DFCEEE}"/>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6" name="Footer Placeholder 5">
            <a:extLst>
              <a:ext uri="{FF2B5EF4-FFF2-40B4-BE49-F238E27FC236}">
                <a16:creationId xmlns:a16="http://schemas.microsoft.com/office/drawing/2014/main" id="{C35E4F2F-C69F-13A2-DBFA-C5AD76BDE5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E1A45-D8CD-90C0-CE3E-F454EA94637A}"/>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791518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AB4B-1509-8187-EEB9-33FEFA498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0C3C3-0F51-CDBB-E96D-BAD837CB3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1B5FA-DA88-368C-FB7E-D07D5A7D7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C6A664-E94D-869D-270E-2066AD976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9842A-F08C-A3A6-54DC-BA9EF5A6CA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E448D-1EEC-0B2C-EEB9-18759540EB56}"/>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8" name="Footer Placeholder 7">
            <a:extLst>
              <a:ext uri="{FF2B5EF4-FFF2-40B4-BE49-F238E27FC236}">
                <a16:creationId xmlns:a16="http://schemas.microsoft.com/office/drawing/2014/main" id="{B244E123-C386-38F7-C1EE-1349EF2E55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6B3568-49B5-B1BD-501C-9256F434651C}"/>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34781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41E0-04CA-0B24-F882-A35E061929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0999D-6177-37A2-8F04-EB8404BA701A}"/>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4" name="Footer Placeholder 3">
            <a:extLst>
              <a:ext uri="{FF2B5EF4-FFF2-40B4-BE49-F238E27FC236}">
                <a16:creationId xmlns:a16="http://schemas.microsoft.com/office/drawing/2014/main" id="{A36C2D42-16B7-4923-53E3-C9AE5D3B49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CA066D-451B-6642-3DDF-56BC04AD8DCD}"/>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154945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D737B7-4F34-6403-B585-64680CF1B23B}"/>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3" name="Footer Placeholder 2">
            <a:extLst>
              <a:ext uri="{FF2B5EF4-FFF2-40B4-BE49-F238E27FC236}">
                <a16:creationId xmlns:a16="http://schemas.microsoft.com/office/drawing/2014/main" id="{D663BF67-85AC-91DA-F73C-98D7C3E542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2D262-1129-4BB0-C402-3E6DA7725BA1}"/>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139867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0F18-50AE-449F-D7AB-BD6FFAFD1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D7B69-CC70-3633-6AA0-0FEE4E413C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568980-9B36-A68E-3886-3E4EFBD42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968A0-8085-C493-D69E-5832AEBD5D18}"/>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6" name="Footer Placeholder 5">
            <a:extLst>
              <a:ext uri="{FF2B5EF4-FFF2-40B4-BE49-F238E27FC236}">
                <a16:creationId xmlns:a16="http://schemas.microsoft.com/office/drawing/2014/main" id="{AE1D6D5A-7A1B-9CA4-77D2-FDE19547E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3A7BD-3E9C-0020-1D93-E0250DA25073}"/>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51060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8A84-2812-D4A0-8CC5-9B7CBDCFA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E2DE28-ECC9-518B-0B29-CE7C0F8602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5A9AE-B99B-A095-A466-FF214A2F7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F1876-EDEA-C42E-EA3F-A5AC1516D937}"/>
              </a:ext>
            </a:extLst>
          </p:cNvPr>
          <p:cNvSpPr>
            <a:spLocks noGrp="1"/>
          </p:cNvSpPr>
          <p:nvPr>
            <p:ph type="dt" sz="half" idx="10"/>
          </p:nvPr>
        </p:nvSpPr>
        <p:spPr/>
        <p:txBody>
          <a:bodyPr/>
          <a:lstStyle/>
          <a:p>
            <a:fld id="{38F3796D-8837-5543-8719-C0FBCEAFFCDE}" type="datetimeFigureOut">
              <a:rPr lang="en-US" smtClean="0"/>
              <a:t>12/4/22</a:t>
            </a:fld>
            <a:endParaRPr lang="en-US"/>
          </a:p>
        </p:txBody>
      </p:sp>
      <p:sp>
        <p:nvSpPr>
          <p:cNvPr id="6" name="Footer Placeholder 5">
            <a:extLst>
              <a:ext uri="{FF2B5EF4-FFF2-40B4-BE49-F238E27FC236}">
                <a16:creationId xmlns:a16="http://schemas.microsoft.com/office/drawing/2014/main" id="{B2EEF94C-97F9-FD44-13C3-BE522B7284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CFB6C5-755B-F3AB-A38C-C3D9E92BE6CE}"/>
              </a:ext>
            </a:extLst>
          </p:cNvPr>
          <p:cNvSpPr>
            <a:spLocks noGrp="1"/>
          </p:cNvSpPr>
          <p:nvPr>
            <p:ph type="sldNum" sz="quarter" idx="12"/>
          </p:nvPr>
        </p:nvSpPr>
        <p:spPr/>
        <p:txBody>
          <a:bodyPr/>
          <a:lstStyle/>
          <a:p>
            <a:fld id="{4AFF9A28-FBE5-844C-BF49-1822AB2F71F1}" type="slidenum">
              <a:rPr lang="en-US" smtClean="0"/>
              <a:t>‹#›</a:t>
            </a:fld>
            <a:endParaRPr lang="en-US"/>
          </a:p>
        </p:txBody>
      </p:sp>
    </p:spTree>
    <p:extLst>
      <p:ext uri="{BB962C8B-B14F-4D97-AF65-F5344CB8AC3E}">
        <p14:creationId xmlns:p14="http://schemas.microsoft.com/office/powerpoint/2010/main" val="222679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63F14-FA30-33C7-BF65-1F83CE278E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CEEE91-D844-EA37-AB30-7288829E3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29607-3217-DE92-C05A-1520BEC1F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3796D-8837-5543-8719-C0FBCEAFFCDE}" type="datetimeFigureOut">
              <a:rPr lang="en-US" smtClean="0"/>
              <a:t>12/4/22</a:t>
            </a:fld>
            <a:endParaRPr lang="en-US"/>
          </a:p>
        </p:txBody>
      </p:sp>
      <p:sp>
        <p:nvSpPr>
          <p:cNvPr id="5" name="Footer Placeholder 4">
            <a:extLst>
              <a:ext uri="{FF2B5EF4-FFF2-40B4-BE49-F238E27FC236}">
                <a16:creationId xmlns:a16="http://schemas.microsoft.com/office/drawing/2014/main" id="{A6244807-D2E4-C314-4768-A139511A3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51F80-4D46-4AF3-A564-7FE19D08E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F9A28-FBE5-844C-BF49-1822AB2F71F1}" type="slidenum">
              <a:rPr lang="en-US" smtClean="0"/>
              <a:t>‹#›</a:t>
            </a:fld>
            <a:endParaRPr lang="en-US"/>
          </a:p>
        </p:txBody>
      </p:sp>
    </p:spTree>
    <p:extLst>
      <p:ext uri="{BB962C8B-B14F-4D97-AF65-F5344CB8AC3E}">
        <p14:creationId xmlns:p14="http://schemas.microsoft.com/office/powerpoint/2010/main" val="1176854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2.jpeg"/><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53" name="Rectangle 105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Concert Blue by Kristof-clg on DeviantArt">
            <a:extLst>
              <a:ext uri="{FF2B5EF4-FFF2-40B4-BE49-F238E27FC236}">
                <a16:creationId xmlns:a16="http://schemas.microsoft.com/office/drawing/2014/main" id="{38648176-C981-687C-2CA3-057CCF68B339}"/>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09EB20A-5696-BE90-DC6E-833F9E904F2F}"/>
              </a:ext>
            </a:extLst>
          </p:cNvPr>
          <p:cNvSpPr>
            <a:spLocks noGrp="1"/>
          </p:cNvSpPr>
          <p:nvPr>
            <p:ph type="ctrTitle"/>
          </p:nvPr>
        </p:nvSpPr>
        <p:spPr>
          <a:xfrm>
            <a:off x="1524000" y="1122362"/>
            <a:ext cx="9144000" cy="2900518"/>
          </a:xfrm>
        </p:spPr>
        <p:txBody>
          <a:bodyPr>
            <a:normAutofit/>
          </a:bodyPr>
          <a:lstStyle/>
          <a:p>
            <a:pPr rtl="0">
              <a:spcBef>
                <a:spcPts val="0"/>
              </a:spcBef>
              <a:spcAft>
                <a:spcPts val="0"/>
              </a:spcAft>
            </a:pPr>
            <a:r>
              <a:rPr lang="en-US" sz="5100" b="1" i="0" u="none" strike="noStrike">
                <a:solidFill>
                  <a:srgbClr val="FFFFFF"/>
                </a:solidFill>
                <a:effectLst/>
                <a:latin typeface="Times New Roman" panose="02020603050405020304" pitchFamily="18" charset="0"/>
                <a:cs typeface="Times New Roman" panose="02020603050405020304" pitchFamily="18" charset="0"/>
              </a:rPr>
              <a:t>TicketMaster</a:t>
            </a:r>
            <a:r>
              <a:rPr lang="en-US" sz="5100" b="1" i="0" u="none" strike="noStrike" dirty="0">
                <a:solidFill>
                  <a:srgbClr val="FFFFFF"/>
                </a:solidFill>
                <a:effectLst/>
                <a:latin typeface="Times New Roman" panose="02020603050405020304" pitchFamily="18" charset="0"/>
                <a:cs typeface="Times New Roman" panose="02020603050405020304" pitchFamily="18" charset="0"/>
              </a:rPr>
              <a:t> Analysis</a:t>
            </a:r>
            <a:br>
              <a:rPr lang="en-US" sz="5100" b="0" dirty="0">
                <a:solidFill>
                  <a:srgbClr val="FFFFFF"/>
                </a:solidFill>
                <a:effectLst/>
                <a:latin typeface="Times New Roman" panose="02020603050405020304" pitchFamily="18" charset="0"/>
                <a:cs typeface="Times New Roman" panose="02020603050405020304" pitchFamily="18" charset="0"/>
              </a:rPr>
            </a:br>
            <a:r>
              <a:rPr lang="en-US" sz="5100" b="1" i="0" u="none" strike="noStrike" dirty="0">
                <a:solidFill>
                  <a:srgbClr val="FFFFFF"/>
                </a:solidFill>
                <a:effectLst/>
                <a:latin typeface="Times New Roman" panose="02020603050405020304" pitchFamily="18" charset="0"/>
                <a:cs typeface="Times New Roman" panose="02020603050405020304" pitchFamily="18" charset="0"/>
              </a:rPr>
              <a:t>A brief analysis on major concert tickets sold during 2021</a:t>
            </a:r>
            <a:endParaRPr lang="en-US" sz="510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DDC08A-D2E9-CC56-708C-93E5E2BCCA00}"/>
              </a:ext>
            </a:extLst>
          </p:cNvPr>
          <p:cNvSpPr>
            <a:spLocks noGrp="1"/>
          </p:cNvSpPr>
          <p:nvPr>
            <p:ph type="subTitle" idx="1"/>
          </p:nvPr>
        </p:nvSpPr>
        <p:spPr>
          <a:xfrm>
            <a:off x="2925417" y="4342044"/>
            <a:ext cx="9144000" cy="1098395"/>
          </a:xfrm>
        </p:spPr>
        <p:txBody>
          <a:bodyPr>
            <a:noAutofit/>
          </a:bodyPr>
          <a:lstStyle/>
          <a:p>
            <a:pPr algn="r" rtl="0">
              <a:spcBef>
                <a:spcPts val="0"/>
              </a:spcBef>
              <a:spcAft>
                <a:spcPts val="600"/>
              </a:spcAft>
            </a:pPr>
            <a:r>
              <a:rPr lang="en-US" sz="2000" b="1" i="0" u="none" strike="noStrike" dirty="0">
                <a:solidFill>
                  <a:srgbClr val="FFFFFF"/>
                </a:solidFill>
                <a:effectLst/>
                <a:latin typeface="Times New Roman" panose="02020603050405020304" pitchFamily="18" charset="0"/>
                <a:cs typeface="Times New Roman" panose="02020603050405020304" pitchFamily="18" charset="0"/>
              </a:rPr>
              <a:t>Group 15 </a:t>
            </a:r>
            <a:endParaRPr lang="en-US" sz="2000" b="1" dirty="0">
              <a:solidFill>
                <a:srgbClr val="FFFFFF"/>
              </a:solidFill>
              <a:effectLst/>
              <a:latin typeface="Times New Roman" panose="02020603050405020304" pitchFamily="18" charset="0"/>
              <a:cs typeface="Times New Roman" panose="02020603050405020304" pitchFamily="18" charset="0"/>
            </a:endParaRPr>
          </a:p>
          <a:p>
            <a:pPr algn="r" rtl="0">
              <a:spcBef>
                <a:spcPts val="0"/>
              </a:spcBef>
              <a:spcAft>
                <a:spcPts val="600"/>
              </a:spcAft>
            </a:pPr>
            <a:r>
              <a:rPr lang="en-US" sz="2000" b="1" i="0" u="none" strike="noStrike" dirty="0" err="1">
                <a:solidFill>
                  <a:srgbClr val="FFFFFF"/>
                </a:solidFill>
                <a:effectLst/>
                <a:latin typeface="Times New Roman" panose="02020603050405020304" pitchFamily="18" charset="0"/>
                <a:cs typeface="Times New Roman" panose="02020603050405020304" pitchFamily="18" charset="0"/>
              </a:rPr>
              <a:t>Ramdayal</a:t>
            </a:r>
            <a:r>
              <a:rPr lang="en-US" sz="2000" b="1" i="0" u="none" strike="noStrike" dirty="0">
                <a:solidFill>
                  <a:srgbClr val="FFFFFF"/>
                </a:solidFill>
                <a:effectLst/>
                <a:latin typeface="Times New Roman" panose="02020603050405020304" pitchFamily="18" charset="0"/>
                <a:cs typeface="Times New Roman" panose="02020603050405020304" pitchFamily="18" charset="0"/>
              </a:rPr>
              <a:t> </a:t>
            </a:r>
            <a:r>
              <a:rPr lang="en-US" sz="2000" b="1" i="0" u="none" strike="noStrike" dirty="0" err="1">
                <a:solidFill>
                  <a:srgbClr val="FFFFFF"/>
                </a:solidFill>
                <a:effectLst/>
                <a:latin typeface="Times New Roman" panose="02020603050405020304" pitchFamily="18" charset="0"/>
                <a:cs typeface="Times New Roman" panose="02020603050405020304" pitchFamily="18" charset="0"/>
              </a:rPr>
              <a:t>Rewaria</a:t>
            </a:r>
            <a:endParaRPr lang="en-US" sz="2000" b="1" dirty="0">
              <a:solidFill>
                <a:srgbClr val="FFFFFF"/>
              </a:solidFill>
              <a:effectLst/>
              <a:latin typeface="Times New Roman" panose="02020603050405020304" pitchFamily="18" charset="0"/>
              <a:cs typeface="Times New Roman" panose="02020603050405020304" pitchFamily="18" charset="0"/>
            </a:endParaRPr>
          </a:p>
          <a:p>
            <a:pPr algn="r" rtl="0">
              <a:spcBef>
                <a:spcPts val="0"/>
              </a:spcBef>
              <a:spcAft>
                <a:spcPts val="600"/>
              </a:spcAft>
            </a:pPr>
            <a:r>
              <a:rPr lang="en-US" sz="2000" b="1" i="0" u="none" strike="noStrike" dirty="0">
                <a:solidFill>
                  <a:srgbClr val="FFFFFF"/>
                </a:solidFill>
                <a:effectLst/>
                <a:latin typeface="Times New Roman" panose="02020603050405020304" pitchFamily="18" charset="0"/>
                <a:cs typeface="Times New Roman" panose="02020603050405020304" pitchFamily="18" charset="0"/>
              </a:rPr>
              <a:t>Chaitanya Shekar</a:t>
            </a:r>
            <a:endParaRPr lang="en-US" sz="2000" b="1" dirty="0">
              <a:solidFill>
                <a:srgbClr val="FFFFFF"/>
              </a:solidFill>
              <a:effectLst/>
              <a:latin typeface="Times New Roman" panose="02020603050405020304" pitchFamily="18" charset="0"/>
              <a:cs typeface="Times New Roman" panose="02020603050405020304" pitchFamily="18" charset="0"/>
            </a:endParaRPr>
          </a:p>
          <a:p>
            <a:pPr algn="r" rtl="0">
              <a:spcBef>
                <a:spcPts val="0"/>
              </a:spcBef>
              <a:spcAft>
                <a:spcPts val="600"/>
              </a:spcAft>
            </a:pPr>
            <a:r>
              <a:rPr lang="en-US" sz="2000" b="1" i="0" u="none" strike="noStrike" dirty="0">
                <a:solidFill>
                  <a:srgbClr val="FFFFFF"/>
                </a:solidFill>
                <a:effectLst/>
                <a:latin typeface="Times New Roman" panose="02020603050405020304" pitchFamily="18" charset="0"/>
                <a:cs typeface="Times New Roman" panose="02020603050405020304" pitchFamily="18" charset="0"/>
              </a:rPr>
              <a:t>Sangeetha Ramesh</a:t>
            </a:r>
            <a:endParaRPr lang="en-US" sz="2000" b="1" dirty="0">
              <a:solidFill>
                <a:srgbClr val="FFFFFF"/>
              </a:solidFill>
              <a:effectLst/>
              <a:latin typeface="Times New Roman" panose="02020603050405020304" pitchFamily="18" charset="0"/>
              <a:cs typeface="Times New Roman" panose="02020603050405020304" pitchFamily="18" charset="0"/>
            </a:endParaRPr>
          </a:p>
          <a:p>
            <a:pPr algn="r" rtl="0">
              <a:spcBef>
                <a:spcPts val="0"/>
              </a:spcBef>
              <a:spcAft>
                <a:spcPts val="600"/>
              </a:spcAft>
            </a:pPr>
            <a:r>
              <a:rPr lang="en-US" sz="2000" b="1" i="0" u="none" strike="noStrike" dirty="0" err="1">
                <a:solidFill>
                  <a:srgbClr val="FFFFFF"/>
                </a:solidFill>
                <a:effectLst/>
                <a:latin typeface="Times New Roman" panose="02020603050405020304" pitchFamily="18" charset="0"/>
                <a:cs typeface="Times New Roman" panose="02020603050405020304" pitchFamily="18" charset="0"/>
              </a:rPr>
              <a:t>Aanchal</a:t>
            </a:r>
            <a:r>
              <a:rPr lang="en-US" sz="2000" b="1" i="0" u="none" strike="noStrike" dirty="0">
                <a:solidFill>
                  <a:srgbClr val="FFFFFF"/>
                </a:solidFill>
                <a:effectLst/>
                <a:latin typeface="Times New Roman" panose="02020603050405020304" pitchFamily="18" charset="0"/>
                <a:cs typeface="Times New Roman" panose="02020603050405020304" pitchFamily="18" charset="0"/>
              </a:rPr>
              <a:t> </a:t>
            </a:r>
            <a:r>
              <a:rPr lang="en-US" sz="2000" b="1" i="0" u="none" strike="noStrike" dirty="0" err="1">
                <a:solidFill>
                  <a:srgbClr val="FFFFFF"/>
                </a:solidFill>
                <a:effectLst/>
                <a:latin typeface="Times New Roman" panose="02020603050405020304" pitchFamily="18" charset="0"/>
                <a:cs typeface="Times New Roman" panose="02020603050405020304" pitchFamily="18" charset="0"/>
              </a:rPr>
              <a:t>Dusija</a:t>
            </a:r>
            <a:endParaRPr lang="en-US" sz="2000" b="1" dirty="0">
              <a:solidFill>
                <a:srgbClr val="FFFFFF"/>
              </a:solidFill>
              <a:effectLst/>
              <a:latin typeface="Times New Roman" panose="02020603050405020304" pitchFamily="18" charset="0"/>
              <a:cs typeface="Times New Roman" panose="02020603050405020304" pitchFamily="18" charset="0"/>
            </a:endParaRPr>
          </a:p>
          <a:p>
            <a:pPr algn="r" rtl="0">
              <a:spcBef>
                <a:spcPts val="0"/>
              </a:spcBef>
              <a:spcAft>
                <a:spcPts val="600"/>
              </a:spcAft>
            </a:pPr>
            <a:r>
              <a:rPr lang="en-US" sz="2000" b="1" i="0" u="none" strike="noStrike" dirty="0">
                <a:solidFill>
                  <a:srgbClr val="FFFFFF"/>
                </a:solidFill>
                <a:effectLst/>
                <a:latin typeface="Times New Roman" panose="02020603050405020304" pitchFamily="18" charset="0"/>
                <a:cs typeface="Times New Roman" panose="02020603050405020304" pitchFamily="18" charset="0"/>
              </a:rPr>
              <a:t>Samiksha </a:t>
            </a:r>
            <a:r>
              <a:rPr lang="en-US" sz="2000" b="1" i="0" u="none" strike="noStrike" dirty="0" err="1">
                <a:solidFill>
                  <a:srgbClr val="FFFFFF"/>
                </a:solidFill>
                <a:effectLst/>
                <a:latin typeface="Times New Roman" panose="02020603050405020304" pitchFamily="18" charset="0"/>
                <a:cs typeface="Times New Roman" panose="02020603050405020304" pitchFamily="18" charset="0"/>
              </a:rPr>
              <a:t>Thikekar</a:t>
            </a:r>
            <a:endParaRPr lang="en-US" sz="2000" b="1" dirty="0">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3241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318052" y="0"/>
            <a:ext cx="9297160" cy="946500"/>
          </a:xfrm>
        </p:spPr>
        <p:txBody>
          <a:bodyPr anchor="b">
            <a:normAutofit/>
          </a:bodyPr>
          <a:lstStyle/>
          <a:p>
            <a:r>
              <a:rPr lang="en-US" sz="4000" b="1" dirty="0">
                <a:latin typeface="Times New Roman" panose="02020603050405020304" pitchFamily="18" charset="0"/>
                <a:cs typeface="Times New Roman" panose="02020603050405020304" pitchFamily="18" charset="0"/>
              </a:rPr>
              <a:t>T-TESTING</a:t>
            </a: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ADDB9D3-8C3F-31C9-1257-C4B7F65A8D2C}"/>
              </a:ext>
            </a:extLst>
          </p:cNvPr>
          <p:cNvSpPr>
            <a:spLocks noGrp="1"/>
          </p:cNvSpPr>
          <p:nvPr>
            <p:ph idx="1"/>
          </p:nvPr>
        </p:nvSpPr>
        <p:spPr>
          <a:xfrm>
            <a:off x="321366" y="1223380"/>
            <a:ext cx="6278218" cy="5081321"/>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Hypothesis</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Null hypothesis, H0:</a:t>
            </a:r>
            <a:r>
              <a:rPr lang="el-GR" sz="1600" dirty="0">
                <a:latin typeface="Times New Roman" panose="02020603050405020304" pitchFamily="18" charset="0"/>
                <a:cs typeface="Times New Roman" panose="02020603050405020304" pitchFamily="18" charset="0"/>
              </a:rPr>
              <a:t>μ</a:t>
            </a:r>
            <a:r>
              <a:rPr lang="en-US" sz="1600" dirty="0">
                <a:latin typeface="Times New Roman" panose="02020603050405020304" pitchFamily="18" charset="0"/>
                <a:cs typeface="Times New Roman" panose="02020603050405020304" pitchFamily="18" charset="0"/>
              </a:rPr>
              <a:t>E−</a:t>
            </a:r>
            <a:r>
              <a:rPr lang="el-GR" sz="1600" dirty="0">
                <a:latin typeface="Times New Roman" panose="02020603050405020304" pitchFamily="18" charset="0"/>
                <a:cs typeface="Times New Roman" panose="02020603050405020304" pitchFamily="18" charset="0"/>
              </a:rPr>
              <a:t>μ</a:t>
            </a:r>
            <a:r>
              <a:rPr lang="en-US" sz="1600" dirty="0">
                <a:latin typeface="Times New Roman" panose="02020603050405020304" pitchFamily="18" charset="0"/>
                <a:cs typeface="Times New Roman" panose="02020603050405020304" pitchFamily="18" charset="0"/>
              </a:rPr>
              <a:t>G=0  v/s </a:t>
            </a:r>
          </a:p>
          <a:p>
            <a:r>
              <a:rPr lang="en-US" sz="1600" dirty="0">
                <a:latin typeface="Times New Roman" panose="02020603050405020304" pitchFamily="18" charset="0"/>
                <a:cs typeface="Times New Roman" panose="02020603050405020304" pitchFamily="18" charset="0"/>
              </a:rPr>
              <a:t>Alternative hypothesis, Ha:</a:t>
            </a:r>
            <a:r>
              <a:rPr lang="el-GR" sz="1600" dirty="0">
                <a:latin typeface="Times New Roman" panose="02020603050405020304" pitchFamily="18" charset="0"/>
                <a:cs typeface="Times New Roman" panose="02020603050405020304" pitchFamily="18" charset="0"/>
              </a:rPr>
              <a:t>μ</a:t>
            </a:r>
            <a:r>
              <a:rPr lang="en-US" sz="1600" dirty="0">
                <a:latin typeface="Times New Roman" panose="02020603050405020304" pitchFamily="18" charset="0"/>
                <a:cs typeface="Times New Roman" panose="02020603050405020304" pitchFamily="18" charset="0"/>
              </a:rPr>
              <a:t>E−</a:t>
            </a:r>
            <a:r>
              <a:rPr lang="el-GR" sz="1600" dirty="0">
                <a:latin typeface="Times New Roman" panose="02020603050405020304" pitchFamily="18" charset="0"/>
                <a:cs typeface="Times New Roman" panose="02020603050405020304" pitchFamily="18" charset="0"/>
              </a:rPr>
              <a:t>μ</a:t>
            </a:r>
            <a:r>
              <a:rPr lang="en-US" sz="1600" dirty="0">
                <a:latin typeface="Times New Roman" panose="02020603050405020304" pitchFamily="18" charset="0"/>
                <a:cs typeface="Times New Roman" panose="02020603050405020304" pitchFamily="18" charset="0"/>
              </a:rPr>
              <a:t>G&gt;0.</a:t>
            </a:r>
          </a:p>
          <a:p>
            <a:pPr marL="0" indent="0">
              <a:buNone/>
            </a:pPr>
            <a:r>
              <a:rPr lang="en-US" sz="1600" dirty="0">
                <a:latin typeface="Times New Roman" panose="02020603050405020304" pitchFamily="18" charset="0"/>
                <a:cs typeface="Times New Roman" panose="02020603050405020304" pitchFamily="18" charset="0"/>
              </a:rPr>
              <a:t>Where, </a:t>
            </a:r>
          </a:p>
          <a:p>
            <a:r>
              <a:rPr lang="el-GR" sz="1600" dirty="0">
                <a:latin typeface="Times New Roman" panose="02020603050405020304" pitchFamily="18" charset="0"/>
                <a:cs typeface="Times New Roman" panose="02020603050405020304" pitchFamily="18" charset="0"/>
              </a:rPr>
              <a:t>μ</a:t>
            </a:r>
            <a:r>
              <a:rPr lang="en-US" sz="1600" dirty="0">
                <a:latin typeface="Times New Roman" panose="02020603050405020304" pitchFamily="18" charset="0"/>
                <a:cs typeface="Times New Roman" panose="02020603050405020304" pitchFamily="18" charset="0"/>
              </a:rPr>
              <a:t>G= mean minimum price of G-</a:t>
            </a:r>
            <a:r>
              <a:rPr lang="en-US" sz="1600" dirty="0" err="1">
                <a:latin typeface="Times New Roman" panose="02020603050405020304" pitchFamily="18" charset="0"/>
                <a:cs typeface="Times New Roman" panose="02020603050405020304" pitchFamily="18" charset="0"/>
              </a:rPr>
              <a:t>Eazy</a:t>
            </a:r>
            <a:r>
              <a:rPr lang="en-US" sz="1600" dirty="0">
                <a:latin typeface="Times New Roman" panose="02020603050405020304" pitchFamily="18" charset="0"/>
                <a:cs typeface="Times New Roman" panose="02020603050405020304" pitchFamily="18" charset="0"/>
              </a:rPr>
              <a:t> </a:t>
            </a:r>
          </a:p>
          <a:p>
            <a:r>
              <a:rPr lang="el-GR" sz="1600" dirty="0">
                <a:latin typeface="Times New Roman" panose="02020603050405020304" pitchFamily="18" charset="0"/>
                <a:cs typeface="Times New Roman" panose="02020603050405020304" pitchFamily="18" charset="0"/>
              </a:rPr>
              <a:t>μ</a:t>
            </a:r>
            <a:r>
              <a:rPr lang="en-US" sz="1600" dirty="0">
                <a:latin typeface="Times New Roman" panose="02020603050405020304" pitchFamily="18" charset="0"/>
                <a:cs typeface="Times New Roman" panose="02020603050405020304" pitchFamily="18" charset="0"/>
              </a:rPr>
              <a:t>E= mean minimum price of Ed Sheeran.</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0695B39-629E-B6BF-5980-DDD1C0EE0F9D}"/>
              </a:ext>
            </a:extLst>
          </p:cNvPr>
          <p:cNvPicPr>
            <a:picLocks noChangeAspect="1"/>
          </p:cNvPicPr>
          <p:nvPr/>
        </p:nvPicPr>
        <p:blipFill>
          <a:blip r:embed="rId3"/>
          <a:stretch>
            <a:fillRect/>
          </a:stretch>
        </p:blipFill>
        <p:spPr>
          <a:xfrm>
            <a:off x="6096000" y="3565854"/>
            <a:ext cx="4398480" cy="2714490"/>
          </a:xfrm>
          <a:prstGeom prst="rect">
            <a:avLst/>
          </a:prstGeom>
        </p:spPr>
      </p:pic>
      <p:sp>
        <p:nvSpPr>
          <p:cNvPr id="14" name="TextBox 13">
            <a:extLst>
              <a:ext uri="{FF2B5EF4-FFF2-40B4-BE49-F238E27FC236}">
                <a16:creationId xmlns:a16="http://schemas.microsoft.com/office/drawing/2014/main" id="{9F1B7F6B-A51E-DFB9-D8BD-6180DC4EEE76}"/>
              </a:ext>
            </a:extLst>
          </p:cNvPr>
          <p:cNvSpPr txBox="1"/>
          <p:nvPr/>
        </p:nvSpPr>
        <p:spPr>
          <a:xfrm>
            <a:off x="321365" y="3892048"/>
            <a:ext cx="4837044" cy="2062103"/>
          </a:xfrm>
          <a:prstGeom prst="rect">
            <a:avLst/>
          </a:prstGeom>
          <a:noFill/>
        </p:spPr>
        <p:txBody>
          <a:bodyPr wrap="square">
            <a:spAutoFit/>
          </a:bodyPr>
          <a:lstStyle/>
          <a:p>
            <a:pPr marL="0" indent="0">
              <a:buNone/>
            </a:pPr>
            <a:r>
              <a:rPr lang="en-US" sz="1600" b="1" dirty="0">
                <a:latin typeface="Times New Roman" panose="02020603050405020304" pitchFamily="18" charset="0"/>
                <a:cs typeface="Times New Roman" panose="02020603050405020304" pitchFamily="18" charset="0"/>
              </a:rPr>
              <a:t>Conclusion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Since p value is less than 0.05, At 5% significance level, we have enough evidence to reject the null hypothesis.</a:t>
            </a:r>
          </a:p>
          <a:p>
            <a:r>
              <a:rPr lang="en-US" sz="1600" dirty="0">
                <a:latin typeface="Times New Roman" panose="02020603050405020304" pitchFamily="18" charset="0"/>
                <a:cs typeface="Times New Roman" panose="02020603050405020304" pitchFamily="18" charset="0"/>
              </a:rPr>
              <a:t>Therefore, there is strong evidence that the mean minimum price of Ed Sheeran and G-</a:t>
            </a:r>
            <a:r>
              <a:rPr lang="en-US" sz="1600" dirty="0" err="1">
                <a:latin typeface="Times New Roman" panose="02020603050405020304" pitchFamily="18" charset="0"/>
                <a:cs typeface="Times New Roman" panose="02020603050405020304" pitchFamily="18" charset="0"/>
              </a:rPr>
              <a:t>Eazy</a:t>
            </a:r>
            <a:r>
              <a:rPr lang="en-US" sz="1600" dirty="0">
                <a:latin typeface="Times New Roman" panose="02020603050405020304" pitchFamily="18" charset="0"/>
                <a:cs typeface="Times New Roman" panose="02020603050405020304" pitchFamily="18" charset="0"/>
              </a:rPr>
              <a:t> were not the same but in fact the average minimum price of Ed </a:t>
            </a:r>
            <a:r>
              <a:rPr lang="en-US" sz="1600" dirty="0" err="1">
                <a:latin typeface="Times New Roman" panose="02020603050405020304" pitchFamily="18" charset="0"/>
                <a:cs typeface="Times New Roman" panose="02020603050405020304" pitchFamily="18" charset="0"/>
              </a:rPr>
              <a:t>Sheerant</a:t>
            </a:r>
            <a:r>
              <a:rPr lang="en-US" sz="1600" dirty="0">
                <a:latin typeface="Times New Roman" panose="02020603050405020304" pitchFamily="18" charset="0"/>
                <a:cs typeface="Times New Roman" panose="02020603050405020304" pitchFamily="18" charset="0"/>
              </a:rPr>
              <a:t> were greater than the average minimum price of G-</a:t>
            </a:r>
            <a:r>
              <a:rPr lang="en-US" sz="1600" dirty="0" err="1">
                <a:latin typeface="Times New Roman" panose="02020603050405020304" pitchFamily="18" charset="0"/>
                <a:cs typeface="Times New Roman" panose="02020603050405020304" pitchFamily="18" charset="0"/>
              </a:rPr>
              <a:t>Eazy</a:t>
            </a:r>
            <a:r>
              <a:rPr lang="en-US" sz="1600" dirty="0">
                <a:latin typeface="Times New Roman" panose="02020603050405020304" pitchFamily="18" charset="0"/>
                <a:cs typeface="Times New Roman" panose="02020603050405020304" pitchFamily="18" charset="0"/>
              </a:rPr>
              <a:t>.</a:t>
            </a:r>
          </a:p>
        </p:txBody>
      </p:sp>
      <p:pic>
        <p:nvPicPr>
          <p:cNvPr id="15" name="Picture 14" descr="Text, letter&#10;&#10;Description automatically generated">
            <a:extLst>
              <a:ext uri="{FF2B5EF4-FFF2-40B4-BE49-F238E27FC236}">
                <a16:creationId xmlns:a16="http://schemas.microsoft.com/office/drawing/2014/main" id="{E6471C08-0FB6-ED84-706D-9808B42294EA}"/>
              </a:ext>
            </a:extLst>
          </p:cNvPr>
          <p:cNvPicPr>
            <a:picLocks noChangeAspect="1"/>
          </p:cNvPicPr>
          <p:nvPr/>
        </p:nvPicPr>
        <p:blipFill>
          <a:blip r:embed="rId4"/>
          <a:stretch>
            <a:fillRect/>
          </a:stretch>
        </p:blipFill>
        <p:spPr>
          <a:xfrm>
            <a:off x="6077362" y="1283158"/>
            <a:ext cx="6097656" cy="2222814"/>
          </a:xfrm>
          <a:prstGeom prst="rect">
            <a:avLst/>
          </a:prstGeom>
        </p:spPr>
      </p:pic>
      <p:sp>
        <p:nvSpPr>
          <p:cNvPr id="17" name="TextBox 16">
            <a:extLst>
              <a:ext uri="{FF2B5EF4-FFF2-40B4-BE49-F238E27FC236}">
                <a16:creationId xmlns:a16="http://schemas.microsoft.com/office/drawing/2014/main" id="{841DFF6D-323E-191B-5611-6E06F704548A}"/>
              </a:ext>
            </a:extLst>
          </p:cNvPr>
          <p:cNvSpPr txBox="1"/>
          <p:nvPr/>
        </p:nvSpPr>
        <p:spPr>
          <a:xfrm>
            <a:off x="5977972" y="967213"/>
            <a:ext cx="6097656" cy="369332"/>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Results</a:t>
            </a:r>
            <a:r>
              <a:rPr lang="en-US" sz="1800" b="1"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95251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321365" y="180782"/>
            <a:ext cx="9297160" cy="946500"/>
          </a:xfrm>
        </p:spPr>
        <p:txBody>
          <a:bodyPr anchor="b">
            <a:normAutofit/>
          </a:bodyPr>
          <a:lstStyle/>
          <a:p>
            <a:r>
              <a:rPr lang="en-US" sz="4000" b="1" dirty="0">
                <a:latin typeface="Times New Roman" panose="02020603050405020304" pitchFamily="18" charset="0"/>
                <a:cs typeface="Times New Roman" panose="02020603050405020304" pitchFamily="18" charset="0"/>
              </a:rPr>
              <a:t>BOOTSTRAPING</a:t>
            </a: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ADDB9D3-8C3F-31C9-1257-C4B7F65A8D2C}"/>
              </a:ext>
            </a:extLst>
          </p:cNvPr>
          <p:cNvSpPr>
            <a:spLocks noGrp="1"/>
          </p:cNvSpPr>
          <p:nvPr>
            <p:ph idx="1"/>
          </p:nvPr>
        </p:nvSpPr>
        <p:spPr>
          <a:xfrm>
            <a:off x="321365" y="1478592"/>
            <a:ext cx="6645965" cy="4351338"/>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Conclusion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95% bootstrap percentile interval, mean ratio of G-</a:t>
            </a:r>
            <a:r>
              <a:rPr lang="en-US" sz="1600" dirty="0" err="1">
                <a:latin typeface="Times New Roman" panose="02020603050405020304" pitchFamily="18" charset="0"/>
                <a:cs typeface="Times New Roman" panose="02020603050405020304" pitchFamily="18" charset="0"/>
              </a:rPr>
              <a:t>Eazy’s</a:t>
            </a:r>
            <a:r>
              <a:rPr lang="en-US" sz="1600" dirty="0">
                <a:latin typeface="Times New Roman" panose="02020603050405020304" pitchFamily="18" charset="0"/>
                <a:cs typeface="Times New Roman" panose="02020603050405020304" pitchFamily="18" charset="0"/>
              </a:rPr>
              <a:t> minimum price to Ed Sheeran’s minimum price is between 0.7332200 and 0.8629818..</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Results</a:t>
            </a:r>
            <a:r>
              <a:rPr lang="en-US" sz="1600" dirty="0">
                <a:latin typeface="Times New Roman" panose="02020603050405020304" pitchFamily="18" charset="0"/>
                <a:cs typeface="Times New Roman" panose="02020603050405020304" pitchFamily="18" charset="0"/>
              </a:rPr>
              <a:t>:</a:t>
            </a:r>
          </a:p>
        </p:txBody>
      </p:sp>
      <p:pic>
        <p:nvPicPr>
          <p:cNvPr id="6" name="Picture 5" descr="Chart, histogram&#10;&#10;Description automatically generated">
            <a:extLst>
              <a:ext uri="{FF2B5EF4-FFF2-40B4-BE49-F238E27FC236}">
                <a16:creationId xmlns:a16="http://schemas.microsoft.com/office/drawing/2014/main" id="{CAE37546-DDBB-1FF7-CE1F-235BCE498255}"/>
              </a:ext>
            </a:extLst>
          </p:cNvPr>
          <p:cNvPicPr>
            <a:picLocks noChangeAspect="1"/>
          </p:cNvPicPr>
          <p:nvPr/>
        </p:nvPicPr>
        <p:blipFill>
          <a:blip r:embed="rId3"/>
          <a:stretch>
            <a:fillRect/>
          </a:stretch>
        </p:blipFill>
        <p:spPr>
          <a:xfrm>
            <a:off x="7036905" y="3060756"/>
            <a:ext cx="4664926" cy="2878926"/>
          </a:xfrm>
          <a:prstGeom prst="rect">
            <a:avLst/>
          </a:prstGeom>
        </p:spPr>
      </p:pic>
      <p:pic>
        <p:nvPicPr>
          <p:cNvPr id="10" name="Picture 9" descr="Text&#10;&#10;Description automatically generated with low confidence">
            <a:extLst>
              <a:ext uri="{FF2B5EF4-FFF2-40B4-BE49-F238E27FC236}">
                <a16:creationId xmlns:a16="http://schemas.microsoft.com/office/drawing/2014/main" id="{36E85ECA-7E2F-2E9F-4EF9-672E4C7BA5FA}"/>
              </a:ext>
            </a:extLst>
          </p:cNvPr>
          <p:cNvPicPr>
            <a:picLocks noChangeAspect="1"/>
          </p:cNvPicPr>
          <p:nvPr/>
        </p:nvPicPr>
        <p:blipFill>
          <a:blip r:embed="rId4"/>
          <a:stretch>
            <a:fillRect/>
          </a:stretch>
        </p:blipFill>
        <p:spPr>
          <a:xfrm>
            <a:off x="579622" y="3349461"/>
            <a:ext cx="1879600" cy="609600"/>
          </a:xfrm>
          <a:prstGeom prst="rect">
            <a:avLst/>
          </a:prstGeom>
        </p:spPr>
      </p:pic>
    </p:spTree>
    <p:extLst>
      <p:ext uri="{BB962C8B-B14F-4D97-AF65-F5344CB8AC3E}">
        <p14:creationId xmlns:p14="http://schemas.microsoft.com/office/powerpoint/2010/main" val="224334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321365" y="180782"/>
            <a:ext cx="9297160" cy="946500"/>
          </a:xfrm>
        </p:spPr>
        <p:txBody>
          <a:bodyPr anchor="b">
            <a:normAutofit/>
          </a:bodyPr>
          <a:lstStyle/>
          <a:p>
            <a:r>
              <a:rPr lang="en-US" sz="4000" b="1" dirty="0">
                <a:latin typeface="Times New Roman" panose="02020603050405020304" pitchFamily="18" charset="0"/>
                <a:cs typeface="Times New Roman" panose="02020603050405020304" pitchFamily="18" charset="0"/>
              </a:rPr>
              <a:t>CHI-SQUARE TEST</a:t>
            </a: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9F6D385-D8C9-C9DF-7731-2C8518469BD1}"/>
              </a:ext>
            </a:extLst>
          </p:cNvPr>
          <p:cNvSpPr txBox="1">
            <a:spLocks/>
          </p:cNvSpPr>
          <p:nvPr/>
        </p:nvSpPr>
        <p:spPr>
          <a:xfrm>
            <a:off x="569843" y="1588370"/>
            <a:ext cx="11277600" cy="4633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Hypothesis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Null Hypothesis: Minimum Price and Score are independent</a:t>
            </a:r>
          </a:p>
          <a:p>
            <a:r>
              <a:rPr lang="en-US" sz="1600" dirty="0">
                <a:latin typeface="Times New Roman" panose="02020603050405020304" pitchFamily="18" charset="0"/>
                <a:cs typeface="Times New Roman" panose="02020603050405020304" pitchFamily="18" charset="0"/>
              </a:rPr>
              <a:t>Alternative Hypothesis: Minimum Price and Score are not independent</a:t>
            </a:r>
          </a:p>
          <a:p>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Results</a:t>
            </a:r>
            <a:r>
              <a:rPr lang="en-US" sz="16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Conclusion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Since p value is less than 0.05, At 5% significance level, we have enough evidence to reject the null hypothesis.</a:t>
            </a:r>
          </a:p>
          <a:p>
            <a:r>
              <a:rPr lang="en-US" sz="1600" dirty="0">
                <a:latin typeface="Times New Roman" panose="02020603050405020304" pitchFamily="18" charset="0"/>
                <a:cs typeface="Times New Roman" panose="02020603050405020304" pitchFamily="18" charset="0"/>
              </a:rPr>
              <a:t>Therefore, there is strong evidence that the minimum price and Score of the Artists are dependent.</a:t>
            </a:r>
          </a:p>
        </p:txBody>
      </p:sp>
      <p:pic>
        <p:nvPicPr>
          <p:cNvPr id="10" name="Picture 9" descr="Text&#10;&#10;Description automatically generated">
            <a:extLst>
              <a:ext uri="{FF2B5EF4-FFF2-40B4-BE49-F238E27FC236}">
                <a16:creationId xmlns:a16="http://schemas.microsoft.com/office/drawing/2014/main" id="{C84978BE-172B-DA53-4BEA-077112551F37}"/>
              </a:ext>
            </a:extLst>
          </p:cNvPr>
          <p:cNvPicPr>
            <a:picLocks noChangeAspect="1"/>
          </p:cNvPicPr>
          <p:nvPr/>
        </p:nvPicPr>
        <p:blipFill>
          <a:blip r:embed="rId3"/>
          <a:stretch>
            <a:fillRect/>
          </a:stretch>
        </p:blipFill>
        <p:spPr>
          <a:xfrm>
            <a:off x="569843" y="3287395"/>
            <a:ext cx="7772400" cy="1261044"/>
          </a:xfrm>
          <a:prstGeom prst="rect">
            <a:avLst/>
          </a:prstGeom>
        </p:spPr>
      </p:pic>
    </p:spTree>
    <p:extLst>
      <p:ext uri="{BB962C8B-B14F-4D97-AF65-F5344CB8AC3E}">
        <p14:creationId xmlns:p14="http://schemas.microsoft.com/office/powerpoint/2010/main" val="207937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321365" y="180782"/>
            <a:ext cx="9297160" cy="946500"/>
          </a:xfrm>
        </p:spPr>
        <p:txBody>
          <a:bodyPr anchor="b">
            <a:normAutofit/>
          </a:bodyPr>
          <a:lstStyle/>
          <a:p>
            <a:r>
              <a:rPr lang="en-US" sz="4000" b="1" dirty="0">
                <a:latin typeface="Times New Roman" panose="02020603050405020304" pitchFamily="18" charset="0"/>
                <a:cs typeface="Times New Roman" panose="02020603050405020304" pitchFamily="18" charset="0"/>
              </a:rPr>
              <a:t>ANOVA TESTING (ONE-WAY)</a:t>
            </a: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9F6D385-D8C9-C9DF-7731-2C8518469BD1}"/>
              </a:ext>
            </a:extLst>
          </p:cNvPr>
          <p:cNvSpPr txBox="1">
            <a:spLocks/>
          </p:cNvSpPr>
          <p:nvPr/>
        </p:nvSpPr>
        <p:spPr>
          <a:xfrm>
            <a:off x="569843" y="1588371"/>
            <a:ext cx="1105894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Hypothesis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Null Hypothesis : There is no effect of the Artist on the Minimum Price</a:t>
            </a:r>
          </a:p>
          <a:p>
            <a:r>
              <a:rPr lang="en-US" sz="1600" dirty="0">
                <a:latin typeface="Times New Roman" panose="02020603050405020304" pitchFamily="18" charset="0"/>
                <a:cs typeface="Times New Roman" panose="02020603050405020304" pitchFamily="18" charset="0"/>
              </a:rPr>
              <a:t>Alternative Hypothesis: There is an effect of the Artist on the Minimum Price</a:t>
            </a:r>
          </a:p>
          <a:p>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Results</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Conclusion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P-value: 2e-16. Since p value is less than 0.05, At 5% significance level, we have enough evidence to reject the null hypothesis.</a:t>
            </a:r>
          </a:p>
          <a:p>
            <a:r>
              <a:rPr lang="en-US" sz="1600" dirty="0">
                <a:latin typeface="Times New Roman" panose="02020603050405020304" pitchFamily="18" charset="0"/>
                <a:cs typeface="Times New Roman" panose="02020603050405020304" pitchFamily="18" charset="0"/>
              </a:rPr>
              <a:t>Therefore, there is strong evidence that there is an effect of the Artist on the Minimum Price.</a:t>
            </a:r>
          </a:p>
        </p:txBody>
      </p:sp>
      <p:pic>
        <p:nvPicPr>
          <p:cNvPr id="14" name="Picture 13" descr="Text&#10;&#10;Description automatically generated with medium confidence">
            <a:extLst>
              <a:ext uri="{FF2B5EF4-FFF2-40B4-BE49-F238E27FC236}">
                <a16:creationId xmlns:a16="http://schemas.microsoft.com/office/drawing/2014/main" id="{F7E3A056-8C89-7682-60A8-3F1533C88736}"/>
              </a:ext>
            </a:extLst>
          </p:cNvPr>
          <p:cNvPicPr>
            <a:picLocks noChangeAspect="1"/>
          </p:cNvPicPr>
          <p:nvPr/>
        </p:nvPicPr>
        <p:blipFill>
          <a:blip r:embed="rId3"/>
          <a:stretch>
            <a:fillRect/>
          </a:stretch>
        </p:blipFill>
        <p:spPr>
          <a:xfrm>
            <a:off x="569843" y="3122690"/>
            <a:ext cx="5943600" cy="1282700"/>
          </a:xfrm>
          <a:prstGeom prst="rect">
            <a:avLst/>
          </a:prstGeom>
        </p:spPr>
      </p:pic>
    </p:spTree>
    <p:extLst>
      <p:ext uri="{BB962C8B-B14F-4D97-AF65-F5344CB8AC3E}">
        <p14:creationId xmlns:p14="http://schemas.microsoft.com/office/powerpoint/2010/main" val="368561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321365" y="320937"/>
            <a:ext cx="9297160" cy="946500"/>
          </a:xfrm>
        </p:spPr>
        <p:txBody>
          <a:bodyPr anchor="b">
            <a:normAutofit/>
          </a:bodyPr>
          <a:lstStyle/>
          <a:p>
            <a:r>
              <a:rPr lang="en-US" sz="4000" b="1" dirty="0">
                <a:latin typeface="Times New Roman" panose="02020603050405020304" pitchFamily="18" charset="0"/>
                <a:cs typeface="Times New Roman" panose="02020603050405020304" pitchFamily="18" charset="0"/>
              </a:rPr>
              <a:t>ANOVA TESTING (TWO-WAY)</a:t>
            </a: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9F6D385-D8C9-C9DF-7731-2C8518469BD1}"/>
              </a:ext>
            </a:extLst>
          </p:cNvPr>
          <p:cNvSpPr txBox="1">
            <a:spLocks/>
          </p:cNvSpPr>
          <p:nvPr/>
        </p:nvSpPr>
        <p:spPr>
          <a:xfrm>
            <a:off x="569843" y="1435035"/>
            <a:ext cx="11297479" cy="51333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Times New Roman" panose="02020603050405020304" pitchFamily="18" charset="0"/>
                <a:cs typeface="Times New Roman" panose="02020603050405020304" pitchFamily="18" charset="0"/>
              </a:rPr>
              <a:t>Hypothesis 1</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Null Hypothesis : There is no effect of the City and Weekend on the Minimum Price</a:t>
            </a:r>
          </a:p>
          <a:p>
            <a:r>
              <a:rPr lang="en-US" sz="1400" dirty="0">
                <a:latin typeface="Times New Roman" panose="02020603050405020304" pitchFamily="18" charset="0"/>
                <a:cs typeface="Times New Roman" panose="02020603050405020304" pitchFamily="18" charset="0"/>
              </a:rPr>
              <a:t>Alternative Hypothesis: There is an effect of the City and Weekend on the Minimum Price</a:t>
            </a:r>
          </a:p>
          <a:p>
            <a:pPr marL="0" indent="0">
              <a:buNone/>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400" b="1" dirty="0">
                <a:latin typeface="Times New Roman" panose="02020603050405020304" pitchFamily="18" charset="0"/>
                <a:cs typeface="Times New Roman" panose="02020603050405020304" pitchFamily="18" charset="0"/>
              </a:rPr>
              <a:t>Hypothesis 2</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Null Hypothesis : There is no interaction effect of the City and Weekend on the Minimum Price</a:t>
            </a:r>
          </a:p>
          <a:p>
            <a:r>
              <a:rPr lang="en-US" sz="1400" dirty="0">
                <a:latin typeface="Times New Roman" panose="02020603050405020304" pitchFamily="18" charset="0"/>
                <a:cs typeface="Times New Roman" panose="02020603050405020304" pitchFamily="18" charset="0"/>
              </a:rPr>
              <a:t>Alternative Hypothesis: There is an interaction effect of the City and Weekend on the Minimum Price</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Results</a:t>
            </a:r>
            <a:r>
              <a:rPr lang="en-US" sz="14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400" b="1" dirty="0">
                <a:latin typeface="Times New Roman" panose="02020603050405020304" pitchFamily="18" charset="0"/>
                <a:cs typeface="Times New Roman" panose="02020603050405020304" pitchFamily="18" charset="0"/>
              </a:rPr>
              <a:t>Conclusion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P-value: 2e-16. Since p value is less than 0.05, At 5% significance level, we have enough evidence to reject the null hypothesis.</a:t>
            </a:r>
          </a:p>
          <a:p>
            <a:r>
              <a:rPr lang="en-US" sz="1400" dirty="0">
                <a:latin typeface="Times New Roman" panose="02020603050405020304" pitchFamily="18" charset="0"/>
                <a:cs typeface="Times New Roman" panose="02020603050405020304" pitchFamily="18" charset="0"/>
              </a:rPr>
              <a:t>Therefore, there is strong evidence that there is an effect of the City and Weekend on the Minimum Price. Additionally, their interaction effect also has an effect on the Minimum Price.</a:t>
            </a:r>
          </a:p>
        </p:txBody>
      </p:sp>
      <p:pic>
        <p:nvPicPr>
          <p:cNvPr id="6" name="Picture 5" descr="Text&#10;&#10;Description automatically generated with medium confidence">
            <a:extLst>
              <a:ext uri="{FF2B5EF4-FFF2-40B4-BE49-F238E27FC236}">
                <a16:creationId xmlns:a16="http://schemas.microsoft.com/office/drawing/2014/main" id="{CB16AEAD-450C-F480-81DC-86449921B33E}"/>
              </a:ext>
            </a:extLst>
          </p:cNvPr>
          <p:cNvPicPr>
            <a:picLocks noChangeAspect="1"/>
          </p:cNvPicPr>
          <p:nvPr/>
        </p:nvPicPr>
        <p:blipFill>
          <a:blip r:embed="rId3"/>
          <a:stretch>
            <a:fillRect/>
          </a:stretch>
        </p:blipFill>
        <p:spPr>
          <a:xfrm>
            <a:off x="569843" y="3944288"/>
            <a:ext cx="5554362" cy="1325880"/>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CF89666A-FDD2-4B9E-8203-6A1E6E875D26}"/>
              </a:ext>
            </a:extLst>
          </p:cNvPr>
          <p:cNvPicPr>
            <a:picLocks noChangeAspect="1"/>
          </p:cNvPicPr>
          <p:nvPr/>
        </p:nvPicPr>
        <p:blipFill>
          <a:blip r:embed="rId4"/>
          <a:stretch>
            <a:fillRect/>
          </a:stretch>
        </p:blipFill>
        <p:spPr>
          <a:xfrm>
            <a:off x="6312960" y="3944288"/>
            <a:ext cx="5554362" cy="1325880"/>
          </a:xfrm>
          <a:prstGeom prst="rect">
            <a:avLst/>
          </a:prstGeom>
        </p:spPr>
      </p:pic>
    </p:spTree>
    <p:extLst>
      <p:ext uri="{BB962C8B-B14F-4D97-AF65-F5344CB8AC3E}">
        <p14:creationId xmlns:p14="http://schemas.microsoft.com/office/powerpoint/2010/main" val="128298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321365" y="320937"/>
            <a:ext cx="9297160" cy="946500"/>
          </a:xfrm>
        </p:spPr>
        <p:txBody>
          <a:bodyPr anchor="b">
            <a:normAutofit/>
          </a:bodyPr>
          <a:lstStyle/>
          <a:p>
            <a:r>
              <a:rPr lang="en-US" sz="4000" b="1" dirty="0">
                <a:latin typeface="Times New Roman" panose="02020603050405020304" pitchFamily="18" charset="0"/>
                <a:cs typeface="Times New Roman" panose="02020603050405020304" pitchFamily="18" charset="0"/>
              </a:rPr>
              <a:t>MULTIPLE LINEAR REGRESSION</a:t>
            </a: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09D565B-7AF6-3069-5FC6-05500E8CE028}"/>
              </a:ext>
            </a:extLst>
          </p:cNvPr>
          <p:cNvSpPr txBox="1">
            <a:spLocks/>
          </p:cNvSpPr>
          <p:nvPr/>
        </p:nvSpPr>
        <p:spPr>
          <a:xfrm>
            <a:off x="569844" y="1588371"/>
            <a:ext cx="94587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Some data pre-processing steps were applied such as converting the data to numerical, remove unnecessary columns, normalizing the data using Z-score standardization and splitting the data into train and test.</a:t>
            </a:r>
          </a:p>
          <a:p>
            <a:r>
              <a:rPr lang="en-US" sz="1600" b="1" dirty="0">
                <a:latin typeface="Times New Roman" panose="02020603050405020304" pitchFamily="18" charset="0"/>
                <a:cs typeface="Times New Roman" panose="02020603050405020304" pitchFamily="18" charset="0"/>
              </a:rPr>
              <a:t>A total of 4 different models were run before selecting the best one:</a:t>
            </a:r>
          </a:p>
          <a:p>
            <a:pPr lvl="1"/>
            <a:r>
              <a:rPr lang="en-US" sz="1400" b="1" dirty="0">
                <a:latin typeface="Times New Roman" panose="02020603050405020304" pitchFamily="18" charset="0"/>
                <a:cs typeface="Times New Roman" panose="02020603050405020304" pitchFamily="18" charset="0"/>
              </a:rPr>
              <a:t>Normal Model with all the feature columns.</a:t>
            </a:r>
          </a:p>
          <a:p>
            <a:pPr lvl="1"/>
            <a:r>
              <a:rPr lang="en-US" sz="1400" b="1" dirty="0">
                <a:latin typeface="Times New Roman" panose="02020603050405020304" pitchFamily="18" charset="0"/>
                <a:cs typeface="Times New Roman" panose="02020603050405020304" pitchFamily="18" charset="0"/>
              </a:rPr>
              <a:t>Normal Model with significant feature columns.</a:t>
            </a:r>
          </a:p>
          <a:p>
            <a:pPr lvl="1"/>
            <a:r>
              <a:rPr lang="en-US" sz="1400" b="1" dirty="0">
                <a:latin typeface="Times New Roman" panose="02020603050405020304" pitchFamily="18" charset="0"/>
                <a:cs typeface="Times New Roman" panose="02020603050405020304" pitchFamily="18" charset="0"/>
              </a:rPr>
              <a:t>Quadratic Model with significant feature columns.</a:t>
            </a:r>
          </a:p>
          <a:p>
            <a:pPr lvl="1"/>
            <a:r>
              <a:rPr lang="en-US" sz="1400" b="1" dirty="0">
                <a:latin typeface="Times New Roman" panose="02020603050405020304" pitchFamily="18" charset="0"/>
                <a:cs typeface="Times New Roman" panose="02020603050405020304" pitchFamily="18" charset="0"/>
              </a:rPr>
              <a:t>Polynomial Model with significant feature columns.</a:t>
            </a:r>
          </a:p>
          <a:p>
            <a:pPr marL="0" indent="0">
              <a:buNone/>
            </a:pPr>
            <a:r>
              <a:rPr lang="en-US" sz="1600" b="1" dirty="0">
                <a:latin typeface="Times New Roman" panose="02020603050405020304" pitchFamily="18" charset="0"/>
                <a:cs typeface="Times New Roman" panose="02020603050405020304" pitchFamily="18" charset="0"/>
              </a:rPr>
              <a:t>Results</a:t>
            </a:r>
            <a:r>
              <a:rPr lang="en-US" sz="16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3E0B23C2-505D-F27F-F488-2F1F4BDD8736}"/>
              </a:ext>
            </a:extLst>
          </p:cNvPr>
          <p:cNvPicPr>
            <a:picLocks noChangeAspect="1"/>
          </p:cNvPicPr>
          <p:nvPr/>
        </p:nvPicPr>
        <p:blipFill>
          <a:blip r:embed="rId4"/>
          <a:stretch>
            <a:fillRect/>
          </a:stretch>
        </p:blipFill>
        <p:spPr>
          <a:xfrm>
            <a:off x="569845" y="4095749"/>
            <a:ext cx="6586330" cy="1569555"/>
          </a:xfrm>
          <a:prstGeom prst="rect">
            <a:avLst/>
          </a:prstGeom>
        </p:spPr>
      </p:pic>
      <p:pic>
        <p:nvPicPr>
          <p:cNvPr id="1030" name="Picture 6">
            <a:extLst>
              <a:ext uri="{FF2B5EF4-FFF2-40B4-BE49-F238E27FC236}">
                <a16:creationId xmlns:a16="http://schemas.microsoft.com/office/drawing/2014/main" id="{6720B136-D313-3294-36DE-857DA1B3EC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6631" y="2325756"/>
            <a:ext cx="4675367" cy="333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78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321365" y="320937"/>
            <a:ext cx="9297160" cy="946500"/>
          </a:xfrm>
        </p:spPr>
        <p:txBody>
          <a:bodyPr anchor="b">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76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74E9E-2EF8-351A-1F31-F25C0BBBA56F}"/>
              </a:ext>
            </a:extLst>
          </p:cNvPr>
          <p:cNvSpPr>
            <a:spLocks noGrp="1"/>
          </p:cNvSpPr>
          <p:nvPr>
            <p:ph type="title"/>
          </p:nvPr>
        </p:nvSpPr>
        <p:spPr>
          <a:xfrm>
            <a:off x="371691" y="0"/>
            <a:ext cx="11644717" cy="1655483"/>
          </a:xfrm>
        </p:spPr>
        <p:txBody>
          <a:bodyPr anchor="b">
            <a:normAutofit/>
          </a:bodyPr>
          <a:lstStyle/>
          <a:p>
            <a:pPr rtl="0">
              <a:spcBef>
                <a:spcPts val="0"/>
              </a:spcBef>
              <a:spcAft>
                <a:spcPts val="0"/>
              </a:spcAft>
            </a:pPr>
            <a:r>
              <a:rPr lang="en-US" sz="4000" b="1" i="0" u="none" strike="noStrike" dirty="0">
                <a:effectLst/>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pic>
        <p:nvPicPr>
          <p:cNvPr id="2050" name="Picture 2" descr="Ticketmaster (@Ticketmaster) / Twitter">
            <a:extLst>
              <a:ext uri="{FF2B5EF4-FFF2-40B4-BE49-F238E27FC236}">
                <a16:creationId xmlns:a16="http://schemas.microsoft.com/office/drawing/2014/main" id="{AE04728D-B7CE-D406-44C9-A8F778671B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BC5ACF5-63F9-4F84-95FB-EDA7E539B63C}"/>
              </a:ext>
            </a:extLst>
          </p:cNvPr>
          <p:cNvSpPr>
            <a:spLocks noGrp="1"/>
          </p:cNvSpPr>
          <p:nvPr>
            <p:ph idx="1"/>
          </p:nvPr>
        </p:nvSpPr>
        <p:spPr>
          <a:xfrm>
            <a:off x="371691" y="2047461"/>
            <a:ext cx="10979707" cy="3737113"/>
          </a:xfrm>
        </p:spPr>
        <p:txBody>
          <a:bodyPr anchor="t">
            <a:normAutofit/>
          </a:bodyPr>
          <a:lstStyle/>
          <a:p>
            <a:pPr rtl="0" fontAlgn="base">
              <a:spcBef>
                <a:spcPts val="0"/>
              </a:spcBef>
              <a:spcAft>
                <a:spcPts val="0"/>
              </a:spcAft>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Ticketmaster is the world's largest ticket distribution company in the United States, completely dominating its market niche. The company distributes tickets for more than 10,000 clients whose events range from professional wrestling matches and rock concerts to Broadway shows and operas.</a:t>
            </a:r>
          </a:p>
          <a:p>
            <a:pPr marL="0" indent="0" rtl="0" fontAlgn="base">
              <a:spcBef>
                <a:spcPts val="0"/>
              </a:spcBef>
              <a:spcAft>
                <a:spcPts val="0"/>
              </a:spcAft>
              <a:buNone/>
            </a:pPr>
            <a:endParaRPr lang="en-US" sz="1600" b="0" i="0" u="none" strike="noStrike" dirty="0">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The face value of Ticketmaster tickets is determined by the artist or client. In addition to the face value price, venues and Ticketmaster add fees to pay for their services.</a:t>
            </a:r>
          </a:p>
          <a:p>
            <a:pPr marL="0" indent="0" rtl="0" fontAlgn="base">
              <a:spcBef>
                <a:spcPts val="0"/>
              </a:spcBef>
              <a:spcAft>
                <a:spcPts val="0"/>
              </a:spcAft>
              <a:buNone/>
            </a:pPr>
            <a:endParaRPr lang="en-US" sz="1600" b="0" i="0" u="none" strike="noStrike" dirty="0">
              <a:effectLst/>
              <a:latin typeface="Times New Roman" panose="02020603050405020304" pitchFamily="18" charset="0"/>
              <a:cs typeface="Times New Roman" panose="02020603050405020304" pitchFamily="18" charset="0"/>
            </a:endParaRPr>
          </a:p>
          <a:p>
            <a:pPr rtl="0" fontAlgn="base">
              <a:spcBef>
                <a:spcPts val="0"/>
              </a:spcBef>
              <a:spcAft>
                <a:spcPts val="1200"/>
              </a:spcAft>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Fee amounts vary between events and are dependent on the venue, available delivery methods, and preferences of the artist.</a:t>
            </a:r>
          </a:p>
          <a:p>
            <a:pPr rtl="0" fontAlgn="base">
              <a:spcBef>
                <a:spcPts val="0"/>
              </a:spcBef>
              <a:spcAft>
                <a:spcPts val="12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indent="0" rtl="0" fontAlgn="base">
              <a:spcBef>
                <a:spcPts val="0"/>
              </a:spcBef>
              <a:spcAft>
                <a:spcPts val="1200"/>
              </a:spcAft>
              <a:buNone/>
            </a:pPr>
            <a:endParaRPr lang="en-US" sz="1600" dirty="0">
              <a:latin typeface="Times New Roman" panose="02020603050405020304" pitchFamily="18" charset="0"/>
              <a:cs typeface="Times New Roman" panose="02020603050405020304" pitchFamily="18" charset="0"/>
            </a:endParaRPr>
          </a:p>
          <a:p>
            <a:pPr marL="0" indent="0" rtl="0" fontAlgn="base">
              <a:spcBef>
                <a:spcPts val="0"/>
              </a:spcBef>
              <a:spcAft>
                <a:spcPts val="1200"/>
              </a:spcAft>
              <a:buNone/>
            </a:pPr>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a:t>
            </a:r>
          </a:p>
          <a:p>
            <a:pPr marL="0" indent="0" fontAlgn="base">
              <a:spcBef>
                <a:spcPts val="0"/>
              </a:spcBef>
              <a:spcAft>
                <a:spcPts val="1200"/>
              </a:spcAft>
              <a:buNone/>
            </a:pPr>
            <a:r>
              <a:rPr lang="en-US" sz="1600" dirty="0">
                <a:latin typeface="Times New Roman" panose="02020603050405020304" pitchFamily="18" charset="0"/>
                <a:cs typeface="Times New Roman" panose="02020603050405020304" pitchFamily="18" charset="0"/>
              </a:rPr>
              <a:t>To check which factors affect the minimum price of the concert ticket.</a:t>
            </a:r>
          </a:p>
          <a:p>
            <a:pPr marL="0" indent="0" rtl="0" fontAlgn="base">
              <a:spcBef>
                <a:spcPts val="0"/>
              </a:spcBef>
              <a:spcAft>
                <a:spcPts val="1200"/>
              </a:spcAft>
              <a:buNone/>
            </a:pPr>
            <a:endParaRPr lang="en-US" sz="1600" b="0" i="0" u="none" strike="noStrike" dirty="0">
              <a:effectLst/>
              <a:latin typeface="Times New Roman" panose="02020603050405020304" pitchFamily="18" charset="0"/>
              <a:cs typeface="Times New Roman" panose="02020603050405020304" pitchFamily="18" charset="0"/>
            </a:endParaRPr>
          </a:p>
        </p:txBody>
      </p:sp>
      <p:sp>
        <p:nvSpPr>
          <p:cNvPr id="2057" name="Rectangle 205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14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B45A00B2-015E-FFE1-59E7-809D876D330E}"/>
              </a:ext>
            </a:extLst>
          </p:cNvPr>
          <p:cNvSpPr>
            <a:spLocks noGrp="1"/>
          </p:cNvSpPr>
          <p:nvPr>
            <p:ph type="title"/>
          </p:nvPr>
        </p:nvSpPr>
        <p:spPr>
          <a:xfrm>
            <a:off x="838200" y="365125"/>
            <a:ext cx="10515600" cy="1325563"/>
          </a:xfrm>
        </p:spPr>
        <p:txBody>
          <a:bodyPr>
            <a:normAutofit/>
          </a:bodyPr>
          <a:lstStyle/>
          <a:p>
            <a:pPr rtl="0">
              <a:spcBef>
                <a:spcPts val="0"/>
              </a:spcBef>
              <a:spcAft>
                <a:spcPts val="0"/>
              </a:spcAft>
            </a:pPr>
            <a:r>
              <a:rPr lang="en-US" sz="2500" b="1" dirty="0">
                <a:latin typeface="Times New Roman" panose="02020603050405020304" pitchFamily="18" charset="0"/>
                <a:cs typeface="Times New Roman" panose="02020603050405020304" pitchFamily="18" charset="0"/>
              </a:rPr>
              <a:t>DATASET</a:t>
            </a:r>
          </a:p>
        </p:txBody>
      </p:sp>
      <p:pic>
        <p:nvPicPr>
          <p:cNvPr id="16" name="Picture 15" descr="Ticketmaster (@Ticketmaster) / Twitter">
            <a:extLst>
              <a:ext uri="{FF2B5EF4-FFF2-40B4-BE49-F238E27FC236}">
                <a16:creationId xmlns:a16="http://schemas.microsoft.com/office/drawing/2014/main" id="{3105C346-8BF9-AB5A-2C6C-44B0A5D5C9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Content Placeholder 5">
            <a:extLst>
              <a:ext uri="{FF2B5EF4-FFF2-40B4-BE49-F238E27FC236}">
                <a16:creationId xmlns:a16="http://schemas.microsoft.com/office/drawing/2014/main" id="{BCF59C9C-1FC3-115E-E95A-5D08F1DBF57C}"/>
              </a:ext>
            </a:extLst>
          </p:cNvPr>
          <p:cNvGraphicFramePr>
            <a:graphicFrameLocks noGrp="1"/>
          </p:cNvGraphicFramePr>
          <p:nvPr>
            <p:ph sz="half" idx="1"/>
            <p:extLst>
              <p:ext uri="{D42A27DB-BD31-4B8C-83A1-F6EECF244321}">
                <p14:modId xmlns:p14="http://schemas.microsoft.com/office/powerpoint/2010/main" val="2709081277"/>
              </p:ext>
            </p:extLst>
          </p:nvPr>
        </p:nvGraphicFramePr>
        <p:xfrm>
          <a:off x="669786" y="1523077"/>
          <a:ext cx="3634409" cy="4816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Content Placeholder 5">
            <a:extLst>
              <a:ext uri="{FF2B5EF4-FFF2-40B4-BE49-F238E27FC236}">
                <a16:creationId xmlns:a16="http://schemas.microsoft.com/office/drawing/2014/main" id="{EE53CFD2-FC9F-937B-0E95-FC69E5EAEC92}"/>
              </a:ext>
            </a:extLst>
          </p:cNvPr>
          <p:cNvGraphicFramePr>
            <a:graphicFrameLocks/>
          </p:cNvGraphicFramePr>
          <p:nvPr>
            <p:extLst>
              <p:ext uri="{D42A27DB-BD31-4B8C-83A1-F6EECF244321}">
                <p14:modId xmlns:p14="http://schemas.microsoft.com/office/powerpoint/2010/main" val="249922741"/>
              </p:ext>
            </p:extLst>
          </p:nvPr>
        </p:nvGraphicFramePr>
        <p:xfrm>
          <a:off x="4188238" y="1509665"/>
          <a:ext cx="3634409" cy="48165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0" name="Content Placeholder 5">
            <a:extLst>
              <a:ext uri="{FF2B5EF4-FFF2-40B4-BE49-F238E27FC236}">
                <a16:creationId xmlns:a16="http://schemas.microsoft.com/office/drawing/2014/main" id="{3B518233-9DE0-FBEB-AD15-3EBE6C1C0962}"/>
              </a:ext>
            </a:extLst>
          </p:cNvPr>
          <p:cNvGraphicFramePr>
            <a:graphicFrameLocks/>
          </p:cNvGraphicFramePr>
          <p:nvPr>
            <p:extLst>
              <p:ext uri="{D42A27DB-BD31-4B8C-83A1-F6EECF244321}">
                <p14:modId xmlns:p14="http://schemas.microsoft.com/office/powerpoint/2010/main" val="827603692"/>
              </p:ext>
            </p:extLst>
          </p:nvPr>
        </p:nvGraphicFramePr>
        <p:xfrm>
          <a:off x="7986791" y="1524991"/>
          <a:ext cx="3634409" cy="481650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2366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310667" y="13999"/>
            <a:ext cx="9297160" cy="1667997"/>
          </a:xfrm>
        </p:spPr>
        <p:txBody>
          <a:bodyPr anchor="b">
            <a:normAutofit/>
          </a:bodyPr>
          <a:lstStyle/>
          <a:p>
            <a:r>
              <a:rPr lang="en-US" sz="4000" b="1" i="0" u="none" strike="noStrike" dirty="0">
                <a:effectLst/>
                <a:latin typeface="Times New Roman" panose="02020603050405020304" pitchFamily="18" charset="0"/>
                <a:cs typeface="Times New Roman" panose="02020603050405020304" pitchFamily="18" charset="0"/>
              </a:rPr>
              <a:t>PRELIMINARY ANALYSIS</a:t>
            </a:r>
            <a:endParaRPr lang="en-US" sz="4000" dirty="0"/>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FB703161-541B-33FB-9E43-178188E175F8}"/>
              </a:ext>
            </a:extLst>
          </p:cNvPr>
          <p:cNvGraphicFramePr/>
          <p:nvPr>
            <p:extLst>
              <p:ext uri="{D42A27DB-BD31-4B8C-83A1-F6EECF244321}">
                <p14:modId xmlns:p14="http://schemas.microsoft.com/office/powerpoint/2010/main" val="3090472808"/>
              </p:ext>
            </p:extLst>
          </p:nvPr>
        </p:nvGraphicFramePr>
        <p:xfrm>
          <a:off x="5543827"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91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288485" y="281171"/>
            <a:ext cx="9297160" cy="916683"/>
          </a:xfrm>
        </p:spPr>
        <p:txBody>
          <a:bodyPr anchor="b">
            <a:normAutofit/>
          </a:bodyPr>
          <a:lstStyle/>
          <a:p>
            <a:r>
              <a:rPr lang="en-US" sz="4000" b="1" i="0" u="none" strike="noStrike" dirty="0">
                <a:solidFill>
                  <a:srgbClr val="1A1A1A"/>
                </a:solidFill>
                <a:effectLst/>
                <a:latin typeface="Times New Roman" panose="02020603050405020304" pitchFamily="18" charset="0"/>
                <a:cs typeface="Times New Roman" panose="02020603050405020304" pitchFamily="18" charset="0"/>
              </a:rPr>
              <a:t>REMOVING OUTLIERS</a:t>
            </a:r>
            <a:endParaRPr lang="en-US" sz="4000" dirty="0"/>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Content Placeholder 3">
            <a:extLst>
              <a:ext uri="{FF2B5EF4-FFF2-40B4-BE49-F238E27FC236}">
                <a16:creationId xmlns:a16="http://schemas.microsoft.com/office/drawing/2014/main" id="{B387E4E4-717E-72D9-5C24-B46F340371A5}"/>
              </a:ext>
            </a:extLst>
          </p:cNvPr>
          <p:cNvGraphicFramePr>
            <a:graphicFrameLocks/>
          </p:cNvGraphicFramePr>
          <p:nvPr>
            <p:extLst>
              <p:ext uri="{D42A27DB-BD31-4B8C-83A1-F6EECF244321}">
                <p14:modId xmlns:p14="http://schemas.microsoft.com/office/powerpoint/2010/main" val="313435565"/>
              </p:ext>
            </p:extLst>
          </p:nvPr>
        </p:nvGraphicFramePr>
        <p:xfrm>
          <a:off x="2932044" y="1997764"/>
          <a:ext cx="8700811" cy="4198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8" descr="Data ">
            <a:extLst>
              <a:ext uri="{FF2B5EF4-FFF2-40B4-BE49-F238E27FC236}">
                <a16:creationId xmlns:a16="http://schemas.microsoft.com/office/drawing/2014/main" id="{CA2DD91B-CE55-97ED-6364-1BFFE11649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0562" y="2717351"/>
            <a:ext cx="2173007" cy="242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0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270911" y="163454"/>
            <a:ext cx="9297160" cy="946500"/>
          </a:xfrm>
        </p:spPr>
        <p:txBody>
          <a:bodyPr anchor="b">
            <a:normAutofit/>
          </a:bodyPr>
          <a:lstStyle/>
          <a:p>
            <a:r>
              <a:rPr lang="en-US" sz="4000" b="1" dirty="0">
                <a:latin typeface="Times New Roman" panose="02020603050405020304" pitchFamily="18" charset="0"/>
                <a:cs typeface="Times New Roman" panose="02020603050405020304" pitchFamily="18" charset="0"/>
              </a:rPr>
              <a:t>CORRELATION PLOT</a:t>
            </a:r>
            <a:endParaRPr lang="en-US" sz="4000" dirty="0"/>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2D1C89B-AAA5-BD75-1DF9-DABE004B84D2}"/>
              </a:ext>
            </a:extLst>
          </p:cNvPr>
          <p:cNvPicPr>
            <a:picLocks noChangeAspect="1"/>
          </p:cNvPicPr>
          <p:nvPr/>
        </p:nvPicPr>
        <p:blipFill>
          <a:blip r:embed="rId3"/>
          <a:stretch>
            <a:fillRect/>
          </a:stretch>
        </p:blipFill>
        <p:spPr>
          <a:xfrm>
            <a:off x="2574234" y="1501295"/>
            <a:ext cx="7772400" cy="4796681"/>
          </a:xfrm>
          <a:prstGeom prst="rect">
            <a:avLst/>
          </a:prstGeom>
        </p:spPr>
      </p:pic>
    </p:spTree>
    <p:extLst>
      <p:ext uri="{BB962C8B-B14F-4D97-AF65-F5344CB8AC3E}">
        <p14:creationId xmlns:p14="http://schemas.microsoft.com/office/powerpoint/2010/main" val="181219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270912" y="251267"/>
            <a:ext cx="9297160" cy="946500"/>
          </a:xfrm>
        </p:spPr>
        <p:txBody>
          <a:bodyPr anchor="b">
            <a:normAutofit/>
          </a:bodyPr>
          <a:lstStyle/>
          <a:p>
            <a:r>
              <a:rPr lang="en-US" sz="4000" b="1" i="0" u="none" strike="noStrike" dirty="0">
                <a:solidFill>
                  <a:srgbClr val="1A1A1A"/>
                </a:solidFill>
                <a:effectLst/>
                <a:latin typeface="Times New Roman" panose="02020603050405020304" pitchFamily="18" charset="0"/>
                <a:cs typeface="Times New Roman" panose="02020603050405020304" pitchFamily="18" charset="0"/>
              </a:rPr>
              <a:t>EXPLORATORY DATA ANALYSIS</a:t>
            </a:r>
            <a:endParaRPr lang="en-US" sz="4000" dirty="0"/>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8FF72A4-AA30-8488-370C-DF99B627234C}"/>
              </a:ext>
            </a:extLst>
          </p:cNvPr>
          <p:cNvPicPr>
            <a:picLocks noChangeAspect="1"/>
          </p:cNvPicPr>
          <p:nvPr/>
        </p:nvPicPr>
        <p:blipFill>
          <a:blip r:embed="rId3"/>
          <a:stretch>
            <a:fillRect/>
          </a:stretch>
        </p:blipFill>
        <p:spPr>
          <a:xfrm>
            <a:off x="838200" y="2791391"/>
            <a:ext cx="4417666" cy="2726331"/>
          </a:xfrm>
          <a:prstGeom prst="rect">
            <a:avLst/>
          </a:prstGeom>
        </p:spPr>
      </p:pic>
      <p:pic>
        <p:nvPicPr>
          <p:cNvPr id="4" name="Picture 3">
            <a:extLst>
              <a:ext uri="{FF2B5EF4-FFF2-40B4-BE49-F238E27FC236}">
                <a16:creationId xmlns:a16="http://schemas.microsoft.com/office/drawing/2014/main" id="{84EE85A2-B2DE-C499-123C-ABAD7F33DDA4}"/>
              </a:ext>
            </a:extLst>
          </p:cNvPr>
          <p:cNvPicPr>
            <a:picLocks noChangeAspect="1"/>
          </p:cNvPicPr>
          <p:nvPr/>
        </p:nvPicPr>
        <p:blipFill>
          <a:blip r:embed="rId4"/>
          <a:stretch>
            <a:fillRect/>
          </a:stretch>
        </p:blipFill>
        <p:spPr>
          <a:xfrm>
            <a:off x="6556513" y="2557111"/>
            <a:ext cx="4797287" cy="2960611"/>
          </a:xfrm>
          <a:prstGeom prst="rect">
            <a:avLst/>
          </a:prstGeom>
        </p:spPr>
      </p:pic>
    </p:spTree>
    <p:extLst>
      <p:ext uri="{BB962C8B-B14F-4D97-AF65-F5344CB8AC3E}">
        <p14:creationId xmlns:p14="http://schemas.microsoft.com/office/powerpoint/2010/main" val="54551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EA44E-2783-0C81-A5D4-828D6F78645D}"/>
              </a:ext>
            </a:extLst>
          </p:cNvPr>
          <p:cNvSpPr>
            <a:spLocks noGrp="1"/>
          </p:cNvSpPr>
          <p:nvPr>
            <p:ph type="title"/>
          </p:nvPr>
        </p:nvSpPr>
        <p:spPr>
          <a:xfrm>
            <a:off x="151643" y="95540"/>
            <a:ext cx="9297160" cy="946500"/>
          </a:xfrm>
        </p:spPr>
        <p:txBody>
          <a:bodyPr anchor="b">
            <a:normAutofit/>
          </a:bodyPr>
          <a:lstStyle/>
          <a:p>
            <a:r>
              <a:rPr lang="en-US" sz="4000" b="1" i="0" u="none" strike="noStrike" dirty="0">
                <a:solidFill>
                  <a:srgbClr val="1A1A1A"/>
                </a:solidFill>
                <a:effectLst/>
                <a:latin typeface="Times New Roman" panose="02020603050405020304" pitchFamily="18" charset="0"/>
                <a:cs typeface="Times New Roman" panose="02020603050405020304" pitchFamily="18" charset="0"/>
              </a:rPr>
              <a:t>EXPLORATORY DATA ANALYSIS</a:t>
            </a:r>
            <a:endParaRPr lang="en-US" sz="4000" dirty="0"/>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9445D4E-CE4E-5740-C2A6-9A336637A17D}"/>
              </a:ext>
            </a:extLst>
          </p:cNvPr>
          <p:cNvPicPr>
            <a:picLocks noChangeAspect="1"/>
          </p:cNvPicPr>
          <p:nvPr/>
        </p:nvPicPr>
        <p:blipFill>
          <a:blip r:embed="rId3"/>
          <a:stretch>
            <a:fillRect/>
          </a:stretch>
        </p:blipFill>
        <p:spPr>
          <a:xfrm>
            <a:off x="371061" y="1043609"/>
            <a:ext cx="11330609" cy="4721087"/>
          </a:xfrm>
          <a:prstGeom prst="rect">
            <a:avLst/>
          </a:prstGeom>
        </p:spPr>
      </p:pic>
    </p:spTree>
    <p:extLst>
      <p:ext uri="{BB962C8B-B14F-4D97-AF65-F5344CB8AC3E}">
        <p14:creationId xmlns:p14="http://schemas.microsoft.com/office/powerpoint/2010/main" val="39933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icketmaster (@Ticketmaster) / Twitter">
            <a:extLst>
              <a:ext uri="{FF2B5EF4-FFF2-40B4-BE49-F238E27FC236}">
                <a16:creationId xmlns:a16="http://schemas.microsoft.com/office/drawing/2014/main" id="{BCF83BC0-B08F-5B72-243C-DC2FF44D74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77" r="6776" b="4"/>
          <a:stretch/>
        </p:blipFill>
        <p:spPr bwMode="auto">
          <a:xfrm>
            <a:off x="10922299" y="13999"/>
            <a:ext cx="1269699" cy="142103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B921118-7CB1-3788-B489-91121EEFF91C}"/>
              </a:ext>
            </a:extLst>
          </p:cNvPr>
          <p:cNvSpPr txBox="1">
            <a:spLocks/>
          </p:cNvSpPr>
          <p:nvPr/>
        </p:nvSpPr>
        <p:spPr>
          <a:xfrm>
            <a:off x="151643" y="95540"/>
            <a:ext cx="9297160" cy="9465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rgbClr val="1A1A1A"/>
                </a:solidFill>
                <a:latin typeface="Times New Roman" panose="02020603050405020304" pitchFamily="18" charset="0"/>
                <a:cs typeface="Times New Roman" panose="02020603050405020304" pitchFamily="18" charset="0"/>
              </a:rPr>
              <a:t>EXPLORATORY DATA ANALYSIS</a:t>
            </a:r>
            <a:endParaRPr lang="en-US" sz="4000" dirty="0"/>
          </a:p>
        </p:txBody>
      </p:sp>
      <p:pic>
        <p:nvPicPr>
          <p:cNvPr id="3" name="Picture 2">
            <a:extLst>
              <a:ext uri="{FF2B5EF4-FFF2-40B4-BE49-F238E27FC236}">
                <a16:creationId xmlns:a16="http://schemas.microsoft.com/office/drawing/2014/main" id="{90FD8DCE-C6C5-823B-6DE6-97579B9CD026}"/>
              </a:ext>
            </a:extLst>
          </p:cNvPr>
          <p:cNvPicPr>
            <a:picLocks noChangeAspect="1"/>
          </p:cNvPicPr>
          <p:nvPr/>
        </p:nvPicPr>
        <p:blipFill>
          <a:blip r:embed="rId3"/>
          <a:stretch>
            <a:fillRect/>
          </a:stretch>
        </p:blipFill>
        <p:spPr>
          <a:xfrm>
            <a:off x="142363" y="1174432"/>
            <a:ext cx="11600089" cy="4833371"/>
          </a:xfrm>
          <a:prstGeom prst="rect">
            <a:avLst/>
          </a:prstGeom>
        </p:spPr>
      </p:pic>
    </p:spTree>
    <p:extLst>
      <p:ext uri="{BB962C8B-B14F-4D97-AF65-F5344CB8AC3E}">
        <p14:creationId xmlns:p14="http://schemas.microsoft.com/office/powerpoint/2010/main" val="172607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774</Words>
  <Application>Microsoft Macintosh PowerPoint</Application>
  <PresentationFormat>Widescreen</PresentationFormat>
  <Paragraphs>123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TicketMaster Analysis A brief analysis on major concert tickets sold during 2021</vt:lpstr>
      <vt:lpstr>INTRODUCTION</vt:lpstr>
      <vt:lpstr>DATASET</vt:lpstr>
      <vt:lpstr>PRELIMINARY ANALYSIS</vt:lpstr>
      <vt:lpstr>REMOVING OUTLIERS</vt:lpstr>
      <vt:lpstr>CORRELATION PLOT</vt:lpstr>
      <vt:lpstr>EXPLORATORY DATA ANALYSIS</vt:lpstr>
      <vt:lpstr>EXPLORATORY DATA ANALYSIS</vt:lpstr>
      <vt:lpstr>PowerPoint Presentation</vt:lpstr>
      <vt:lpstr>T-TESTING</vt:lpstr>
      <vt:lpstr>BOOTSTRAPING</vt:lpstr>
      <vt:lpstr>CHI-SQUARE TEST</vt:lpstr>
      <vt:lpstr>ANOVA TESTING (ONE-WAY)</vt:lpstr>
      <vt:lpstr>ANOVA TESTING (TWO-WAY)</vt:lpstr>
      <vt:lpstr>MULTIPLE LINEAR REGRESSION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TicketMaster Analysis  A brief analysis on major concert tickets sold during 2021</dc:title>
  <dc:creator>Aanchal Kishore Dusija</dc:creator>
  <cp:lastModifiedBy>Aanchal Kishore Dusija</cp:lastModifiedBy>
  <cp:revision>40</cp:revision>
  <dcterms:created xsi:type="dcterms:W3CDTF">2022-12-04T06:19:11Z</dcterms:created>
  <dcterms:modified xsi:type="dcterms:W3CDTF">2022-12-04T20:02:32Z</dcterms:modified>
</cp:coreProperties>
</file>