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8" r:id="rId1"/>
  </p:sldMasterIdLst>
  <p:handoutMasterIdLst>
    <p:handoutMasterId r:id="rId15"/>
  </p:handoutMasterIdLst>
  <p:sldIdLst>
    <p:sldId id="259" r:id="rId2"/>
    <p:sldId id="261" r:id="rId3"/>
    <p:sldId id="263" r:id="rId4"/>
    <p:sldId id="258" r:id="rId5"/>
    <p:sldId id="267" r:id="rId6"/>
    <p:sldId id="262" r:id="rId7"/>
    <p:sldId id="260" r:id="rId8"/>
    <p:sldId id="264" r:id="rId9"/>
    <p:sldId id="265" r:id="rId10"/>
    <p:sldId id="268" r:id="rId11"/>
    <p:sldId id="270"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58"/>
      </p:cViewPr>
      <p:guideLst/>
    </p:cSldViewPr>
  </p:slideViewPr>
  <p:notesTextViewPr>
    <p:cViewPr>
      <p:scale>
        <a:sx n="1" d="1"/>
        <a:sy n="1" d="1"/>
      </p:scale>
      <p:origin x="0" y="0"/>
    </p:cViewPr>
  </p:notesTextViewPr>
  <p:notesViewPr>
    <p:cSldViewPr snapToGrid="0" showGuides="1">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'q1.regionwise_access'!$B$1</c:f>
              <c:strCache>
                <c:ptCount val="1"/>
                <c:pt idx="0">
                  <c:v>Rural</c:v>
                </c:pt>
              </c:strCache>
            </c:strRef>
          </c:tx>
          <c:spPr>
            <a:solidFill>
              <a:schemeClr val="accent1"/>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'q1.regionwise_access'!$B$2:$B$8</c:f>
              <c:numCache>
                <c:formatCode>_(* #,##0.00_);_(* \(#,##0.00\);_(* "-"??_);_(@_)</c:formatCode>
                <c:ptCount val="7"/>
                <c:pt idx="0">
                  <c:v>100</c:v>
                </c:pt>
                <c:pt idx="1">
                  <c:v>99.933354121999301</c:v>
                </c:pt>
                <c:pt idx="2">
                  <c:v>89.144639724923493</c:v>
                </c:pt>
                <c:pt idx="3">
                  <c:v>87.1019626942402</c:v>
                </c:pt>
                <c:pt idx="4">
                  <c:v>80.009381358859002</c:v>
                </c:pt>
                <c:pt idx="5">
                  <c:v>67.168582147083001</c:v>
                </c:pt>
                <c:pt idx="6">
                  <c:v>20.526032702913199</c:v>
                </c:pt>
              </c:numCache>
            </c:numRef>
          </c:val>
          <c:extLst>
            <c:ext xmlns:c16="http://schemas.microsoft.com/office/drawing/2014/chart" uri="{C3380CC4-5D6E-409C-BE32-E72D297353CC}">
              <c16:uniqueId val="{00000000-3EF0-41C6-87C7-4FD6D632D0DD}"/>
            </c:ext>
          </c:extLst>
        </c:ser>
        <c:ser>
          <c:idx val="1"/>
          <c:order val="1"/>
          <c:tx>
            <c:strRef>
              <c:f>'q1.regionwise_access'!$C$1</c:f>
              <c:strCache>
                <c:ptCount val="1"/>
                <c:pt idx="0">
                  <c:v>Urban</c:v>
                </c:pt>
              </c:strCache>
            </c:strRef>
          </c:tx>
          <c:spPr>
            <a:solidFill>
              <a:schemeClr val="accent2"/>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'q1.regionwise_access'!$C$2:$C$8</c:f>
              <c:numCache>
                <c:formatCode>_(* #,##0.00_);_(* \(#,##0.00\);_(* "-"??_);_(@_)</c:formatCode>
                <c:ptCount val="7"/>
                <c:pt idx="0">
                  <c:v>100</c:v>
                </c:pt>
                <c:pt idx="1">
                  <c:v>99.952752471992298</c:v>
                </c:pt>
                <c:pt idx="2">
                  <c:v>97.8193340572398</c:v>
                </c:pt>
                <c:pt idx="3">
                  <c:v>97.922807093734903</c:v>
                </c:pt>
                <c:pt idx="4">
                  <c:v>93.589810275194907</c:v>
                </c:pt>
                <c:pt idx="5">
                  <c:v>94.603876596305795</c:v>
                </c:pt>
                <c:pt idx="6">
                  <c:v>64.023022915343404</c:v>
                </c:pt>
              </c:numCache>
            </c:numRef>
          </c:val>
          <c:extLst>
            <c:ext xmlns:c16="http://schemas.microsoft.com/office/drawing/2014/chart" uri="{C3380CC4-5D6E-409C-BE32-E72D297353CC}">
              <c16:uniqueId val="{00000001-3EF0-41C6-87C7-4FD6D632D0DD}"/>
            </c:ext>
          </c:extLst>
        </c:ser>
        <c:ser>
          <c:idx val="2"/>
          <c:order val="2"/>
          <c:tx>
            <c:strRef>
              <c:f>'q1.regionwise_access'!$D$1</c:f>
              <c:strCache>
                <c:ptCount val="1"/>
                <c:pt idx="0">
                  <c:v>Total</c:v>
                </c:pt>
              </c:strCache>
            </c:strRef>
          </c:tx>
          <c:spPr>
            <a:solidFill>
              <a:schemeClr val="accent3"/>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'q1.regionwise_access'!$D$2:$D$8</c:f>
              <c:numCache>
                <c:formatCode>_(* #,##0.00_);_(* \(#,##0.00\);_(* "-"??_);_(@_)</c:formatCode>
                <c:ptCount val="7"/>
                <c:pt idx="0">
                  <c:v>100</c:v>
                </c:pt>
                <c:pt idx="1">
                  <c:v>99.9262422227023</c:v>
                </c:pt>
                <c:pt idx="2">
                  <c:v>94.010634722028499</c:v>
                </c:pt>
                <c:pt idx="3">
                  <c:v>93.545267730806003</c:v>
                </c:pt>
                <c:pt idx="4">
                  <c:v>84.243985156438995</c:v>
                </c:pt>
                <c:pt idx="5">
                  <c:v>73.788103744387598</c:v>
                </c:pt>
                <c:pt idx="6">
                  <c:v>37.108000074888999</c:v>
                </c:pt>
              </c:numCache>
            </c:numRef>
          </c:val>
          <c:extLst>
            <c:ext xmlns:c16="http://schemas.microsoft.com/office/drawing/2014/chart" uri="{C3380CC4-5D6E-409C-BE32-E72D297353CC}">
              <c16:uniqueId val="{00000002-3EF0-41C6-87C7-4FD6D632D0DD}"/>
            </c:ext>
          </c:extLst>
        </c:ser>
        <c:dLbls>
          <c:showLegendKey val="0"/>
          <c:showVal val="0"/>
          <c:showCatName val="0"/>
          <c:showSerName val="0"/>
          <c:showPercent val="0"/>
          <c:showBubbleSize val="0"/>
        </c:dLbls>
        <c:gapWidth val="219"/>
        <c:overlap val="-27"/>
        <c:axId val="409353824"/>
        <c:axId val="409359648"/>
      </c:barChart>
      <c:catAx>
        <c:axId val="409353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t" anchorCtr="0"/>
          <a:lstStyle/>
          <a:p>
            <a:pPr>
              <a:defRPr sz="1197" b="0" i="0" u="none" strike="noStrike" kern="1200" baseline="0">
                <a:ln>
                  <a:noFill/>
                </a:ln>
                <a:solidFill>
                  <a:schemeClr val="tx1">
                    <a:lumMod val="65000"/>
                    <a:lumOff val="35000"/>
                  </a:schemeClr>
                </a:solidFill>
                <a:latin typeface="+mn-lt"/>
                <a:ea typeface="+mn-ea"/>
                <a:cs typeface="+mn-cs"/>
              </a:defRPr>
            </a:pPr>
            <a:endParaRPr lang="en-US"/>
          </a:p>
        </c:txPr>
        <c:crossAx val="409359648"/>
        <c:crosses val="autoZero"/>
        <c:auto val="1"/>
        <c:lblAlgn val="ctr"/>
        <c:lblOffset val="100"/>
        <c:noMultiLvlLbl val="0"/>
      </c:catAx>
      <c:valAx>
        <c:axId val="409359648"/>
        <c:scaling>
          <c:orientation val="minMax"/>
          <c:max val="100"/>
        </c:scaling>
        <c:delete val="0"/>
        <c:axPos val="l"/>
        <c:numFmt formatCode="_(* #,##0.00_);_(* \(#,##0.00\);_(* &quot;-&quot;??_);_(@_)"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353824"/>
        <c:crossesAt val="1"/>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040351-6D92-42CF-8D9A-C1D924275A8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9BCAAE5-0520-4E59-BAB1-FE0375D279AD}">
      <dgm:prSet/>
      <dgm:spPr/>
      <dgm:t>
        <a:bodyPr/>
        <a:lstStyle/>
        <a:p>
          <a:pPr>
            <a:lnSpc>
              <a:spcPct val="100000"/>
            </a:lnSpc>
          </a:pPr>
          <a:r>
            <a:rPr lang="en-IN"/>
            <a:t>PROBLEM STATEMENT</a:t>
          </a:r>
          <a:endParaRPr lang="en-US"/>
        </a:p>
      </dgm:t>
    </dgm:pt>
    <dgm:pt modelId="{18915346-5D35-4593-8B4C-FB07B7182687}" type="parTrans" cxnId="{C2549689-C56A-4F99-BA06-B5B09D4D2205}">
      <dgm:prSet/>
      <dgm:spPr/>
      <dgm:t>
        <a:bodyPr/>
        <a:lstStyle/>
        <a:p>
          <a:endParaRPr lang="en-US"/>
        </a:p>
      </dgm:t>
    </dgm:pt>
    <dgm:pt modelId="{6484ED7B-62D6-4357-85B1-246B03BB0D36}" type="sibTrans" cxnId="{C2549689-C56A-4F99-BA06-B5B09D4D2205}">
      <dgm:prSet/>
      <dgm:spPr/>
      <dgm:t>
        <a:bodyPr/>
        <a:lstStyle/>
        <a:p>
          <a:endParaRPr lang="en-US"/>
        </a:p>
      </dgm:t>
    </dgm:pt>
    <dgm:pt modelId="{FEBFC611-625D-4DDF-8E1E-B86A2C67CEB8}">
      <dgm:prSet/>
      <dgm:spPr/>
      <dgm:t>
        <a:bodyPr/>
        <a:lstStyle/>
        <a:p>
          <a:pPr>
            <a:lnSpc>
              <a:spcPct val="100000"/>
            </a:lnSpc>
          </a:pPr>
          <a:r>
            <a:rPr lang="en-IN"/>
            <a:t>OBJECTIVE AND OVERVIEW</a:t>
          </a:r>
          <a:endParaRPr lang="en-US"/>
        </a:p>
      </dgm:t>
    </dgm:pt>
    <dgm:pt modelId="{58F5E62A-EB56-4486-8239-DE84126303D7}" type="parTrans" cxnId="{5B9999F6-7315-4BB8-BEBA-3490D4A3E666}">
      <dgm:prSet/>
      <dgm:spPr/>
      <dgm:t>
        <a:bodyPr/>
        <a:lstStyle/>
        <a:p>
          <a:endParaRPr lang="en-US"/>
        </a:p>
      </dgm:t>
    </dgm:pt>
    <dgm:pt modelId="{CAF2F318-793D-4B6E-A961-5729B14DA934}" type="sibTrans" cxnId="{5B9999F6-7315-4BB8-BEBA-3490D4A3E666}">
      <dgm:prSet/>
      <dgm:spPr/>
      <dgm:t>
        <a:bodyPr/>
        <a:lstStyle/>
        <a:p>
          <a:endParaRPr lang="en-US"/>
        </a:p>
      </dgm:t>
    </dgm:pt>
    <dgm:pt modelId="{8496AF07-CB70-46E8-AB97-9CDB0388ADD9}">
      <dgm:prSet/>
      <dgm:spPr/>
      <dgm:t>
        <a:bodyPr/>
        <a:lstStyle/>
        <a:p>
          <a:pPr>
            <a:lnSpc>
              <a:spcPct val="100000"/>
            </a:lnSpc>
          </a:pPr>
          <a:r>
            <a:rPr lang="en-US"/>
            <a:t>CHALLENGES FACED</a:t>
          </a:r>
        </a:p>
      </dgm:t>
    </dgm:pt>
    <dgm:pt modelId="{65BB050A-98E3-4A7A-9680-13F6B034E084}" type="parTrans" cxnId="{D26D925B-3C95-4A99-876B-400AFE3BF393}">
      <dgm:prSet/>
      <dgm:spPr/>
      <dgm:t>
        <a:bodyPr/>
        <a:lstStyle/>
        <a:p>
          <a:endParaRPr lang="en-US"/>
        </a:p>
      </dgm:t>
    </dgm:pt>
    <dgm:pt modelId="{D9C1A08E-7F84-4DEF-B985-54F84487DC09}" type="sibTrans" cxnId="{D26D925B-3C95-4A99-876B-400AFE3BF393}">
      <dgm:prSet/>
      <dgm:spPr/>
      <dgm:t>
        <a:bodyPr/>
        <a:lstStyle/>
        <a:p>
          <a:endParaRPr lang="en-US"/>
        </a:p>
      </dgm:t>
    </dgm:pt>
    <dgm:pt modelId="{B38CE93A-69C9-477E-BDB5-A3A608B1BE4F}">
      <dgm:prSet/>
      <dgm:spPr/>
      <dgm:t>
        <a:bodyPr/>
        <a:lstStyle/>
        <a:p>
          <a:pPr>
            <a:lnSpc>
              <a:spcPct val="100000"/>
            </a:lnSpc>
          </a:pPr>
          <a:r>
            <a:rPr lang="en-US" dirty="0"/>
            <a:t>INSIGHTS</a:t>
          </a:r>
        </a:p>
      </dgm:t>
    </dgm:pt>
    <dgm:pt modelId="{5EE98F47-743B-4AB7-A8C1-FCF78B235BF0}" type="parTrans" cxnId="{43D4B64F-1F40-4227-AB2F-9C0FE2E5361D}">
      <dgm:prSet/>
      <dgm:spPr/>
      <dgm:t>
        <a:bodyPr/>
        <a:lstStyle/>
        <a:p>
          <a:endParaRPr lang="en-US"/>
        </a:p>
      </dgm:t>
    </dgm:pt>
    <dgm:pt modelId="{592AA310-643C-4B1B-B616-517F4ABA0771}" type="sibTrans" cxnId="{43D4B64F-1F40-4227-AB2F-9C0FE2E5361D}">
      <dgm:prSet/>
      <dgm:spPr/>
      <dgm:t>
        <a:bodyPr/>
        <a:lstStyle/>
        <a:p>
          <a:endParaRPr lang="en-US"/>
        </a:p>
      </dgm:t>
    </dgm:pt>
    <dgm:pt modelId="{BE7BF586-9489-4B0F-9D05-105F5BC959C8}">
      <dgm:prSet/>
      <dgm:spPr/>
      <dgm:t>
        <a:bodyPr/>
        <a:lstStyle/>
        <a:p>
          <a:pPr>
            <a:lnSpc>
              <a:spcPct val="100000"/>
            </a:lnSpc>
          </a:pPr>
          <a:r>
            <a:rPr lang="en-IN"/>
            <a:t>DASHBOARD</a:t>
          </a:r>
          <a:endParaRPr lang="en-US"/>
        </a:p>
      </dgm:t>
    </dgm:pt>
    <dgm:pt modelId="{8A59FDA7-D498-4BAB-B34D-AF6312AB5B97}" type="parTrans" cxnId="{389AC97D-9047-4271-B17F-2679C0136636}">
      <dgm:prSet/>
      <dgm:spPr/>
      <dgm:t>
        <a:bodyPr/>
        <a:lstStyle/>
        <a:p>
          <a:endParaRPr lang="en-US"/>
        </a:p>
      </dgm:t>
    </dgm:pt>
    <dgm:pt modelId="{E0677773-730F-4FAA-AAD5-AACDBB5D8C5D}" type="sibTrans" cxnId="{389AC97D-9047-4271-B17F-2679C0136636}">
      <dgm:prSet/>
      <dgm:spPr/>
      <dgm:t>
        <a:bodyPr/>
        <a:lstStyle/>
        <a:p>
          <a:endParaRPr lang="en-US"/>
        </a:p>
      </dgm:t>
    </dgm:pt>
    <dgm:pt modelId="{265C9546-46FE-46CD-902B-0647ACCF8BB5}">
      <dgm:prSet/>
      <dgm:spPr/>
      <dgm:t>
        <a:bodyPr/>
        <a:lstStyle/>
        <a:p>
          <a:pPr>
            <a:lnSpc>
              <a:spcPct val="100000"/>
            </a:lnSpc>
          </a:pPr>
          <a:r>
            <a:rPr lang="en-IN"/>
            <a:t>CONCLUSION</a:t>
          </a:r>
          <a:endParaRPr lang="en-US"/>
        </a:p>
      </dgm:t>
    </dgm:pt>
    <dgm:pt modelId="{950029E5-DD89-46F1-8E02-77522101F8AE}" type="parTrans" cxnId="{E035B82C-823D-459E-A299-639199074784}">
      <dgm:prSet/>
      <dgm:spPr/>
      <dgm:t>
        <a:bodyPr/>
        <a:lstStyle/>
        <a:p>
          <a:endParaRPr lang="en-US"/>
        </a:p>
      </dgm:t>
    </dgm:pt>
    <dgm:pt modelId="{2F9E75D4-57D1-4504-A0B3-CC30E7C68F7F}" type="sibTrans" cxnId="{E035B82C-823D-459E-A299-639199074784}">
      <dgm:prSet/>
      <dgm:spPr/>
      <dgm:t>
        <a:bodyPr/>
        <a:lstStyle/>
        <a:p>
          <a:endParaRPr lang="en-US"/>
        </a:p>
      </dgm:t>
    </dgm:pt>
    <dgm:pt modelId="{898D023C-4FA8-4802-94F2-5A917C1C73CD}" type="pres">
      <dgm:prSet presAssocID="{06040351-6D92-42CF-8D9A-C1D924275A8E}" presName="root" presStyleCnt="0">
        <dgm:presLayoutVars>
          <dgm:dir/>
          <dgm:resizeHandles val="exact"/>
        </dgm:presLayoutVars>
      </dgm:prSet>
      <dgm:spPr/>
    </dgm:pt>
    <dgm:pt modelId="{7525050F-A3CB-4C83-9CE4-D991C6577736}" type="pres">
      <dgm:prSet presAssocID="{09BCAAE5-0520-4E59-BAB1-FE0375D279AD}" presName="compNode" presStyleCnt="0"/>
      <dgm:spPr/>
    </dgm:pt>
    <dgm:pt modelId="{371AEADD-D94A-4D9F-9755-9A42DA54B639}" type="pres">
      <dgm:prSet presAssocID="{09BCAAE5-0520-4E59-BAB1-FE0375D279A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C566D92-58E5-46D2-BB5D-3E8D41F5DE04}" type="pres">
      <dgm:prSet presAssocID="{09BCAAE5-0520-4E59-BAB1-FE0375D279AD}" presName="spaceRect" presStyleCnt="0"/>
      <dgm:spPr/>
    </dgm:pt>
    <dgm:pt modelId="{831A4282-E8FC-4208-8AD7-48662161C416}" type="pres">
      <dgm:prSet presAssocID="{09BCAAE5-0520-4E59-BAB1-FE0375D279AD}" presName="textRect" presStyleLbl="revTx" presStyleIdx="0" presStyleCnt="6">
        <dgm:presLayoutVars>
          <dgm:chMax val="1"/>
          <dgm:chPref val="1"/>
        </dgm:presLayoutVars>
      </dgm:prSet>
      <dgm:spPr/>
    </dgm:pt>
    <dgm:pt modelId="{4C49D0E1-8E57-49F3-83A7-FED16D5E5AAF}" type="pres">
      <dgm:prSet presAssocID="{6484ED7B-62D6-4357-85B1-246B03BB0D36}" presName="sibTrans" presStyleCnt="0"/>
      <dgm:spPr/>
    </dgm:pt>
    <dgm:pt modelId="{9E8AAFD3-7E63-4015-A65B-AD004066E174}" type="pres">
      <dgm:prSet presAssocID="{FEBFC611-625D-4DDF-8E1E-B86A2C67CEB8}" presName="compNode" presStyleCnt="0"/>
      <dgm:spPr/>
    </dgm:pt>
    <dgm:pt modelId="{A52AD53B-A0E4-43E8-ACC1-A72EE3E7F973}" type="pres">
      <dgm:prSet presAssocID="{FEBFC611-625D-4DDF-8E1E-B86A2C67CEB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F6AD22D3-95BF-4AF8-8E7D-2FB2333EAAE9}" type="pres">
      <dgm:prSet presAssocID="{FEBFC611-625D-4DDF-8E1E-B86A2C67CEB8}" presName="spaceRect" presStyleCnt="0"/>
      <dgm:spPr/>
    </dgm:pt>
    <dgm:pt modelId="{63EA2915-C8DC-46EC-92E7-AD6FB49976E2}" type="pres">
      <dgm:prSet presAssocID="{FEBFC611-625D-4DDF-8E1E-B86A2C67CEB8}" presName="textRect" presStyleLbl="revTx" presStyleIdx="1" presStyleCnt="6">
        <dgm:presLayoutVars>
          <dgm:chMax val="1"/>
          <dgm:chPref val="1"/>
        </dgm:presLayoutVars>
      </dgm:prSet>
      <dgm:spPr/>
    </dgm:pt>
    <dgm:pt modelId="{D6D0C322-6B56-4D2C-9421-EFB9526572CB}" type="pres">
      <dgm:prSet presAssocID="{CAF2F318-793D-4B6E-A961-5729B14DA934}" presName="sibTrans" presStyleCnt="0"/>
      <dgm:spPr/>
    </dgm:pt>
    <dgm:pt modelId="{9516DB61-041E-41BA-BE13-B8518A232C3A}" type="pres">
      <dgm:prSet presAssocID="{8496AF07-CB70-46E8-AB97-9CDB0388ADD9}" presName="compNode" presStyleCnt="0"/>
      <dgm:spPr/>
    </dgm:pt>
    <dgm:pt modelId="{6CB12567-A828-4646-A9DF-F70C6F2A4513}" type="pres">
      <dgm:prSet presAssocID="{8496AF07-CB70-46E8-AB97-9CDB0388ADD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4B4645D3-DA12-4C6D-9F37-1655C684E956}" type="pres">
      <dgm:prSet presAssocID="{8496AF07-CB70-46E8-AB97-9CDB0388ADD9}" presName="spaceRect" presStyleCnt="0"/>
      <dgm:spPr/>
    </dgm:pt>
    <dgm:pt modelId="{90CAD45E-D48D-49CA-A359-B82267E7C856}" type="pres">
      <dgm:prSet presAssocID="{8496AF07-CB70-46E8-AB97-9CDB0388ADD9}" presName="textRect" presStyleLbl="revTx" presStyleIdx="2" presStyleCnt="6">
        <dgm:presLayoutVars>
          <dgm:chMax val="1"/>
          <dgm:chPref val="1"/>
        </dgm:presLayoutVars>
      </dgm:prSet>
      <dgm:spPr/>
    </dgm:pt>
    <dgm:pt modelId="{80854989-0AB0-4822-B5F3-F226269B0147}" type="pres">
      <dgm:prSet presAssocID="{D9C1A08E-7F84-4DEF-B985-54F84487DC09}" presName="sibTrans" presStyleCnt="0"/>
      <dgm:spPr/>
    </dgm:pt>
    <dgm:pt modelId="{914B2B10-AF23-4DDB-9551-3194977EA9E1}" type="pres">
      <dgm:prSet presAssocID="{B38CE93A-69C9-477E-BDB5-A3A608B1BE4F}" presName="compNode" presStyleCnt="0"/>
      <dgm:spPr/>
    </dgm:pt>
    <dgm:pt modelId="{5F6BF349-1758-439F-914D-C570BA2B9783}" type="pres">
      <dgm:prSet presAssocID="{B38CE93A-69C9-477E-BDB5-A3A608B1BE4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486A551D-82F6-4689-88AC-DCB86557ED27}" type="pres">
      <dgm:prSet presAssocID="{B38CE93A-69C9-477E-BDB5-A3A608B1BE4F}" presName="spaceRect" presStyleCnt="0"/>
      <dgm:spPr/>
    </dgm:pt>
    <dgm:pt modelId="{DA0147E5-B6A4-4644-92F3-A4AD62623846}" type="pres">
      <dgm:prSet presAssocID="{B38CE93A-69C9-477E-BDB5-A3A608B1BE4F}" presName="textRect" presStyleLbl="revTx" presStyleIdx="3" presStyleCnt="6">
        <dgm:presLayoutVars>
          <dgm:chMax val="1"/>
          <dgm:chPref val="1"/>
        </dgm:presLayoutVars>
      </dgm:prSet>
      <dgm:spPr/>
    </dgm:pt>
    <dgm:pt modelId="{A630BF65-D9EB-45A3-BE82-6CB1306B95E0}" type="pres">
      <dgm:prSet presAssocID="{592AA310-643C-4B1B-B616-517F4ABA0771}" presName="sibTrans" presStyleCnt="0"/>
      <dgm:spPr/>
    </dgm:pt>
    <dgm:pt modelId="{7718A20D-4A2A-4584-98E9-588CF60180D5}" type="pres">
      <dgm:prSet presAssocID="{BE7BF586-9489-4B0F-9D05-105F5BC959C8}" presName="compNode" presStyleCnt="0"/>
      <dgm:spPr/>
    </dgm:pt>
    <dgm:pt modelId="{14D836B1-670E-48CC-ADCC-9ED67506E7B3}" type="pres">
      <dgm:prSet presAssocID="{BE7BF586-9489-4B0F-9D05-105F5BC959C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C000EB25-7B03-44D5-82A0-221BB0A8BB96}" type="pres">
      <dgm:prSet presAssocID="{BE7BF586-9489-4B0F-9D05-105F5BC959C8}" presName="spaceRect" presStyleCnt="0"/>
      <dgm:spPr/>
    </dgm:pt>
    <dgm:pt modelId="{54EC576B-7830-4CF0-8132-DB849789F709}" type="pres">
      <dgm:prSet presAssocID="{BE7BF586-9489-4B0F-9D05-105F5BC959C8}" presName="textRect" presStyleLbl="revTx" presStyleIdx="4" presStyleCnt="6">
        <dgm:presLayoutVars>
          <dgm:chMax val="1"/>
          <dgm:chPref val="1"/>
        </dgm:presLayoutVars>
      </dgm:prSet>
      <dgm:spPr/>
    </dgm:pt>
    <dgm:pt modelId="{1D671E21-AFD2-41A9-BA8B-50028FCA2809}" type="pres">
      <dgm:prSet presAssocID="{E0677773-730F-4FAA-AAD5-AACDBB5D8C5D}" presName="sibTrans" presStyleCnt="0"/>
      <dgm:spPr/>
    </dgm:pt>
    <dgm:pt modelId="{E25D44F5-F631-422D-8299-93004C03851D}" type="pres">
      <dgm:prSet presAssocID="{265C9546-46FE-46CD-902B-0647ACCF8BB5}" presName="compNode" presStyleCnt="0"/>
      <dgm:spPr/>
    </dgm:pt>
    <dgm:pt modelId="{18C30BF9-4878-4352-AF2C-D455F9F34C3F}" type="pres">
      <dgm:prSet presAssocID="{265C9546-46FE-46CD-902B-0647ACCF8BB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30E58181-0598-4B8E-B6A3-91AB4EE47103}" type="pres">
      <dgm:prSet presAssocID="{265C9546-46FE-46CD-902B-0647ACCF8BB5}" presName="spaceRect" presStyleCnt="0"/>
      <dgm:spPr/>
    </dgm:pt>
    <dgm:pt modelId="{5D7A785F-39FD-46A4-857F-0458324FBAD0}" type="pres">
      <dgm:prSet presAssocID="{265C9546-46FE-46CD-902B-0647ACCF8BB5}" presName="textRect" presStyleLbl="revTx" presStyleIdx="5" presStyleCnt="6">
        <dgm:presLayoutVars>
          <dgm:chMax val="1"/>
          <dgm:chPref val="1"/>
        </dgm:presLayoutVars>
      </dgm:prSet>
      <dgm:spPr/>
    </dgm:pt>
  </dgm:ptLst>
  <dgm:cxnLst>
    <dgm:cxn modelId="{901FE208-0121-4508-956E-B51B60AD30A7}" type="presOf" srcId="{265C9546-46FE-46CD-902B-0647ACCF8BB5}" destId="{5D7A785F-39FD-46A4-857F-0458324FBAD0}" srcOrd="0" destOrd="0" presId="urn:microsoft.com/office/officeart/2018/2/layout/IconLabelList"/>
    <dgm:cxn modelId="{E035B82C-823D-459E-A299-639199074784}" srcId="{06040351-6D92-42CF-8D9A-C1D924275A8E}" destId="{265C9546-46FE-46CD-902B-0647ACCF8BB5}" srcOrd="5" destOrd="0" parTransId="{950029E5-DD89-46F1-8E02-77522101F8AE}" sibTransId="{2F9E75D4-57D1-4504-A0B3-CC30E7C68F7F}"/>
    <dgm:cxn modelId="{D26D925B-3C95-4A99-876B-400AFE3BF393}" srcId="{06040351-6D92-42CF-8D9A-C1D924275A8E}" destId="{8496AF07-CB70-46E8-AB97-9CDB0388ADD9}" srcOrd="2" destOrd="0" parTransId="{65BB050A-98E3-4A7A-9680-13F6B034E084}" sibTransId="{D9C1A08E-7F84-4DEF-B985-54F84487DC09}"/>
    <dgm:cxn modelId="{43D4B64F-1F40-4227-AB2F-9C0FE2E5361D}" srcId="{06040351-6D92-42CF-8D9A-C1D924275A8E}" destId="{B38CE93A-69C9-477E-BDB5-A3A608B1BE4F}" srcOrd="3" destOrd="0" parTransId="{5EE98F47-743B-4AB7-A8C1-FCF78B235BF0}" sibTransId="{592AA310-643C-4B1B-B616-517F4ABA0771}"/>
    <dgm:cxn modelId="{389AC97D-9047-4271-B17F-2679C0136636}" srcId="{06040351-6D92-42CF-8D9A-C1D924275A8E}" destId="{BE7BF586-9489-4B0F-9D05-105F5BC959C8}" srcOrd="4" destOrd="0" parTransId="{8A59FDA7-D498-4BAB-B34D-AF6312AB5B97}" sibTransId="{E0677773-730F-4FAA-AAD5-AACDBB5D8C5D}"/>
    <dgm:cxn modelId="{888CB885-4FE6-449D-A006-595DA132FB93}" type="presOf" srcId="{BE7BF586-9489-4B0F-9D05-105F5BC959C8}" destId="{54EC576B-7830-4CF0-8132-DB849789F709}" srcOrd="0" destOrd="0" presId="urn:microsoft.com/office/officeart/2018/2/layout/IconLabelList"/>
    <dgm:cxn modelId="{C2549689-C56A-4F99-BA06-B5B09D4D2205}" srcId="{06040351-6D92-42CF-8D9A-C1D924275A8E}" destId="{09BCAAE5-0520-4E59-BAB1-FE0375D279AD}" srcOrd="0" destOrd="0" parTransId="{18915346-5D35-4593-8B4C-FB07B7182687}" sibTransId="{6484ED7B-62D6-4357-85B1-246B03BB0D36}"/>
    <dgm:cxn modelId="{6D39AABD-9BC9-4682-BC0E-6046712FC573}" type="presOf" srcId="{B38CE93A-69C9-477E-BDB5-A3A608B1BE4F}" destId="{DA0147E5-B6A4-4644-92F3-A4AD62623846}" srcOrd="0" destOrd="0" presId="urn:microsoft.com/office/officeart/2018/2/layout/IconLabelList"/>
    <dgm:cxn modelId="{11417FDC-4102-402B-8EF2-DE26924E35A0}" type="presOf" srcId="{09BCAAE5-0520-4E59-BAB1-FE0375D279AD}" destId="{831A4282-E8FC-4208-8AD7-48662161C416}" srcOrd="0" destOrd="0" presId="urn:microsoft.com/office/officeart/2018/2/layout/IconLabelList"/>
    <dgm:cxn modelId="{4CAA02DD-AFB9-4986-98A4-3BA442CEDF77}" type="presOf" srcId="{8496AF07-CB70-46E8-AB97-9CDB0388ADD9}" destId="{90CAD45E-D48D-49CA-A359-B82267E7C856}" srcOrd="0" destOrd="0" presId="urn:microsoft.com/office/officeart/2018/2/layout/IconLabelList"/>
    <dgm:cxn modelId="{E4FD89EB-FC36-49E8-9281-ED0B750143C1}" type="presOf" srcId="{FEBFC611-625D-4DDF-8E1E-B86A2C67CEB8}" destId="{63EA2915-C8DC-46EC-92E7-AD6FB49976E2}" srcOrd="0" destOrd="0" presId="urn:microsoft.com/office/officeart/2018/2/layout/IconLabelList"/>
    <dgm:cxn modelId="{5B9999F6-7315-4BB8-BEBA-3490D4A3E666}" srcId="{06040351-6D92-42CF-8D9A-C1D924275A8E}" destId="{FEBFC611-625D-4DDF-8E1E-B86A2C67CEB8}" srcOrd="1" destOrd="0" parTransId="{58F5E62A-EB56-4486-8239-DE84126303D7}" sibTransId="{CAF2F318-793D-4B6E-A961-5729B14DA934}"/>
    <dgm:cxn modelId="{736E82F9-7B30-46A2-A8FD-496ED55E1CB3}" type="presOf" srcId="{06040351-6D92-42CF-8D9A-C1D924275A8E}" destId="{898D023C-4FA8-4802-94F2-5A917C1C73CD}" srcOrd="0" destOrd="0" presId="urn:microsoft.com/office/officeart/2018/2/layout/IconLabelList"/>
    <dgm:cxn modelId="{5F525074-FAB1-4F9F-9CA2-3C53959CF1F7}" type="presParOf" srcId="{898D023C-4FA8-4802-94F2-5A917C1C73CD}" destId="{7525050F-A3CB-4C83-9CE4-D991C6577736}" srcOrd="0" destOrd="0" presId="urn:microsoft.com/office/officeart/2018/2/layout/IconLabelList"/>
    <dgm:cxn modelId="{0A046027-B65E-4E58-86BF-C310CFC52798}" type="presParOf" srcId="{7525050F-A3CB-4C83-9CE4-D991C6577736}" destId="{371AEADD-D94A-4D9F-9755-9A42DA54B639}" srcOrd="0" destOrd="0" presId="urn:microsoft.com/office/officeart/2018/2/layout/IconLabelList"/>
    <dgm:cxn modelId="{3BB89C2E-E3DB-43E3-A12F-7574B28231C6}" type="presParOf" srcId="{7525050F-A3CB-4C83-9CE4-D991C6577736}" destId="{0C566D92-58E5-46D2-BB5D-3E8D41F5DE04}" srcOrd="1" destOrd="0" presId="urn:microsoft.com/office/officeart/2018/2/layout/IconLabelList"/>
    <dgm:cxn modelId="{C70075B5-C9C5-4D2E-8BCC-DE2E3CDDA1C5}" type="presParOf" srcId="{7525050F-A3CB-4C83-9CE4-D991C6577736}" destId="{831A4282-E8FC-4208-8AD7-48662161C416}" srcOrd="2" destOrd="0" presId="urn:microsoft.com/office/officeart/2018/2/layout/IconLabelList"/>
    <dgm:cxn modelId="{ED315A2F-768C-46E7-A7C1-A0A7E6B1E4D7}" type="presParOf" srcId="{898D023C-4FA8-4802-94F2-5A917C1C73CD}" destId="{4C49D0E1-8E57-49F3-83A7-FED16D5E5AAF}" srcOrd="1" destOrd="0" presId="urn:microsoft.com/office/officeart/2018/2/layout/IconLabelList"/>
    <dgm:cxn modelId="{1E3D3336-4824-4FDF-97D0-EFE787AEDE01}" type="presParOf" srcId="{898D023C-4FA8-4802-94F2-5A917C1C73CD}" destId="{9E8AAFD3-7E63-4015-A65B-AD004066E174}" srcOrd="2" destOrd="0" presId="urn:microsoft.com/office/officeart/2018/2/layout/IconLabelList"/>
    <dgm:cxn modelId="{00674143-C358-4D1A-AE43-9CDFE01A5A5E}" type="presParOf" srcId="{9E8AAFD3-7E63-4015-A65B-AD004066E174}" destId="{A52AD53B-A0E4-43E8-ACC1-A72EE3E7F973}" srcOrd="0" destOrd="0" presId="urn:microsoft.com/office/officeart/2018/2/layout/IconLabelList"/>
    <dgm:cxn modelId="{5E6ED318-890E-4553-8F40-156BFE07ABC1}" type="presParOf" srcId="{9E8AAFD3-7E63-4015-A65B-AD004066E174}" destId="{F6AD22D3-95BF-4AF8-8E7D-2FB2333EAAE9}" srcOrd="1" destOrd="0" presId="urn:microsoft.com/office/officeart/2018/2/layout/IconLabelList"/>
    <dgm:cxn modelId="{54864260-8E99-48C0-B0BE-CB9A31A0BA87}" type="presParOf" srcId="{9E8AAFD3-7E63-4015-A65B-AD004066E174}" destId="{63EA2915-C8DC-46EC-92E7-AD6FB49976E2}" srcOrd="2" destOrd="0" presId="urn:microsoft.com/office/officeart/2018/2/layout/IconLabelList"/>
    <dgm:cxn modelId="{0FF860FC-ECBA-4188-ADF7-EA45BD6662CE}" type="presParOf" srcId="{898D023C-4FA8-4802-94F2-5A917C1C73CD}" destId="{D6D0C322-6B56-4D2C-9421-EFB9526572CB}" srcOrd="3" destOrd="0" presId="urn:microsoft.com/office/officeart/2018/2/layout/IconLabelList"/>
    <dgm:cxn modelId="{A13FE293-70B1-476B-9B8B-1E4952327DA6}" type="presParOf" srcId="{898D023C-4FA8-4802-94F2-5A917C1C73CD}" destId="{9516DB61-041E-41BA-BE13-B8518A232C3A}" srcOrd="4" destOrd="0" presId="urn:microsoft.com/office/officeart/2018/2/layout/IconLabelList"/>
    <dgm:cxn modelId="{BD39E69F-5A46-4D59-BBA3-C40C46E0932D}" type="presParOf" srcId="{9516DB61-041E-41BA-BE13-B8518A232C3A}" destId="{6CB12567-A828-4646-A9DF-F70C6F2A4513}" srcOrd="0" destOrd="0" presId="urn:microsoft.com/office/officeart/2018/2/layout/IconLabelList"/>
    <dgm:cxn modelId="{0999B2BE-7BC1-45E7-B8AC-1494264654F1}" type="presParOf" srcId="{9516DB61-041E-41BA-BE13-B8518A232C3A}" destId="{4B4645D3-DA12-4C6D-9F37-1655C684E956}" srcOrd="1" destOrd="0" presId="urn:microsoft.com/office/officeart/2018/2/layout/IconLabelList"/>
    <dgm:cxn modelId="{281635A0-D2FC-4B50-A523-457DF4B8B214}" type="presParOf" srcId="{9516DB61-041E-41BA-BE13-B8518A232C3A}" destId="{90CAD45E-D48D-49CA-A359-B82267E7C856}" srcOrd="2" destOrd="0" presId="urn:microsoft.com/office/officeart/2018/2/layout/IconLabelList"/>
    <dgm:cxn modelId="{939F71C4-C7BD-4FDA-8971-6B6D2128B994}" type="presParOf" srcId="{898D023C-4FA8-4802-94F2-5A917C1C73CD}" destId="{80854989-0AB0-4822-B5F3-F226269B0147}" srcOrd="5" destOrd="0" presId="urn:microsoft.com/office/officeart/2018/2/layout/IconLabelList"/>
    <dgm:cxn modelId="{A9825B25-7749-45D2-8DC9-B9B188A78557}" type="presParOf" srcId="{898D023C-4FA8-4802-94F2-5A917C1C73CD}" destId="{914B2B10-AF23-4DDB-9551-3194977EA9E1}" srcOrd="6" destOrd="0" presId="urn:microsoft.com/office/officeart/2018/2/layout/IconLabelList"/>
    <dgm:cxn modelId="{38B18A10-E64D-4DCA-A279-34FBD90033CC}" type="presParOf" srcId="{914B2B10-AF23-4DDB-9551-3194977EA9E1}" destId="{5F6BF349-1758-439F-914D-C570BA2B9783}" srcOrd="0" destOrd="0" presId="urn:microsoft.com/office/officeart/2018/2/layout/IconLabelList"/>
    <dgm:cxn modelId="{31319767-E520-4EF5-A4CB-EBA212B4E0C9}" type="presParOf" srcId="{914B2B10-AF23-4DDB-9551-3194977EA9E1}" destId="{486A551D-82F6-4689-88AC-DCB86557ED27}" srcOrd="1" destOrd="0" presId="urn:microsoft.com/office/officeart/2018/2/layout/IconLabelList"/>
    <dgm:cxn modelId="{76328A06-2F89-464B-B3D9-7CBA3D6FDDD8}" type="presParOf" srcId="{914B2B10-AF23-4DDB-9551-3194977EA9E1}" destId="{DA0147E5-B6A4-4644-92F3-A4AD62623846}" srcOrd="2" destOrd="0" presId="urn:microsoft.com/office/officeart/2018/2/layout/IconLabelList"/>
    <dgm:cxn modelId="{EF228D98-68FF-4C39-BEBD-19C82040D39B}" type="presParOf" srcId="{898D023C-4FA8-4802-94F2-5A917C1C73CD}" destId="{A630BF65-D9EB-45A3-BE82-6CB1306B95E0}" srcOrd="7" destOrd="0" presId="urn:microsoft.com/office/officeart/2018/2/layout/IconLabelList"/>
    <dgm:cxn modelId="{A01ED3B8-0893-4D95-8E60-9AE5D7FFF724}" type="presParOf" srcId="{898D023C-4FA8-4802-94F2-5A917C1C73CD}" destId="{7718A20D-4A2A-4584-98E9-588CF60180D5}" srcOrd="8" destOrd="0" presId="urn:microsoft.com/office/officeart/2018/2/layout/IconLabelList"/>
    <dgm:cxn modelId="{793CA425-3872-41E9-BCC2-5D26C3DABC45}" type="presParOf" srcId="{7718A20D-4A2A-4584-98E9-588CF60180D5}" destId="{14D836B1-670E-48CC-ADCC-9ED67506E7B3}" srcOrd="0" destOrd="0" presId="urn:microsoft.com/office/officeart/2018/2/layout/IconLabelList"/>
    <dgm:cxn modelId="{A9F0DCA1-C253-480B-8F67-FBB338294F0F}" type="presParOf" srcId="{7718A20D-4A2A-4584-98E9-588CF60180D5}" destId="{C000EB25-7B03-44D5-82A0-221BB0A8BB96}" srcOrd="1" destOrd="0" presId="urn:microsoft.com/office/officeart/2018/2/layout/IconLabelList"/>
    <dgm:cxn modelId="{81A369DC-9F3E-47B0-AF2A-1330A7980BB2}" type="presParOf" srcId="{7718A20D-4A2A-4584-98E9-588CF60180D5}" destId="{54EC576B-7830-4CF0-8132-DB849789F709}" srcOrd="2" destOrd="0" presId="urn:microsoft.com/office/officeart/2018/2/layout/IconLabelList"/>
    <dgm:cxn modelId="{9E82962D-D865-40F8-9527-8F120A2E31D7}" type="presParOf" srcId="{898D023C-4FA8-4802-94F2-5A917C1C73CD}" destId="{1D671E21-AFD2-41A9-BA8B-50028FCA2809}" srcOrd="9" destOrd="0" presId="urn:microsoft.com/office/officeart/2018/2/layout/IconLabelList"/>
    <dgm:cxn modelId="{40B41BC9-977E-4B21-A69C-922F87E75CD2}" type="presParOf" srcId="{898D023C-4FA8-4802-94F2-5A917C1C73CD}" destId="{E25D44F5-F631-422D-8299-93004C03851D}" srcOrd="10" destOrd="0" presId="urn:microsoft.com/office/officeart/2018/2/layout/IconLabelList"/>
    <dgm:cxn modelId="{323FE08D-65A6-4B75-B6EB-719BE1040041}" type="presParOf" srcId="{E25D44F5-F631-422D-8299-93004C03851D}" destId="{18C30BF9-4878-4352-AF2C-D455F9F34C3F}" srcOrd="0" destOrd="0" presId="urn:microsoft.com/office/officeart/2018/2/layout/IconLabelList"/>
    <dgm:cxn modelId="{422C101F-066C-4C6E-BDE6-EC8F1045965E}" type="presParOf" srcId="{E25D44F5-F631-422D-8299-93004C03851D}" destId="{30E58181-0598-4B8E-B6A3-91AB4EE47103}" srcOrd="1" destOrd="0" presId="urn:microsoft.com/office/officeart/2018/2/layout/IconLabelList"/>
    <dgm:cxn modelId="{36E22FD1-DC69-4BE9-BFDF-DCCA20FD09A1}" type="presParOf" srcId="{E25D44F5-F631-422D-8299-93004C03851D}" destId="{5D7A785F-39FD-46A4-857F-0458324FBAD0}"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A9CB94-AA5C-48CA-8142-776C463255F1}" type="doc">
      <dgm:prSet loTypeId="urn:microsoft.com/office/officeart/2008/layout/AlternatingHexagons" loCatId="list" qsTypeId="urn:microsoft.com/office/officeart/2005/8/quickstyle/simple4" qsCatId="simple" csTypeId="urn:microsoft.com/office/officeart/2005/8/colors/accent2_2" csCatId="accent2"/>
      <dgm:spPr/>
      <dgm:t>
        <a:bodyPr/>
        <a:lstStyle/>
        <a:p>
          <a:endParaRPr lang="en-US"/>
        </a:p>
      </dgm:t>
    </dgm:pt>
    <dgm:pt modelId="{435563DF-13B3-4405-A09A-D35A8B2AC67C}">
      <dgm:prSet/>
      <dgm:spPr/>
      <dgm:t>
        <a:bodyPr/>
        <a:lstStyle/>
        <a:p>
          <a:r>
            <a:rPr lang="en-IN"/>
            <a:t>Incomplete data</a:t>
          </a:r>
          <a:endParaRPr lang="en-US"/>
        </a:p>
      </dgm:t>
    </dgm:pt>
    <dgm:pt modelId="{5B1ECA42-562A-40C4-AB7E-54A3A703449F}" type="parTrans" cxnId="{2D89BA0C-207A-43D1-98C6-F7BC5AB9862C}">
      <dgm:prSet/>
      <dgm:spPr/>
      <dgm:t>
        <a:bodyPr/>
        <a:lstStyle/>
        <a:p>
          <a:endParaRPr lang="en-US"/>
        </a:p>
      </dgm:t>
    </dgm:pt>
    <dgm:pt modelId="{FA619D7A-DF50-4608-992B-527696844EF5}" type="sibTrans" cxnId="{2D89BA0C-207A-43D1-98C6-F7BC5AB9862C}">
      <dgm:prSet/>
      <dgm:spPr/>
      <dgm:t>
        <a:bodyPr/>
        <a:lstStyle/>
        <a:p>
          <a:endParaRPr lang="en-US"/>
        </a:p>
      </dgm:t>
    </dgm:pt>
    <dgm:pt modelId="{C9BBE9CC-2911-4530-A257-299901586063}">
      <dgm:prSet/>
      <dgm:spPr/>
      <dgm:t>
        <a:bodyPr/>
        <a:lstStyle/>
        <a:p>
          <a:r>
            <a:rPr lang="en-IN"/>
            <a:t>Cleaning &amp; handling of datasets</a:t>
          </a:r>
          <a:endParaRPr lang="en-US"/>
        </a:p>
      </dgm:t>
    </dgm:pt>
    <dgm:pt modelId="{65E80C2D-CF28-4722-A257-9B77BF8A504F}" type="parTrans" cxnId="{FA3AAA67-2DF3-45CA-866F-9D1FB99F2D99}">
      <dgm:prSet/>
      <dgm:spPr/>
      <dgm:t>
        <a:bodyPr/>
        <a:lstStyle/>
        <a:p>
          <a:endParaRPr lang="en-US"/>
        </a:p>
      </dgm:t>
    </dgm:pt>
    <dgm:pt modelId="{AB2B174C-E88C-456D-A8B1-F877DF92EA70}" type="sibTrans" cxnId="{FA3AAA67-2DF3-45CA-866F-9D1FB99F2D99}">
      <dgm:prSet/>
      <dgm:spPr/>
      <dgm:t>
        <a:bodyPr/>
        <a:lstStyle/>
        <a:p>
          <a:endParaRPr lang="en-US"/>
        </a:p>
      </dgm:t>
    </dgm:pt>
    <dgm:pt modelId="{F55941D0-CF96-4B0A-945A-3A5998D993B9}">
      <dgm:prSet/>
      <dgm:spPr/>
      <dgm:t>
        <a:bodyPr/>
        <a:lstStyle/>
        <a:p>
          <a:r>
            <a:rPr lang="en-IN"/>
            <a:t>Insufficient knowledge</a:t>
          </a:r>
          <a:endParaRPr lang="en-US"/>
        </a:p>
      </dgm:t>
    </dgm:pt>
    <dgm:pt modelId="{FE906A17-B68E-4298-9D4B-317642805174}" type="parTrans" cxnId="{786D9322-540E-487E-B12C-7024DB2BA162}">
      <dgm:prSet/>
      <dgm:spPr/>
      <dgm:t>
        <a:bodyPr/>
        <a:lstStyle/>
        <a:p>
          <a:endParaRPr lang="en-US"/>
        </a:p>
      </dgm:t>
    </dgm:pt>
    <dgm:pt modelId="{1909FB2F-2906-48BE-BB8E-93D683BB6E4F}" type="sibTrans" cxnId="{786D9322-540E-487E-B12C-7024DB2BA162}">
      <dgm:prSet/>
      <dgm:spPr/>
      <dgm:t>
        <a:bodyPr/>
        <a:lstStyle/>
        <a:p>
          <a:endParaRPr lang="en-US"/>
        </a:p>
      </dgm:t>
    </dgm:pt>
    <dgm:pt modelId="{257BA23E-94DD-4232-91C5-6BC7D220005F}">
      <dgm:prSet/>
      <dgm:spPr/>
      <dgm:t>
        <a:bodyPr/>
        <a:lstStyle/>
        <a:p>
          <a:r>
            <a:rPr lang="en-IN"/>
            <a:t>No prior practice</a:t>
          </a:r>
          <a:endParaRPr lang="en-US"/>
        </a:p>
      </dgm:t>
    </dgm:pt>
    <dgm:pt modelId="{046C3ED3-5289-4E25-AFC2-F2027C52B774}" type="parTrans" cxnId="{32F64E2F-6386-4704-9DE4-E103255C5002}">
      <dgm:prSet/>
      <dgm:spPr/>
      <dgm:t>
        <a:bodyPr/>
        <a:lstStyle/>
        <a:p>
          <a:endParaRPr lang="en-US"/>
        </a:p>
      </dgm:t>
    </dgm:pt>
    <dgm:pt modelId="{74C693A9-D8CE-4177-8487-9D72DADD23F9}" type="sibTrans" cxnId="{32F64E2F-6386-4704-9DE4-E103255C5002}">
      <dgm:prSet/>
      <dgm:spPr/>
      <dgm:t>
        <a:bodyPr/>
        <a:lstStyle/>
        <a:p>
          <a:endParaRPr lang="en-US"/>
        </a:p>
      </dgm:t>
    </dgm:pt>
    <dgm:pt modelId="{86759893-CA3D-4084-93B7-B71E440CBACA}" type="pres">
      <dgm:prSet presAssocID="{4DA9CB94-AA5C-48CA-8142-776C463255F1}" presName="Name0" presStyleCnt="0">
        <dgm:presLayoutVars>
          <dgm:chMax/>
          <dgm:chPref/>
          <dgm:dir/>
          <dgm:animLvl val="lvl"/>
        </dgm:presLayoutVars>
      </dgm:prSet>
      <dgm:spPr/>
    </dgm:pt>
    <dgm:pt modelId="{7D628E6C-27DC-481D-846C-AE0F2CFED2C8}" type="pres">
      <dgm:prSet presAssocID="{435563DF-13B3-4405-A09A-D35A8B2AC67C}" presName="composite" presStyleCnt="0"/>
      <dgm:spPr/>
    </dgm:pt>
    <dgm:pt modelId="{BF43051F-CB8F-4427-8354-20B9F5877905}" type="pres">
      <dgm:prSet presAssocID="{435563DF-13B3-4405-A09A-D35A8B2AC67C}" presName="Parent1" presStyleLbl="node1" presStyleIdx="0" presStyleCnt="8">
        <dgm:presLayoutVars>
          <dgm:chMax val="1"/>
          <dgm:chPref val="1"/>
          <dgm:bulletEnabled val="1"/>
        </dgm:presLayoutVars>
      </dgm:prSet>
      <dgm:spPr/>
    </dgm:pt>
    <dgm:pt modelId="{9989E0DE-5BF1-494C-B8D5-D7AEE5682EF3}" type="pres">
      <dgm:prSet presAssocID="{435563DF-13B3-4405-A09A-D35A8B2AC67C}" presName="Childtext1" presStyleLbl="revTx" presStyleIdx="0" presStyleCnt="4">
        <dgm:presLayoutVars>
          <dgm:chMax val="0"/>
          <dgm:chPref val="0"/>
          <dgm:bulletEnabled val="1"/>
        </dgm:presLayoutVars>
      </dgm:prSet>
      <dgm:spPr/>
    </dgm:pt>
    <dgm:pt modelId="{F9F81D56-5F5D-4A72-A458-F6F285737211}" type="pres">
      <dgm:prSet presAssocID="{435563DF-13B3-4405-A09A-D35A8B2AC67C}" presName="BalanceSpacing" presStyleCnt="0"/>
      <dgm:spPr/>
    </dgm:pt>
    <dgm:pt modelId="{E312F94C-F271-4204-9C74-2BEA3939C984}" type="pres">
      <dgm:prSet presAssocID="{435563DF-13B3-4405-A09A-D35A8B2AC67C}" presName="BalanceSpacing1" presStyleCnt="0"/>
      <dgm:spPr/>
    </dgm:pt>
    <dgm:pt modelId="{E18065D5-6C14-425A-B38D-F98D6BF75F02}" type="pres">
      <dgm:prSet presAssocID="{FA619D7A-DF50-4608-992B-527696844EF5}" presName="Accent1Text" presStyleLbl="node1" presStyleIdx="1" presStyleCnt="8"/>
      <dgm:spPr/>
    </dgm:pt>
    <dgm:pt modelId="{260E9F9C-7498-4B32-904F-93458D6BF4BB}" type="pres">
      <dgm:prSet presAssocID="{FA619D7A-DF50-4608-992B-527696844EF5}" presName="spaceBetweenRectangles" presStyleCnt="0"/>
      <dgm:spPr/>
    </dgm:pt>
    <dgm:pt modelId="{560092CB-05FD-423C-B54A-A4D1D6725923}" type="pres">
      <dgm:prSet presAssocID="{C9BBE9CC-2911-4530-A257-299901586063}" presName="composite" presStyleCnt="0"/>
      <dgm:spPr/>
    </dgm:pt>
    <dgm:pt modelId="{AA1112BB-B226-440E-AF5B-62A966D72F8B}" type="pres">
      <dgm:prSet presAssocID="{C9BBE9CC-2911-4530-A257-299901586063}" presName="Parent1" presStyleLbl="node1" presStyleIdx="2" presStyleCnt="8">
        <dgm:presLayoutVars>
          <dgm:chMax val="1"/>
          <dgm:chPref val="1"/>
          <dgm:bulletEnabled val="1"/>
        </dgm:presLayoutVars>
      </dgm:prSet>
      <dgm:spPr/>
    </dgm:pt>
    <dgm:pt modelId="{7E5AD751-DEE7-4E7F-AFE2-F9F85177E0AD}" type="pres">
      <dgm:prSet presAssocID="{C9BBE9CC-2911-4530-A257-299901586063}" presName="Childtext1" presStyleLbl="revTx" presStyleIdx="1" presStyleCnt="4">
        <dgm:presLayoutVars>
          <dgm:chMax val="0"/>
          <dgm:chPref val="0"/>
          <dgm:bulletEnabled val="1"/>
        </dgm:presLayoutVars>
      </dgm:prSet>
      <dgm:spPr/>
    </dgm:pt>
    <dgm:pt modelId="{A6BE9316-39A7-4F91-9D0E-45C3A0B6C5B1}" type="pres">
      <dgm:prSet presAssocID="{C9BBE9CC-2911-4530-A257-299901586063}" presName="BalanceSpacing" presStyleCnt="0"/>
      <dgm:spPr/>
    </dgm:pt>
    <dgm:pt modelId="{C0D34517-387A-46B0-8A4B-5C03B08FDA4B}" type="pres">
      <dgm:prSet presAssocID="{C9BBE9CC-2911-4530-A257-299901586063}" presName="BalanceSpacing1" presStyleCnt="0"/>
      <dgm:spPr/>
    </dgm:pt>
    <dgm:pt modelId="{9247ADA1-87CC-4F1B-A7F0-6154040A446E}" type="pres">
      <dgm:prSet presAssocID="{AB2B174C-E88C-456D-A8B1-F877DF92EA70}" presName="Accent1Text" presStyleLbl="node1" presStyleIdx="3" presStyleCnt="8"/>
      <dgm:spPr/>
    </dgm:pt>
    <dgm:pt modelId="{856C359B-A757-49FA-B8F6-21EE9AFEB3D8}" type="pres">
      <dgm:prSet presAssocID="{AB2B174C-E88C-456D-A8B1-F877DF92EA70}" presName="spaceBetweenRectangles" presStyleCnt="0"/>
      <dgm:spPr/>
    </dgm:pt>
    <dgm:pt modelId="{E982425F-55F3-43CA-969B-EB6691FDF19C}" type="pres">
      <dgm:prSet presAssocID="{F55941D0-CF96-4B0A-945A-3A5998D993B9}" presName="composite" presStyleCnt="0"/>
      <dgm:spPr/>
    </dgm:pt>
    <dgm:pt modelId="{3C281C05-9B64-48B6-967F-6F78AFC275A1}" type="pres">
      <dgm:prSet presAssocID="{F55941D0-CF96-4B0A-945A-3A5998D993B9}" presName="Parent1" presStyleLbl="node1" presStyleIdx="4" presStyleCnt="8">
        <dgm:presLayoutVars>
          <dgm:chMax val="1"/>
          <dgm:chPref val="1"/>
          <dgm:bulletEnabled val="1"/>
        </dgm:presLayoutVars>
      </dgm:prSet>
      <dgm:spPr/>
    </dgm:pt>
    <dgm:pt modelId="{4C6DD522-058B-4FE8-BDA2-563F3D516417}" type="pres">
      <dgm:prSet presAssocID="{F55941D0-CF96-4B0A-945A-3A5998D993B9}" presName="Childtext1" presStyleLbl="revTx" presStyleIdx="2" presStyleCnt="4">
        <dgm:presLayoutVars>
          <dgm:chMax val="0"/>
          <dgm:chPref val="0"/>
          <dgm:bulletEnabled val="1"/>
        </dgm:presLayoutVars>
      </dgm:prSet>
      <dgm:spPr/>
    </dgm:pt>
    <dgm:pt modelId="{E7824D62-CA1B-4AFA-8DC2-5752456ED6FB}" type="pres">
      <dgm:prSet presAssocID="{F55941D0-CF96-4B0A-945A-3A5998D993B9}" presName="BalanceSpacing" presStyleCnt="0"/>
      <dgm:spPr/>
    </dgm:pt>
    <dgm:pt modelId="{7665A6AA-E354-47FC-B849-9F9EB93BAFDC}" type="pres">
      <dgm:prSet presAssocID="{F55941D0-CF96-4B0A-945A-3A5998D993B9}" presName="BalanceSpacing1" presStyleCnt="0"/>
      <dgm:spPr/>
    </dgm:pt>
    <dgm:pt modelId="{DBC7F9A6-9B39-4379-B8EA-3E0251CF2FBC}" type="pres">
      <dgm:prSet presAssocID="{1909FB2F-2906-48BE-BB8E-93D683BB6E4F}" presName="Accent1Text" presStyleLbl="node1" presStyleIdx="5" presStyleCnt="8"/>
      <dgm:spPr/>
    </dgm:pt>
    <dgm:pt modelId="{1D6CCD4B-E64B-4AE1-93CE-3FB6B40BCE0B}" type="pres">
      <dgm:prSet presAssocID="{1909FB2F-2906-48BE-BB8E-93D683BB6E4F}" presName="spaceBetweenRectangles" presStyleCnt="0"/>
      <dgm:spPr/>
    </dgm:pt>
    <dgm:pt modelId="{CDD54BAD-DB0B-4712-87C7-B7D39434FB7A}" type="pres">
      <dgm:prSet presAssocID="{257BA23E-94DD-4232-91C5-6BC7D220005F}" presName="composite" presStyleCnt="0"/>
      <dgm:spPr/>
    </dgm:pt>
    <dgm:pt modelId="{639BC0BB-6C45-43D2-B2A8-FE368959D73B}" type="pres">
      <dgm:prSet presAssocID="{257BA23E-94DD-4232-91C5-6BC7D220005F}" presName="Parent1" presStyleLbl="node1" presStyleIdx="6" presStyleCnt="8">
        <dgm:presLayoutVars>
          <dgm:chMax val="1"/>
          <dgm:chPref val="1"/>
          <dgm:bulletEnabled val="1"/>
        </dgm:presLayoutVars>
      </dgm:prSet>
      <dgm:spPr/>
    </dgm:pt>
    <dgm:pt modelId="{2339C9ED-C820-4788-BB96-9580419CB557}" type="pres">
      <dgm:prSet presAssocID="{257BA23E-94DD-4232-91C5-6BC7D220005F}" presName="Childtext1" presStyleLbl="revTx" presStyleIdx="3" presStyleCnt="4">
        <dgm:presLayoutVars>
          <dgm:chMax val="0"/>
          <dgm:chPref val="0"/>
          <dgm:bulletEnabled val="1"/>
        </dgm:presLayoutVars>
      </dgm:prSet>
      <dgm:spPr/>
    </dgm:pt>
    <dgm:pt modelId="{9E1ED28D-6971-49BF-8A99-992A6E7F2586}" type="pres">
      <dgm:prSet presAssocID="{257BA23E-94DD-4232-91C5-6BC7D220005F}" presName="BalanceSpacing" presStyleCnt="0"/>
      <dgm:spPr/>
    </dgm:pt>
    <dgm:pt modelId="{30CD8A6B-D21A-4D12-8FFF-0F96085723FE}" type="pres">
      <dgm:prSet presAssocID="{257BA23E-94DD-4232-91C5-6BC7D220005F}" presName="BalanceSpacing1" presStyleCnt="0"/>
      <dgm:spPr/>
    </dgm:pt>
    <dgm:pt modelId="{B7F440A2-D932-4EF1-80ED-98F12F5B3877}" type="pres">
      <dgm:prSet presAssocID="{74C693A9-D8CE-4177-8487-9D72DADD23F9}" presName="Accent1Text" presStyleLbl="node1" presStyleIdx="7" presStyleCnt="8"/>
      <dgm:spPr/>
    </dgm:pt>
  </dgm:ptLst>
  <dgm:cxnLst>
    <dgm:cxn modelId="{2D89BA0C-207A-43D1-98C6-F7BC5AB9862C}" srcId="{4DA9CB94-AA5C-48CA-8142-776C463255F1}" destId="{435563DF-13B3-4405-A09A-D35A8B2AC67C}" srcOrd="0" destOrd="0" parTransId="{5B1ECA42-562A-40C4-AB7E-54A3A703449F}" sibTransId="{FA619D7A-DF50-4608-992B-527696844EF5}"/>
    <dgm:cxn modelId="{C8DBBD17-12ED-4024-B7BE-6EA1E154A9D8}" type="presOf" srcId="{74C693A9-D8CE-4177-8487-9D72DADD23F9}" destId="{B7F440A2-D932-4EF1-80ED-98F12F5B3877}" srcOrd="0" destOrd="0" presId="urn:microsoft.com/office/officeart/2008/layout/AlternatingHexagons"/>
    <dgm:cxn modelId="{786D9322-540E-487E-B12C-7024DB2BA162}" srcId="{4DA9CB94-AA5C-48CA-8142-776C463255F1}" destId="{F55941D0-CF96-4B0A-945A-3A5998D993B9}" srcOrd="2" destOrd="0" parTransId="{FE906A17-B68E-4298-9D4B-317642805174}" sibTransId="{1909FB2F-2906-48BE-BB8E-93D683BB6E4F}"/>
    <dgm:cxn modelId="{1C3CF726-9D61-4AB2-AFB7-80D0D1FFF9B2}" type="presOf" srcId="{C9BBE9CC-2911-4530-A257-299901586063}" destId="{AA1112BB-B226-440E-AF5B-62A966D72F8B}" srcOrd="0" destOrd="0" presId="urn:microsoft.com/office/officeart/2008/layout/AlternatingHexagons"/>
    <dgm:cxn modelId="{32F64E2F-6386-4704-9DE4-E103255C5002}" srcId="{4DA9CB94-AA5C-48CA-8142-776C463255F1}" destId="{257BA23E-94DD-4232-91C5-6BC7D220005F}" srcOrd="3" destOrd="0" parTransId="{046C3ED3-5289-4E25-AFC2-F2027C52B774}" sibTransId="{74C693A9-D8CE-4177-8487-9D72DADD23F9}"/>
    <dgm:cxn modelId="{FA3AAA67-2DF3-45CA-866F-9D1FB99F2D99}" srcId="{4DA9CB94-AA5C-48CA-8142-776C463255F1}" destId="{C9BBE9CC-2911-4530-A257-299901586063}" srcOrd="1" destOrd="0" parTransId="{65E80C2D-CF28-4722-A257-9B77BF8A504F}" sibTransId="{AB2B174C-E88C-456D-A8B1-F877DF92EA70}"/>
    <dgm:cxn modelId="{4D893D69-10B3-4BF7-84E0-E579EE611BC3}" type="presOf" srcId="{F55941D0-CF96-4B0A-945A-3A5998D993B9}" destId="{3C281C05-9B64-48B6-967F-6F78AFC275A1}" srcOrd="0" destOrd="0" presId="urn:microsoft.com/office/officeart/2008/layout/AlternatingHexagons"/>
    <dgm:cxn modelId="{AD3FD953-9237-4C40-B50C-1149BA773B3F}" type="presOf" srcId="{257BA23E-94DD-4232-91C5-6BC7D220005F}" destId="{639BC0BB-6C45-43D2-B2A8-FE368959D73B}" srcOrd="0" destOrd="0" presId="urn:microsoft.com/office/officeart/2008/layout/AlternatingHexagons"/>
    <dgm:cxn modelId="{F33A0F75-9263-41BA-8CF9-302F82E803CD}" type="presOf" srcId="{1909FB2F-2906-48BE-BB8E-93D683BB6E4F}" destId="{DBC7F9A6-9B39-4379-B8EA-3E0251CF2FBC}" srcOrd="0" destOrd="0" presId="urn:microsoft.com/office/officeart/2008/layout/AlternatingHexagons"/>
    <dgm:cxn modelId="{2FE4A0C3-8B26-40A1-B79F-B1C18E777951}" type="presOf" srcId="{AB2B174C-E88C-456D-A8B1-F877DF92EA70}" destId="{9247ADA1-87CC-4F1B-A7F0-6154040A446E}" srcOrd="0" destOrd="0" presId="urn:microsoft.com/office/officeart/2008/layout/AlternatingHexagons"/>
    <dgm:cxn modelId="{98600CCF-3B46-4086-A9C9-331F644C01CF}" type="presOf" srcId="{FA619D7A-DF50-4608-992B-527696844EF5}" destId="{E18065D5-6C14-425A-B38D-F98D6BF75F02}" srcOrd="0" destOrd="0" presId="urn:microsoft.com/office/officeart/2008/layout/AlternatingHexagons"/>
    <dgm:cxn modelId="{3C3671DF-91E9-4168-98F5-2C673D8BE78F}" type="presOf" srcId="{435563DF-13B3-4405-A09A-D35A8B2AC67C}" destId="{BF43051F-CB8F-4427-8354-20B9F5877905}" srcOrd="0" destOrd="0" presId="urn:microsoft.com/office/officeart/2008/layout/AlternatingHexagons"/>
    <dgm:cxn modelId="{228B9AE7-4736-4E60-A054-A550F81B830E}" type="presOf" srcId="{4DA9CB94-AA5C-48CA-8142-776C463255F1}" destId="{86759893-CA3D-4084-93B7-B71E440CBACA}" srcOrd="0" destOrd="0" presId="urn:microsoft.com/office/officeart/2008/layout/AlternatingHexagons"/>
    <dgm:cxn modelId="{B6F7A6A3-9829-4ABF-8E21-0D12B38F187D}" type="presParOf" srcId="{86759893-CA3D-4084-93B7-B71E440CBACA}" destId="{7D628E6C-27DC-481D-846C-AE0F2CFED2C8}" srcOrd="0" destOrd="0" presId="urn:microsoft.com/office/officeart/2008/layout/AlternatingHexagons"/>
    <dgm:cxn modelId="{C21440D2-7BB2-45BE-8E9C-A43D3C4FA23A}" type="presParOf" srcId="{7D628E6C-27DC-481D-846C-AE0F2CFED2C8}" destId="{BF43051F-CB8F-4427-8354-20B9F5877905}" srcOrd="0" destOrd="0" presId="urn:microsoft.com/office/officeart/2008/layout/AlternatingHexagons"/>
    <dgm:cxn modelId="{AFFEBCDE-7274-4741-A3AB-A935526DE228}" type="presParOf" srcId="{7D628E6C-27DC-481D-846C-AE0F2CFED2C8}" destId="{9989E0DE-5BF1-494C-B8D5-D7AEE5682EF3}" srcOrd="1" destOrd="0" presId="urn:microsoft.com/office/officeart/2008/layout/AlternatingHexagons"/>
    <dgm:cxn modelId="{B40024CF-0C6B-402B-B6A6-AA0D0ECDDB6B}" type="presParOf" srcId="{7D628E6C-27DC-481D-846C-AE0F2CFED2C8}" destId="{F9F81D56-5F5D-4A72-A458-F6F285737211}" srcOrd="2" destOrd="0" presId="urn:microsoft.com/office/officeart/2008/layout/AlternatingHexagons"/>
    <dgm:cxn modelId="{34118C09-8D23-4020-9D1A-C7DFAE53CC62}" type="presParOf" srcId="{7D628E6C-27DC-481D-846C-AE0F2CFED2C8}" destId="{E312F94C-F271-4204-9C74-2BEA3939C984}" srcOrd="3" destOrd="0" presId="urn:microsoft.com/office/officeart/2008/layout/AlternatingHexagons"/>
    <dgm:cxn modelId="{F9367C0D-4F74-4989-870D-57F624968618}" type="presParOf" srcId="{7D628E6C-27DC-481D-846C-AE0F2CFED2C8}" destId="{E18065D5-6C14-425A-B38D-F98D6BF75F02}" srcOrd="4" destOrd="0" presId="urn:microsoft.com/office/officeart/2008/layout/AlternatingHexagons"/>
    <dgm:cxn modelId="{79F52E42-4824-469F-B868-9E4EFB7619BE}" type="presParOf" srcId="{86759893-CA3D-4084-93B7-B71E440CBACA}" destId="{260E9F9C-7498-4B32-904F-93458D6BF4BB}" srcOrd="1" destOrd="0" presId="urn:microsoft.com/office/officeart/2008/layout/AlternatingHexagons"/>
    <dgm:cxn modelId="{EBC3FBE3-F460-4DE5-87CD-70CBB29E17E1}" type="presParOf" srcId="{86759893-CA3D-4084-93B7-B71E440CBACA}" destId="{560092CB-05FD-423C-B54A-A4D1D6725923}" srcOrd="2" destOrd="0" presId="urn:microsoft.com/office/officeart/2008/layout/AlternatingHexagons"/>
    <dgm:cxn modelId="{85E41B5E-81C0-4048-B7AD-D45781154FA5}" type="presParOf" srcId="{560092CB-05FD-423C-B54A-A4D1D6725923}" destId="{AA1112BB-B226-440E-AF5B-62A966D72F8B}" srcOrd="0" destOrd="0" presId="urn:microsoft.com/office/officeart/2008/layout/AlternatingHexagons"/>
    <dgm:cxn modelId="{8DA8C312-99A7-4AB4-BF2F-FCCB38A9A1A4}" type="presParOf" srcId="{560092CB-05FD-423C-B54A-A4D1D6725923}" destId="{7E5AD751-DEE7-4E7F-AFE2-F9F85177E0AD}" srcOrd="1" destOrd="0" presId="urn:microsoft.com/office/officeart/2008/layout/AlternatingHexagons"/>
    <dgm:cxn modelId="{11DCD033-F00D-4773-B1A1-23669C8AD162}" type="presParOf" srcId="{560092CB-05FD-423C-B54A-A4D1D6725923}" destId="{A6BE9316-39A7-4F91-9D0E-45C3A0B6C5B1}" srcOrd="2" destOrd="0" presId="urn:microsoft.com/office/officeart/2008/layout/AlternatingHexagons"/>
    <dgm:cxn modelId="{C089F060-FCB7-4BBC-937D-48F132E8B59D}" type="presParOf" srcId="{560092CB-05FD-423C-B54A-A4D1D6725923}" destId="{C0D34517-387A-46B0-8A4B-5C03B08FDA4B}" srcOrd="3" destOrd="0" presId="urn:microsoft.com/office/officeart/2008/layout/AlternatingHexagons"/>
    <dgm:cxn modelId="{7688FA39-077A-4540-8B05-AED90359D8E3}" type="presParOf" srcId="{560092CB-05FD-423C-B54A-A4D1D6725923}" destId="{9247ADA1-87CC-4F1B-A7F0-6154040A446E}" srcOrd="4" destOrd="0" presId="urn:microsoft.com/office/officeart/2008/layout/AlternatingHexagons"/>
    <dgm:cxn modelId="{7FC51B25-5397-46C4-AE66-FCD62AAA4D85}" type="presParOf" srcId="{86759893-CA3D-4084-93B7-B71E440CBACA}" destId="{856C359B-A757-49FA-B8F6-21EE9AFEB3D8}" srcOrd="3" destOrd="0" presId="urn:microsoft.com/office/officeart/2008/layout/AlternatingHexagons"/>
    <dgm:cxn modelId="{06FAFD66-807E-48F0-BBBB-D22327BD2519}" type="presParOf" srcId="{86759893-CA3D-4084-93B7-B71E440CBACA}" destId="{E982425F-55F3-43CA-969B-EB6691FDF19C}" srcOrd="4" destOrd="0" presId="urn:microsoft.com/office/officeart/2008/layout/AlternatingHexagons"/>
    <dgm:cxn modelId="{8E30A7D1-CD91-4F91-9980-090976031F67}" type="presParOf" srcId="{E982425F-55F3-43CA-969B-EB6691FDF19C}" destId="{3C281C05-9B64-48B6-967F-6F78AFC275A1}" srcOrd="0" destOrd="0" presId="urn:microsoft.com/office/officeart/2008/layout/AlternatingHexagons"/>
    <dgm:cxn modelId="{54438C6B-77C7-481D-AA00-B759A201B177}" type="presParOf" srcId="{E982425F-55F3-43CA-969B-EB6691FDF19C}" destId="{4C6DD522-058B-4FE8-BDA2-563F3D516417}" srcOrd="1" destOrd="0" presId="urn:microsoft.com/office/officeart/2008/layout/AlternatingHexagons"/>
    <dgm:cxn modelId="{6FC765DC-DB6D-46EA-A110-1628C2FF8548}" type="presParOf" srcId="{E982425F-55F3-43CA-969B-EB6691FDF19C}" destId="{E7824D62-CA1B-4AFA-8DC2-5752456ED6FB}" srcOrd="2" destOrd="0" presId="urn:microsoft.com/office/officeart/2008/layout/AlternatingHexagons"/>
    <dgm:cxn modelId="{7E4C8E5F-1FD8-4A27-BFFB-C54583F55611}" type="presParOf" srcId="{E982425F-55F3-43CA-969B-EB6691FDF19C}" destId="{7665A6AA-E354-47FC-B849-9F9EB93BAFDC}" srcOrd="3" destOrd="0" presId="urn:microsoft.com/office/officeart/2008/layout/AlternatingHexagons"/>
    <dgm:cxn modelId="{D83DC0CC-5401-44AE-BD7B-FC553507D764}" type="presParOf" srcId="{E982425F-55F3-43CA-969B-EB6691FDF19C}" destId="{DBC7F9A6-9B39-4379-B8EA-3E0251CF2FBC}" srcOrd="4" destOrd="0" presId="urn:microsoft.com/office/officeart/2008/layout/AlternatingHexagons"/>
    <dgm:cxn modelId="{F3680098-9D15-41BD-82F0-8398C102D65B}" type="presParOf" srcId="{86759893-CA3D-4084-93B7-B71E440CBACA}" destId="{1D6CCD4B-E64B-4AE1-93CE-3FB6B40BCE0B}" srcOrd="5" destOrd="0" presId="urn:microsoft.com/office/officeart/2008/layout/AlternatingHexagons"/>
    <dgm:cxn modelId="{7EC31D20-A727-4761-AAD8-CB14FBB86533}" type="presParOf" srcId="{86759893-CA3D-4084-93B7-B71E440CBACA}" destId="{CDD54BAD-DB0B-4712-87C7-B7D39434FB7A}" srcOrd="6" destOrd="0" presId="urn:microsoft.com/office/officeart/2008/layout/AlternatingHexagons"/>
    <dgm:cxn modelId="{AACA7611-3F0C-4F58-A570-F36595B62A4E}" type="presParOf" srcId="{CDD54BAD-DB0B-4712-87C7-B7D39434FB7A}" destId="{639BC0BB-6C45-43D2-B2A8-FE368959D73B}" srcOrd="0" destOrd="0" presId="urn:microsoft.com/office/officeart/2008/layout/AlternatingHexagons"/>
    <dgm:cxn modelId="{CA8C3D2B-1A2D-4ED8-80F6-0AD712CBD0DE}" type="presParOf" srcId="{CDD54BAD-DB0B-4712-87C7-B7D39434FB7A}" destId="{2339C9ED-C820-4788-BB96-9580419CB557}" srcOrd="1" destOrd="0" presId="urn:microsoft.com/office/officeart/2008/layout/AlternatingHexagons"/>
    <dgm:cxn modelId="{2FF83AA4-ADB5-406A-8FFA-7F7BA1BCC9E3}" type="presParOf" srcId="{CDD54BAD-DB0B-4712-87C7-B7D39434FB7A}" destId="{9E1ED28D-6971-49BF-8A99-992A6E7F2586}" srcOrd="2" destOrd="0" presId="urn:microsoft.com/office/officeart/2008/layout/AlternatingHexagons"/>
    <dgm:cxn modelId="{B4EE44E1-1755-41C5-8BCA-5252FCA6D78C}" type="presParOf" srcId="{CDD54BAD-DB0B-4712-87C7-B7D39434FB7A}" destId="{30CD8A6B-D21A-4D12-8FFF-0F96085723FE}" srcOrd="3" destOrd="0" presId="urn:microsoft.com/office/officeart/2008/layout/AlternatingHexagons"/>
    <dgm:cxn modelId="{83BE05A0-8D11-4083-9F64-36082CD987A2}" type="presParOf" srcId="{CDD54BAD-DB0B-4712-87C7-B7D39434FB7A}" destId="{B7F440A2-D932-4EF1-80ED-98F12F5B3877}"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37DE01-460F-44E4-9378-074BC72EC41E}"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19DB8CD6-FEE9-44FE-95C4-A4640F0B63FC}">
      <dgm:prSet/>
      <dgm:spPr/>
      <dgm:t>
        <a:bodyPr/>
        <a:lstStyle/>
        <a:p>
          <a:r>
            <a:rPr lang="en-US"/>
            <a:t>North America And Europe have the highest average electrification in both rural and urban areas as they are among highly developed regions in the world. </a:t>
          </a:r>
        </a:p>
      </dgm:t>
    </dgm:pt>
    <dgm:pt modelId="{7C1FDA42-A70F-4743-A8E0-82DCCB6047BA}" type="parTrans" cxnId="{B5E35ACE-856F-49E9-B751-C8DE47F73EB0}">
      <dgm:prSet/>
      <dgm:spPr/>
      <dgm:t>
        <a:bodyPr/>
        <a:lstStyle/>
        <a:p>
          <a:endParaRPr lang="en-US"/>
        </a:p>
      </dgm:t>
    </dgm:pt>
    <dgm:pt modelId="{F0E4E233-A360-49DA-98D2-5610A981D5AD}" type="sibTrans" cxnId="{B5E35ACE-856F-49E9-B751-C8DE47F73EB0}">
      <dgm:prSet/>
      <dgm:spPr/>
      <dgm:t>
        <a:bodyPr/>
        <a:lstStyle/>
        <a:p>
          <a:endParaRPr lang="en-US"/>
        </a:p>
      </dgm:t>
    </dgm:pt>
    <dgm:pt modelId="{E05F6840-1DED-4478-9DFF-9E434794B446}">
      <dgm:prSet/>
      <dgm:spPr/>
      <dgm:t>
        <a:bodyPr/>
        <a:lstStyle/>
        <a:p>
          <a:r>
            <a:rPr lang="en-US"/>
            <a:t>Regions belonging to lower and lower middle income have comparatively lower electrification along with considerable difference of distribution between rural and urban areas.</a:t>
          </a:r>
        </a:p>
      </dgm:t>
    </dgm:pt>
    <dgm:pt modelId="{10205FD1-4A69-4C5A-BAB2-C735A098A473}" type="parTrans" cxnId="{D3E98E69-5C60-480C-B66C-0FAD0C97105E}">
      <dgm:prSet/>
      <dgm:spPr/>
      <dgm:t>
        <a:bodyPr/>
        <a:lstStyle/>
        <a:p>
          <a:endParaRPr lang="en-US"/>
        </a:p>
      </dgm:t>
    </dgm:pt>
    <dgm:pt modelId="{C281A482-2176-466C-854D-710DA0E143EB}" type="sibTrans" cxnId="{D3E98E69-5C60-480C-B66C-0FAD0C97105E}">
      <dgm:prSet/>
      <dgm:spPr/>
      <dgm:t>
        <a:bodyPr/>
        <a:lstStyle/>
        <a:p>
          <a:endParaRPr lang="en-US"/>
        </a:p>
      </dgm:t>
    </dgm:pt>
    <dgm:pt modelId="{B32F7A82-055F-4227-901C-E2FAE699A895}">
      <dgm:prSet/>
      <dgm:spPr/>
      <dgm:t>
        <a:bodyPr/>
        <a:lstStyle/>
        <a:p>
          <a:r>
            <a:rPr lang="en-US"/>
            <a:t>There is gradual increase in number of developing countries accomplishing minimum 75% electrification over the last two decades.</a:t>
          </a:r>
        </a:p>
      </dgm:t>
    </dgm:pt>
    <dgm:pt modelId="{F7AB8606-F5A0-4CD0-B9BB-5E5C27ABAD43}" type="parTrans" cxnId="{83FD96D0-B085-499D-9C18-11B3F9F184A9}">
      <dgm:prSet/>
      <dgm:spPr/>
      <dgm:t>
        <a:bodyPr/>
        <a:lstStyle/>
        <a:p>
          <a:endParaRPr lang="en-US"/>
        </a:p>
      </dgm:t>
    </dgm:pt>
    <dgm:pt modelId="{C5848765-D22C-42B2-8D82-58FEBB26128B}" type="sibTrans" cxnId="{83FD96D0-B085-499D-9C18-11B3F9F184A9}">
      <dgm:prSet/>
      <dgm:spPr/>
      <dgm:t>
        <a:bodyPr/>
        <a:lstStyle/>
        <a:p>
          <a:endParaRPr lang="en-US"/>
        </a:p>
      </dgm:t>
    </dgm:pt>
    <dgm:pt modelId="{807F3EA6-C41A-4A28-9692-3964BD2A2FC6}">
      <dgm:prSet/>
      <dgm:spPr/>
      <dgm:t>
        <a:bodyPr/>
        <a:lstStyle/>
        <a:p>
          <a:r>
            <a:rPr lang="en-US"/>
            <a:t>Developed regions have increased their electricity production through nuclear sources whereas some developing regions have gradually started increasing their foothold in nuclear power generation while some regions have been unable to do so.</a:t>
          </a:r>
        </a:p>
      </dgm:t>
    </dgm:pt>
    <dgm:pt modelId="{83AE5E2C-5ADA-48B5-B28D-B99FB7C1223E}" type="parTrans" cxnId="{2F02DB33-7814-429E-B2BA-20C65542A31F}">
      <dgm:prSet/>
      <dgm:spPr/>
      <dgm:t>
        <a:bodyPr/>
        <a:lstStyle/>
        <a:p>
          <a:endParaRPr lang="en-US"/>
        </a:p>
      </dgm:t>
    </dgm:pt>
    <dgm:pt modelId="{41A277F9-EE7F-4F3E-9AE7-C1D7882B4322}" type="sibTrans" cxnId="{2F02DB33-7814-429E-B2BA-20C65542A31F}">
      <dgm:prSet/>
      <dgm:spPr/>
      <dgm:t>
        <a:bodyPr/>
        <a:lstStyle/>
        <a:p>
          <a:endParaRPr lang="en-US"/>
        </a:p>
      </dgm:t>
    </dgm:pt>
    <dgm:pt modelId="{2D56047A-6B95-4F41-B9F9-07C6B03EEB70}">
      <dgm:prSet/>
      <dgm:spPr/>
      <dgm:t>
        <a:bodyPr/>
        <a:lstStyle/>
        <a:p>
          <a:r>
            <a:rPr lang="en-US"/>
            <a:t>Transmission loss has been highest among the countries having poor economy, political instability , infrastructure issues and outdated technologies.</a:t>
          </a:r>
        </a:p>
      </dgm:t>
    </dgm:pt>
    <dgm:pt modelId="{54332CAC-725A-415D-9A40-4DB348373A64}" type="parTrans" cxnId="{B2D02313-4D9B-480C-8CAD-5C6CA387044C}">
      <dgm:prSet/>
      <dgm:spPr/>
      <dgm:t>
        <a:bodyPr/>
        <a:lstStyle/>
        <a:p>
          <a:endParaRPr lang="en-US"/>
        </a:p>
      </dgm:t>
    </dgm:pt>
    <dgm:pt modelId="{A44344E7-4CCD-42CB-99FD-49A0EE82585F}" type="sibTrans" cxnId="{B2D02313-4D9B-480C-8CAD-5C6CA387044C}">
      <dgm:prSet/>
      <dgm:spPr/>
      <dgm:t>
        <a:bodyPr/>
        <a:lstStyle/>
        <a:p>
          <a:endParaRPr lang="en-US"/>
        </a:p>
      </dgm:t>
    </dgm:pt>
    <dgm:pt modelId="{5272CDFE-A9EE-4CE7-AF02-F122CA14E709}">
      <dgm:prSet/>
      <dgm:spPr/>
      <dgm:t>
        <a:bodyPr/>
        <a:lstStyle/>
        <a:p>
          <a:r>
            <a:rPr lang="en-US"/>
            <a:t>Countries having emphasis on tourism , geographical &amp; demographic constraint have seen highest growth rate of electrification in the last two decades.</a:t>
          </a:r>
        </a:p>
      </dgm:t>
    </dgm:pt>
    <dgm:pt modelId="{CD290152-D598-4D06-B69C-52F23CE81499}" type="parTrans" cxnId="{7358365E-2BB9-4A30-87BD-EE070799E1EF}">
      <dgm:prSet/>
      <dgm:spPr/>
      <dgm:t>
        <a:bodyPr/>
        <a:lstStyle/>
        <a:p>
          <a:endParaRPr lang="en-US"/>
        </a:p>
      </dgm:t>
    </dgm:pt>
    <dgm:pt modelId="{FD0CD41A-7379-4907-8866-29D6C3C1AD2E}" type="sibTrans" cxnId="{7358365E-2BB9-4A30-87BD-EE070799E1EF}">
      <dgm:prSet/>
      <dgm:spPr/>
      <dgm:t>
        <a:bodyPr/>
        <a:lstStyle/>
        <a:p>
          <a:endParaRPr lang="en-US"/>
        </a:p>
      </dgm:t>
    </dgm:pt>
    <dgm:pt modelId="{69FAA6B5-8432-4C5B-B519-EEFFA848839E}">
      <dgm:prSet/>
      <dgm:spPr/>
      <dgm:t>
        <a:bodyPr/>
        <a:lstStyle/>
        <a:p>
          <a:r>
            <a:rPr lang="en-US" dirty="0"/>
            <a:t>Electricity accessibility has increased from 78% to 85% from year 2000-2014.</a:t>
          </a:r>
        </a:p>
        <a:p>
          <a:r>
            <a:rPr lang="en-US" dirty="0"/>
            <a:t>Distribution loss has been reduced from 80% to 13% from year 2000-2014.</a:t>
          </a:r>
        </a:p>
      </dgm:t>
    </dgm:pt>
    <dgm:pt modelId="{B5F3BE55-1A24-4AE0-ADA9-2C3262F9990B}" type="parTrans" cxnId="{1CF0101A-C03A-46D1-AC10-32273F14FDD9}">
      <dgm:prSet/>
      <dgm:spPr/>
      <dgm:t>
        <a:bodyPr/>
        <a:lstStyle/>
        <a:p>
          <a:endParaRPr lang="en-US"/>
        </a:p>
      </dgm:t>
    </dgm:pt>
    <dgm:pt modelId="{EA71CA1F-5ABE-47EA-BE5F-63E90538337B}" type="sibTrans" cxnId="{1CF0101A-C03A-46D1-AC10-32273F14FDD9}">
      <dgm:prSet/>
      <dgm:spPr/>
      <dgm:t>
        <a:bodyPr/>
        <a:lstStyle/>
        <a:p>
          <a:endParaRPr lang="en-US"/>
        </a:p>
      </dgm:t>
    </dgm:pt>
    <dgm:pt modelId="{3DF93BC3-8C68-43DE-A143-0718DF78F30F}" type="pres">
      <dgm:prSet presAssocID="{DF37DE01-460F-44E4-9378-074BC72EC41E}" presName="vert0" presStyleCnt="0">
        <dgm:presLayoutVars>
          <dgm:dir/>
          <dgm:animOne val="branch"/>
          <dgm:animLvl val="lvl"/>
        </dgm:presLayoutVars>
      </dgm:prSet>
      <dgm:spPr/>
    </dgm:pt>
    <dgm:pt modelId="{D3D889D3-A402-4F19-B590-1B3D64F130C3}" type="pres">
      <dgm:prSet presAssocID="{19DB8CD6-FEE9-44FE-95C4-A4640F0B63FC}" presName="thickLine" presStyleLbl="alignNode1" presStyleIdx="0" presStyleCnt="7"/>
      <dgm:spPr/>
    </dgm:pt>
    <dgm:pt modelId="{CA9EE5B9-24ED-4230-BE67-A08F0E01F16D}" type="pres">
      <dgm:prSet presAssocID="{19DB8CD6-FEE9-44FE-95C4-A4640F0B63FC}" presName="horz1" presStyleCnt="0"/>
      <dgm:spPr/>
    </dgm:pt>
    <dgm:pt modelId="{DB2F7AA3-F0E2-47BC-8B21-8B98804B8BBB}" type="pres">
      <dgm:prSet presAssocID="{19DB8CD6-FEE9-44FE-95C4-A4640F0B63FC}" presName="tx1" presStyleLbl="revTx" presStyleIdx="0" presStyleCnt="7"/>
      <dgm:spPr/>
    </dgm:pt>
    <dgm:pt modelId="{C53E00A9-6A1D-4DF3-A346-BC16FD392F7B}" type="pres">
      <dgm:prSet presAssocID="{19DB8CD6-FEE9-44FE-95C4-A4640F0B63FC}" presName="vert1" presStyleCnt="0"/>
      <dgm:spPr/>
    </dgm:pt>
    <dgm:pt modelId="{148C46AD-5A79-4A01-9908-DF818B53A786}" type="pres">
      <dgm:prSet presAssocID="{E05F6840-1DED-4478-9DFF-9E434794B446}" presName="thickLine" presStyleLbl="alignNode1" presStyleIdx="1" presStyleCnt="7"/>
      <dgm:spPr/>
    </dgm:pt>
    <dgm:pt modelId="{4E3E9BDD-A56A-4267-A35C-7DA73538B7D1}" type="pres">
      <dgm:prSet presAssocID="{E05F6840-1DED-4478-9DFF-9E434794B446}" presName="horz1" presStyleCnt="0"/>
      <dgm:spPr/>
    </dgm:pt>
    <dgm:pt modelId="{F84BA02A-DD1E-43FD-8A5E-826CFD3DF0CF}" type="pres">
      <dgm:prSet presAssocID="{E05F6840-1DED-4478-9DFF-9E434794B446}" presName="tx1" presStyleLbl="revTx" presStyleIdx="1" presStyleCnt="7"/>
      <dgm:spPr/>
    </dgm:pt>
    <dgm:pt modelId="{3028C718-9DDD-499D-A403-47C27CB304D7}" type="pres">
      <dgm:prSet presAssocID="{E05F6840-1DED-4478-9DFF-9E434794B446}" presName="vert1" presStyleCnt="0"/>
      <dgm:spPr/>
    </dgm:pt>
    <dgm:pt modelId="{E0614B13-8E75-432A-92C1-7F24153A3636}" type="pres">
      <dgm:prSet presAssocID="{B32F7A82-055F-4227-901C-E2FAE699A895}" presName="thickLine" presStyleLbl="alignNode1" presStyleIdx="2" presStyleCnt="7"/>
      <dgm:spPr/>
    </dgm:pt>
    <dgm:pt modelId="{BDAA9475-AB97-49ED-81EA-E331501DFA4E}" type="pres">
      <dgm:prSet presAssocID="{B32F7A82-055F-4227-901C-E2FAE699A895}" presName="horz1" presStyleCnt="0"/>
      <dgm:spPr/>
    </dgm:pt>
    <dgm:pt modelId="{6EBD7817-23C1-4381-A789-A6DFFEEF8448}" type="pres">
      <dgm:prSet presAssocID="{B32F7A82-055F-4227-901C-E2FAE699A895}" presName="tx1" presStyleLbl="revTx" presStyleIdx="2" presStyleCnt="7"/>
      <dgm:spPr/>
    </dgm:pt>
    <dgm:pt modelId="{5E73155C-FF09-4884-A5D2-46333088EF4E}" type="pres">
      <dgm:prSet presAssocID="{B32F7A82-055F-4227-901C-E2FAE699A895}" presName="vert1" presStyleCnt="0"/>
      <dgm:spPr/>
    </dgm:pt>
    <dgm:pt modelId="{8D1B0DEF-5296-41F1-8B6F-48351A4C90A9}" type="pres">
      <dgm:prSet presAssocID="{807F3EA6-C41A-4A28-9692-3964BD2A2FC6}" presName="thickLine" presStyleLbl="alignNode1" presStyleIdx="3" presStyleCnt="7"/>
      <dgm:spPr/>
    </dgm:pt>
    <dgm:pt modelId="{6BC8663D-B8B5-4A51-ABA6-CBB443961166}" type="pres">
      <dgm:prSet presAssocID="{807F3EA6-C41A-4A28-9692-3964BD2A2FC6}" presName="horz1" presStyleCnt="0"/>
      <dgm:spPr/>
    </dgm:pt>
    <dgm:pt modelId="{94D94B57-ED7E-4EC9-890B-22AEEFFE14CA}" type="pres">
      <dgm:prSet presAssocID="{807F3EA6-C41A-4A28-9692-3964BD2A2FC6}" presName="tx1" presStyleLbl="revTx" presStyleIdx="3" presStyleCnt="7"/>
      <dgm:spPr/>
    </dgm:pt>
    <dgm:pt modelId="{71CDB582-854E-422C-99CA-9B74F0CB4013}" type="pres">
      <dgm:prSet presAssocID="{807F3EA6-C41A-4A28-9692-3964BD2A2FC6}" presName="vert1" presStyleCnt="0"/>
      <dgm:spPr/>
    </dgm:pt>
    <dgm:pt modelId="{F3A52CD1-BB33-49D4-ACDB-3818D98C0502}" type="pres">
      <dgm:prSet presAssocID="{2D56047A-6B95-4F41-B9F9-07C6B03EEB70}" presName="thickLine" presStyleLbl="alignNode1" presStyleIdx="4" presStyleCnt="7"/>
      <dgm:spPr/>
    </dgm:pt>
    <dgm:pt modelId="{00FB6E8A-41B5-4BC3-8535-DE27B526BAC2}" type="pres">
      <dgm:prSet presAssocID="{2D56047A-6B95-4F41-B9F9-07C6B03EEB70}" presName="horz1" presStyleCnt="0"/>
      <dgm:spPr/>
    </dgm:pt>
    <dgm:pt modelId="{F37706EB-D23C-41D9-BA61-4EC1F452DD72}" type="pres">
      <dgm:prSet presAssocID="{2D56047A-6B95-4F41-B9F9-07C6B03EEB70}" presName="tx1" presStyleLbl="revTx" presStyleIdx="4" presStyleCnt="7"/>
      <dgm:spPr/>
    </dgm:pt>
    <dgm:pt modelId="{10BDEED0-8E24-4030-A924-71B173A3E675}" type="pres">
      <dgm:prSet presAssocID="{2D56047A-6B95-4F41-B9F9-07C6B03EEB70}" presName="vert1" presStyleCnt="0"/>
      <dgm:spPr/>
    </dgm:pt>
    <dgm:pt modelId="{71E0EFB8-B469-4CAD-BBFA-E82302BE55F0}" type="pres">
      <dgm:prSet presAssocID="{5272CDFE-A9EE-4CE7-AF02-F122CA14E709}" presName="thickLine" presStyleLbl="alignNode1" presStyleIdx="5" presStyleCnt="7"/>
      <dgm:spPr/>
    </dgm:pt>
    <dgm:pt modelId="{20B4CBEE-941B-44A5-8AD9-24E2FDD5EFCE}" type="pres">
      <dgm:prSet presAssocID="{5272CDFE-A9EE-4CE7-AF02-F122CA14E709}" presName="horz1" presStyleCnt="0"/>
      <dgm:spPr/>
    </dgm:pt>
    <dgm:pt modelId="{B12D7A7F-84DC-4221-A572-FFB09E638FBD}" type="pres">
      <dgm:prSet presAssocID="{5272CDFE-A9EE-4CE7-AF02-F122CA14E709}" presName="tx1" presStyleLbl="revTx" presStyleIdx="5" presStyleCnt="7"/>
      <dgm:spPr/>
    </dgm:pt>
    <dgm:pt modelId="{76E2C04E-A8CD-419B-B5C4-02317842B0FE}" type="pres">
      <dgm:prSet presAssocID="{5272CDFE-A9EE-4CE7-AF02-F122CA14E709}" presName="vert1" presStyleCnt="0"/>
      <dgm:spPr/>
    </dgm:pt>
    <dgm:pt modelId="{79D25AF5-1CD7-4250-A549-AEA0C57AC155}" type="pres">
      <dgm:prSet presAssocID="{69FAA6B5-8432-4C5B-B519-EEFFA848839E}" presName="thickLine" presStyleLbl="alignNode1" presStyleIdx="6" presStyleCnt="7"/>
      <dgm:spPr/>
    </dgm:pt>
    <dgm:pt modelId="{F4F166E5-FEA9-4A74-A129-8350AC8309FC}" type="pres">
      <dgm:prSet presAssocID="{69FAA6B5-8432-4C5B-B519-EEFFA848839E}" presName="horz1" presStyleCnt="0"/>
      <dgm:spPr/>
    </dgm:pt>
    <dgm:pt modelId="{F62F810F-9EAA-40D7-9A57-BC0ED84EF3C2}" type="pres">
      <dgm:prSet presAssocID="{69FAA6B5-8432-4C5B-B519-EEFFA848839E}" presName="tx1" presStyleLbl="revTx" presStyleIdx="6" presStyleCnt="7"/>
      <dgm:spPr/>
    </dgm:pt>
    <dgm:pt modelId="{FB714862-712F-4653-B1F7-D13C3FF363FB}" type="pres">
      <dgm:prSet presAssocID="{69FAA6B5-8432-4C5B-B519-EEFFA848839E}" presName="vert1" presStyleCnt="0"/>
      <dgm:spPr/>
    </dgm:pt>
  </dgm:ptLst>
  <dgm:cxnLst>
    <dgm:cxn modelId="{46DFF70B-629F-487C-BF06-BF44D9AC3999}" type="presOf" srcId="{B32F7A82-055F-4227-901C-E2FAE699A895}" destId="{6EBD7817-23C1-4381-A789-A6DFFEEF8448}" srcOrd="0" destOrd="0" presId="urn:microsoft.com/office/officeart/2008/layout/LinedList"/>
    <dgm:cxn modelId="{6030E80D-A5C7-4F03-954D-5B43ED6B9848}" type="presOf" srcId="{DF37DE01-460F-44E4-9378-074BC72EC41E}" destId="{3DF93BC3-8C68-43DE-A143-0718DF78F30F}" srcOrd="0" destOrd="0" presId="urn:microsoft.com/office/officeart/2008/layout/LinedList"/>
    <dgm:cxn modelId="{B2D02313-4D9B-480C-8CAD-5C6CA387044C}" srcId="{DF37DE01-460F-44E4-9378-074BC72EC41E}" destId="{2D56047A-6B95-4F41-B9F9-07C6B03EEB70}" srcOrd="4" destOrd="0" parTransId="{54332CAC-725A-415D-9A40-4DB348373A64}" sibTransId="{A44344E7-4CCD-42CB-99FD-49A0EE82585F}"/>
    <dgm:cxn modelId="{1CF0101A-C03A-46D1-AC10-32273F14FDD9}" srcId="{DF37DE01-460F-44E4-9378-074BC72EC41E}" destId="{69FAA6B5-8432-4C5B-B519-EEFFA848839E}" srcOrd="6" destOrd="0" parTransId="{B5F3BE55-1A24-4AE0-ADA9-2C3262F9990B}" sibTransId="{EA71CA1F-5ABE-47EA-BE5F-63E90538337B}"/>
    <dgm:cxn modelId="{2EFABF25-C159-4743-B38C-FD9938AECCBE}" type="presOf" srcId="{2D56047A-6B95-4F41-B9F9-07C6B03EEB70}" destId="{F37706EB-D23C-41D9-BA61-4EC1F452DD72}" srcOrd="0" destOrd="0" presId="urn:microsoft.com/office/officeart/2008/layout/LinedList"/>
    <dgm:cxn modelId="{2F02DB33-7814-429E-B2BA-20C65542A31F}" srcId="{DF37DE01-460F-44E4-9378-074BC72EC41E}" destId="{807F3EA6-C41A-4A28-9692-3964BD2A2FC6}" srcOrd="3" destOrd="0" parTransId="{83AE5E2C-5ADA-48B5-B28D-B99FB7C1223E}" sibTransId="{41A277F9-EE7F-4F3E-9AE7-C1D7882B4322}"/>
    <dgm:cxn modelId="{71DAE03B-E445-4163-99F7-B9831A35FDBA}" type="presOf" srcId="{5272CDFE-A9EE-4CE7-AF02-F122CA14E709}" destId="{B12D7A7F-84DC-4221-A572-FFB09E638FBD}" srcOrd="0" destOrd="0" presId="urn:microsoft.com/office/officeart/2008/layout/LinedList"/>
    <dgm:cxn modelId="{7358365E-2BB9-4A30-87BD-EE070799E1EF}" srcId="{DF37DE01-460F-44E4-9378-074BC72EC41E}" destId="{5272CDFE-A9EE-4CE7-AF02-F122CA14E709}" srcOrd="5" destOrd="0" parTransId="{CD290152-D598-4D06-B69C-52F23CE81499}" sibTransId="{FD0CD41A-7379-4907-8866-29D6C3C1AD2E}"/>
    <dgm:cxn modelId="{D3E98E69-5C60-480C-B66C-0FAD0C97105E}" srcId="{DF37DE01-460F-44E4-9378-074BC72EC41E}" destId="{E05F6840-1DED-4478-9DFF-9E434794B446}" srcOrd="1" destOrd="0" parTransId="{10205FD1-4A69-4C5A-BAB2-C735A098A473}" sibTransId="{C281A482-2176-466C-854D-710DA0E143EB}"/>
    <dgm:cxn modelId="{D46C5488-1FD2-4847-A355-B02EE9BBEF43}" type="presOf" srcId="{19DB8CD6-FEE9-44FE-95C4-A4640F0B63FC}" destId="{DB2F7AA3-F0E2-47BC-8B21-8B98804B8BBB}" srcOrd="0" destOrd="0" presId="urn:microsoft.com/office/officeart/2008/layout/LinedList"/>
    <dgm:cxn modelId="{485C309F-3A90-455D-9F62-81AE52DA446B}" type="presOf" srcId="{E05F6840-1DED-4478-9DFF-9E434794B446}" destId="{F84BA02A-DD1E-43FD-8A5E-826CFD3DF0CF}" srcOrd="0" destOrd="0" presId="urn:microsoft.com/office/officeart/2008/layout/LinedList"/>
    <dgm:cxn modelId="{83EF38A2-CA7D-40FE-B6CF-761866419234}" type="presOf" srcId="{69FAA6B5-8432-4C5B-B519-EEFFA848839E}" destId="{F62F810F-9EAA-40D7-9A57-BC0ED84EF3C2}" srcOrd="0" destOrd="0" presId="urn:microsoft.com/office/officeart/2008/layout/LinedList"/>
    <dgm:cxn modelId="{086DC7B4-0763-4F7C-AAB3-E335121EFA02}" type="presOf" srcId="{807F3EA6-C41A-4A28-9692-3964BD2A2FC6}" destId="{94D94B57-ED7E-4EC9-890B-22AEEFFE14CA}" srcOrd="0" destOrd="0" presId="urn:microsoft.com/office/officeart/2008/layout/LinedList"/>
    <dgm:cxn modelId="{B5E35ACE-856F-49E9-B751-C8DE47F73EB0}" srcId="{DF37DE01-460F-44E4-9378-074BC72EC41E}" destId="{19DB8CD6-FEE9-44FE-95C4-A4640F0B63FC}" srcOrd="0" destOrd="0" parTransId="{7C1FDA42-A70F-4743-A8E0-82DCCB6047BA}" sibTransId="{F0E4E233-A360-49DA-98D2-5610A981D5AD}"/>
    <dgm:cxn modelId="{83FD96D0-B085-499D-9C18-11B3F9F184A9}" srcId="{DF37DE01-460F-44E4-9378-074BC72EC41E}" destId="{B32F7A82-055F-4227-901C-E2FAE699A895}" srcOrd="2" destOrd="0" parTransId="{F7AB8606-F5A0-4CD0-B9BB-5E5C27ABAD43}" sibTransId="{C5848765-D22C-42B2-8D82-58FEBB26128B}"/>
    <dgm:cxn modelId="{E639B8DC-F4B4-4FEF-BD7E-CD556D942146}" type="presParOf" srcId="{3DF93BC3-8C68-43DE-A143-0718DF78F30F}" destId="{D3D889D3-A402-4F19-B590-1B3D64F130C3}" srcOrd="0" destOrd="0" presId="urn:microsoft.com/office/officeart/2008/layout/LinedList"/>
    <dgm:cxn modelId="{395191AD-7A35-47DB-89D7-E94D2245F1B3}" type="presParOf" srcId="{3DF93BC3-8C68-43DE-A143-0718DF78F30F}" destId="{CA9EE5B9-24ED-4230-BE67-A08F0E01F16D}" srcOrd="1" destOrd="0" presId="urn:microsoft.com/office/officeart/2008/layout/LinedList"/>
    <dgm:cxn modelId="{B3C612CB-82F6-4C8F-9CAB-253852FAD056}" type="presParOf" srcId="{CA9EE5B9-24ED-4230-BE67-A08F0E01F16D}" destId="{DB2F7AA3-F0E2-47BC-8B21-8B98804B8BBB}" srcOrd="0" destOrd="0" presId="urn:microsoft.com/office/officeart/2008/layout/LinedList"/>
    <dgm:cxn modelId="{927B03BF-9605-46C4-ACF2-031AE70579DC}" type="presParOf" srcId="{CA9EE5B9-24ED-4230-BE67-A08F0E01F16D}" destId="{C53E00A9-6A1D-4DF3-A346-BC16FD392F7B}" srcOrd="1" destOrd="0" presId="urn:microsoft.com/office/officeart/2008/layout/LinedList"/>
    <dgm:cxn modelId="{77E0E250-F0D4-47C1-9AC0-DEFA5202DA3D}" type="presParOf" srcId="{3DF93BC3-8C68-43DE-A143-0718DF78F30F}" destId="{148C46AD-5A79-4A01-9908-DF818B53A786}" srcOrd="2" destOrd="0" presId="urn:microsoft.com/office/officeart/2008/layout/LinedList"/>
    <dgm:cxn modelId="{FD4F68FA-79E6-4364-8DB0-81D887AAB59C}" type="presParOf" srcId="{3DF93BC3-8C68-43DE-A143-0718DF78F30F}" destId="{4E3E9BDD-A56A-4267-A35C-7DA73538B7D1}" srcOrd="3" destOrd="0" presId="urn:microsoft.com/office/officeart/2008/layout/LinedList"/>
    <dgm:cxn modelId="{7CE6721C-2314-45A6-8578-355C595716DA}" type="presParOf" srcId="{4E3E9BDD-A56A-4267-A35C-7DA73538B7D1}" destId="{F84BA02A-DD1E-43FD-8A5E-826CFD3DF0CF}" srcOrd="0" destOrd="0" presId="urn:microsoft.com/office/officeart/2008/layout/LinedList"/>
    <dgm:cxn modelId="{9EF3C26B-B5DA-497C-9F3D-F09520B4F43E}" type="presParOf" srcId="{4E3E9BDD-A56A-4267-A35C-7DA73538B7D1}" destId="{3028C718-9DDD-499D-A403-47C27CB304D7}" srcOrd="1" destOrd="0" presId="urn:microsoft.com/office/officeart/2008/layout/LinedList"/>
    <dgm:cxn modelId="{9A344A32-48F5-4FC8-8E8B-DE9A8CAC2830}" type="presParOf" srcId="{3DF93BC3-8C68-43DE-A143-0718DF78F30F}" destId="{E0614B13-8E75-432A-92C1-7F24153A3636}" srcOrd="4" destOrd="0" presId="urn:microsoft.com/office/officeart/2008/layout/LinedList"/>
    <dgm:cxn modelId="{CC137DF4-D506-4AFC-B574-A64B8F838E5B}" type="presParOf" srcId="{3DF93BC3-8C68-43DE-A143-0718DF78F30F}" destId="{BDAA9475-AB97-49ED-81EA-E331501DFA4E}" srcOrd="5" destOrd="0" presId="urn:microsoft.com/office/officeart/2008/layout/LinedList"/>
    <dgm:cxn modelId="{C1609443-488A-4D00-B53D-FBAB899EEFC1}" type="presParOf" srcId="{BDAA9475-AB97-49ED-81EA-E331501DFA4E}" destId="{6EBD7817-23C1-4381-A789-A6DFFEEF8448}" srcOrd="0" destOrd="0" presId="urn:microsoft.com/office/officeart/2008/layout/LinedList"/>
    <dgm:cxn modelId="{08D598B1-98B2-4406-85BA-B3C54A94A28F}" type="presParOf" srcId="{BDAA9475-AB97-49ED-81EA-E331501DFA4E}" destId="{5E73155C-FF09-4884-A5D2-46333088EF4E}" srcOrd="1" destOrd="0" presId="urn:microsoft.com/office/officeart/2008/layout/LinedList"/>
    <dgm:cxn modelId="{F8EFD6FD-2467-4406-8D7C-D790628A3368}" type="presParOf" srcId="{3DF93BC3-8C68-43DE-A143-0718DF78F30F}" destId="{8D1B0DEF-5296-41F1-8B6F-48351A4C90A9}" srcOrd="6" destOrd="0" presId="urn:microsoft.com/office/officeart/2008/layout/LinedList"/>
    <dgm:cxn modelId="{78441340-0F92-4C1E-9AC6-DAC68237B41D}" type="presParOf" srcId="{3DF93BC3-8C68-43DE-A143-0718DF78F30F}" destId="{6BC8663D-B8B5-4A51-ABA6-CBB443961166}" srcOrd="7" destOrd="0" presId="urn:microsoft.com/office/officeart/2008/layout/LinedList"/>
    <dgm:cxn modelId="{D2008871-0435-4066-A0EA-843AC3F892A5}" type="presParOf" srcId="{6BC8663D-B8B5-4A51-ABA6-CBB443961166}" destId="{94D94B57-ED7E-4EC9-890B-22AEEFFE14CA}" srcOrd="0" destOrd="0" presId="urn:microsoft.com/office/officeart/2008/layout/LinedList"/>
    <dgm:cxn modelId="{6B79493E-CE5C-4BDA-8130-027051243472}" type="presParOf" srcId="{6BC8663D-B8B5-4A51-ABA6-CBB443961166}" destId="{71CDB582-854E-422C-99CA-9B74F0CB4013}" srcOrd="1" destOrd="0" presId="urn:microsoft.com/office/officeart/2008/layout/LinedList"/>
    <dgm:cxn modelId="{143F98C5-8D8A-4020-8CAE-0736011FA384}" type="presParOf" srcId="{3DF93BC3-8C68-43DE-A143-0718DF78F30F}" destId="{F3A52CD1-BB33-49D4-ACDB-3818D98C0502}" srcOrd="8" destOrd="0" presId="urn:microsoft.com/office/officeart/2008/layout/LinedList"/>
    <dgm:cxn modelId="{567BAF02-A172-41F2-9846-A63A84B4EBCA}" type="presParOf" srcId="{3DF93BC3-8C68-43DE-A143-0718DF78F30F}" destId="{00FB6E8A-41B5-4BC3-8535-DE27B526BAC2}" srcOrd="9" destOrd="0" presId="urn:microsoft.com/office/officeart/2008/layout/LinedList"/>
    <dgm:cxn modelId="{7ACB274F-7C08-4447-A96F-7B94F23469BE}" type="presParOf" srcId="{00FB6E8A-41B5-4BC3-8535-DE27B526BAC2}" destId="{F37706EB-D23C-41D9-BA61-4EC1F452DD72}" srcOrd="0" destOrd="0" presId="urn:microsoft.com/office/officeart/2008/layout/LinedList"/>
    <dgm:cxn modelId="{69CB08D8-D2E0-4E4B-ADE8-B0FC09D26349}" type="presParOf" srcId="{00FB6E8A-41B5-4BC3-8535-DE27B526BAC2}" destId="{10BDEED0-8E24-4030-A924-71B173A3E675}" srcOrd="1" destOrd="0" presId="urn:microsoft.com/office/officeart/2008/layout/LinedList"/>
    <dgm:cxn modelId="{93EBC163-A176-45F4-86BC-C1DDA5E56720}" type="presParOf" srcId="{3DF93BC3-8C68-43DE-A143-0718DF78F30F}" destId="{71E0EFB8-B469-4CAD-BBFA-E82302BE55F0}" srcOrd="10" destOrd="0" presId="urn:microsoft.com/office/officeart/2008/layout/LinedList"/>
    <dgm:cxn modelId="{99E32374-E2A0-41D6-8AF0-495852495BA4}" type="presParOf" srcId="{3DF93BC3-8C68-43DE-A143-0718DF78F30F}" destId="{20B4CBEE-941B-44A5-8AD9-24E2FDD5EFCE}" srcOrd="11" destOrd="0" presId="urn:microsoft.com/office/officeart/2008/layout/LinedList"/>
    <dgm:cxn modelId="{19D5C046-F133-42D4-ABF0-3B6ABB8DC844}" type="presParOf" srcId="{20B4CBEE-941B-44A5-8AD9-24E2FDD5EFCE}" destId="{B12D7A7F-84DC-4221-A572-FFB09E638FBD}" srcOrd="0" destOrd="0" presId="urn:microsoft.com/office/officeart/2008/layout/LinedList"/>
    <dgm:cxn modelId="{007E3ED4-3273-41B4-BC9A-47C4F0A8A54B}" type="presParOf" srcId="{20B4CBEE-941B-44A5-8AD9-24E2FDD5EFCE}" destId="{76E2C04E-A8CD-419B-B5C4-02317842B0FE}" srcOrd="1" destOrd="0" presId="urn:microsoft.com/office/officeart/2008/layout/LinedList"/>
    <dgm:cxn modelId="{31970B3B-3DFA-4F20-BE6F-551148C6069F}" type="presParOf" srcId="{3DF93BC3-8C68-43DE-A143-0718DF78F30F}" destId="{79D25AF5-1CD7-4250-A549-AEA0C57AC155}" srcOrd="12" destOrd="0" presId="urn:microsoft.com/office/officeart/2008/layout/LinedList"/>
    <dgm:cxn modelId="{8369A2E6-0625-41C9-AF3E-356EC757F23B}" type="presParOf" srcId="{3DF93BC3-8C68-43DE-A143-0718DF78F30F}" destId="{F4F166E5-FEA9-4A74-A129-8350AC8309FC}" srcOrd="13" destOrd="0" presId="urn:microsoft.com/office/officeart/2008/layout/LinedList"/>
    <dgm:cxn modelId="{24BBA139-B39B-425E-AAFE-BA4E003DCE06}" type="presParOf" srcId="{F4F166E5-FEA9-4A74-A129-8350AC8309FC}" destId="{F62F810F-9EAA-40D7-9A57-BC0ED84EF3C2}" srcOrd="0" destOrd="0" presId="urn:microsoft.com/office/officeart/2008/layout/LinedList"/>
    <dgm:cxn modelId="{B572A583-A25A-4641-9858-99C9BE55B4F0}" type="presParOf" srcId="{F4F166E5-FEA9-4A74-A129-8350AC8309FC}" destId="{FB714862-712F-4653-B1F7-D13C3FF363F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AEADD-D94A-4D9F-9755-9A42DA54B639}">
      <dsp:nvSpPr>
        <dsp:cNvPr id="0" name=""/>
        <dsp:cNvSpPr/>
      </dsp:nvSpPr>
      <dsp:spPr>
        <a:xfrm>
          <a:off x="418263" y="1192741"/>
          <a:ext cx="677109" cy="677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1A4282-E8FC-4208-8AD7-48662161C416}">
      <dsp:nvSpPr>
        <dsp:cNvPr id="0" name=""/>
        <dsp:cNvSpPr/>
      </dsp:nvSpPr>
      <dsp:spPr>
        <a:xfrm>
          <a:off x="4474"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a:t>PROBLEM STATEMENT</a:t>
          </a:r>
          <a:endParaRPr lang="en-US" sz="1400" kern="1200"/>
        </a:p>
      </dsp:txBody>
      <dsp:txXfrm>
        <a:off x="4474" y="2103752"/>
        <a:ext cx="1504687" cy="601875"/>
      </dsp:txXfrm>
    </dsp:sp>
    <dsp:sp modelId="{A52AD53B-A0E4-43E8-ACC1-A72EE3E7F973}">
      <dsp:nvSpPr>
        <dsp:cNvPr id="0" name=""/>
        <dsp:cNvSpPr/>
      </dsp:nvSpPr>
      <dsp:spPr>
        <a:xfrm>
          <a:off x="2186271" y="1192741"/>
          <a:ext cx="677109" cy="677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EA2915-C8DC-46EC-92E7-AD6FB49976E2}">
      <dsp:nvSpPr>
        <dsp:cNvPr id="0" name=""/>
        <dsp:cNvSpPr/>
      </dsp:nvSpPr>
      <dsp:spPr>
        <a:xfrm>
          <a:off x="1772482"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a:t>OBJECTIVE AND OVERVIEW</a:t>
          </a:r>
          <a:endParaRPr lang="en-US" sz="1400" kern="1200"/>
        </a:p>
      </dsp:txBody>
      <dsp:txXfrm>
        <a:off x="1772482" y="2103752"/>
        <a:ext cx="1504687" cy="601875"/>
      </dsp:txXfrm>
    </dsp:sp>
    <dsp:sp modelId="{6CB12567-A828-4646-A9DF-F70C6F2A4513}">
      <dsp:nvSpPr>
        <dsp:cNvPr id="0" name=""/>
        <dsp:cNvSpPr/>
      </dsp:nvSpPr>
      <dsp:spPr>
        <a:xfrm>
          <a:off x="3954278" y="1192741"/>
          <a:ext cx="677109" cy="677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CAD45E-D48D-49CA-A359-B82267E7C856}">
      <dsp:nvSpPr>
        <dsp:cNvPr id="0" name=""/>
        <dsp:cNvSpPr/>
      </dsp:nvSpPr>
      <dsp:spPr>
        <a:xfrm>
          <a:off x="3540489"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CHALLENGES FACED</a:t>
          </a:r>
        </a:p>
      </dsp:txBody>
      <dsp:txXfrm>
        <a:off x="3540489" y="2103752"/>
        <a:ext cx="1504687" cy="601875"/>
      </dsp:txXfrm>
    </dsp:sp>
    <dsp:sp modelId="{5F6BF349-1758-439F-914D-C570BA2B9783}">
      <dsp:nvSpPr>
        <dsp:cNvPr id="0" name=""/>
        <dsp:cNvSpPr/>
      </dsp:nvSpPr>
      <dsp:spPr>
        <a:xfrm>
          <a:off x="5722286" y="1192741"/>
          <a:ext cx="677109" cy="677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0147E5-B6A4-4644-92F3-A4AD62623846}">
      <dsp:nvSpPr>
        <dsp:cNvPr id="0" name=""/>
        <dsp:cNvSpPr/>
      </dsp:nvSpPr>
      <dsp:spPr>
        <a:xfrm>
          <a:off x="5308497"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INSIGHTS</a:t>
          </a:r>
        </a:p>
      </dsp:txBody>
      <dsp:txXfrm>
        <a:off x="5308497" y="2103752"/>
        <a:ext cx="1504687" cy="601875"/>
      </dsp:txXfrm>
    </dsp:sp>
    <dsp:sp modelId="{14D836B1-670E-48CC-ADCC-9ED67506E7B3}">
      <dsp:nvSpPr>
        <dsp:cNvPr id="0" name=""/>
        <dsp:cNvSpPr/>
      </dsp:nvSpPr>
      <dsp:spPr>
        <a:xfrm>
          <a:off x="7490294" y="1192741"/>
          <a:ext cx="677109" cy="6771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EC576B-7830-4CF0-8132-DB849789F709}">
      <dsp:nvSpPr>
        <dsp:cNvPr id="0" name=""/>
        <dsp:cNvSpPr/>
      </dsp:nvSpPr>
      <dsp:spPr>
        <a:xfrm>
          <a:off x="7076505"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a:t>DASHBOARD</a:t>
          </a:r>
          <a:endParaRPr lang="en-US" sz="1400" kern="1200"/>
        </a:p>
      </dsp:txBody>
      <dsp:txXfrm>
        <a:off x="7076505" y="2103752"/>
        <a:ext cx="1504687" cy="601875"/>
      </dsp:txXfrm>
    </dsp:sp>
    <dsp:sp modelId="{18C30BF9-4878-4352-AF2C-D455F9F34C3F}">
      <dsp:nvSpPr>
        <dsp:cNvPr id="0" name=""/>
        <dsp:cNvSpPr/>
      </dsp:nvSpPr>
      <dsp:spPr>
        <a:xfrm>
          <a:off x="9258302" y="1192741"/>
          <a:ext cx="677109" cy="6771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7A785F-39FD-46A4-857F-0458324FBAD0}">
      <dsp:nvSpPr>
        <dsp:cNvPr id="0" name=""/>
        <dsp:cNvSpPr/>
      </dsp:nvSpPr>
      <dsp:spPr>
        <a:xfrm>
          <a:off x="8844513"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a:t>CONCLUSION</a:t>
          </a:r>
          <a:endParaRPr lang="en-US" sz="1400" kern="1200"/>
        </a:p>
      </dsp:txBody>
      <dsp:txXfrm>
        <a:off x="8844513" y="2103752"/>
        <a:ext cx="1504687" cy="601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3051F-CB8F-4427-8354-20B9F5877905}">
      <dsp:nvSpPr>
        <dsp:cNvPr id="0" name=""/>
        <dsp:cNvSpPr/>
      </dsp:nvSpPr>
      <dsp:spPr>
        <a:xfrm rot="5400000">
          <a:off x="2750135" y="92101"/>
          <a:ext cx="1380208" cy="1200781"/>
        </a:xfrm>
        <a:prstGeom prst="hexagon">
          <a:avLst>
            <a:gd name="adj" fmla="val 25000"/>
            <a:gd name="vf" fmla="val 11547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Incomplete data</a:t>
          </a:r>
          <a:endParaRPr lang="en-US" sz="1200" kern="1200"/>
        </a:p>
      </dsp:txBody>
      <dsp:txXfrm rot="-5400000">
        <a:off x="3026970" y="217470"/>
        <a:ext cx="826537" cy="950044"/>
      </dsp:txXfrm>
    </dsp:sp>
    <dsp:sp modelId="{9989E0DE-5BF1-494C-B8D5-D7AEE5682EF3}">
      <dsp:nvSpPr>
        <dsp:cNvPr id="0" name=""/>
        <dsp:cNvSpPr/>
      </dsp:nvSpPr>
      <dsp:spPr>
        <a:xfrm>
          <a:off x="4077068" y="278429"/>
          <a:ext cx="1540312" cy="828125"/>
        </a:xfrm>
        <a:prstGeom prst="rect">
          <a:avLst/>
        </a:prstGeom>
        <a:noFill/>
        <a:ln>
          <a:noFill/>
        </a:ln>
        <a:effectLst/>
      </dsp:spPr>
      <dsp:style>
        <a:lnRef idx="0">
          <a:scrgbClr r="0" g="0" b="0"/>
        </a:lnRef>
        <a:fillRef idx="0">
          <a:scrgbClr r="0" g="0" b="0"/>
        </a:fillRef>
        <a:effectRef idx="0">
          <a:scrgbClr r="0" g="0" b="0"/>
        </a:effectRef>
        <a:fontRef idx="minor"/>
      </dsp:style>
    </dsp:sp>
    <dsp:sp modelId="{E18065D5-6C14-425A-B38D-F98D6BF75F02}">
      <dsp:nvSpPr>
        <dsp:cNvPr id="0" name=""/>
        <dsp:cNvSpPr/>
      </dsp:nvSpPr>
      <dsp:spPr>
        <a:xfrm rot="5400000">
          <a:off x="1453291" y="92101"/>
          <a:ext cx="1380208" cy="1200781"/>
        </a:xfrm>
        <a:prstGeom prst="hexagon">
          <a:avLst>
            <a:gd name="adj" fmla="val 25000"/>
            <a:gd name="vf" fmla="val 11547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730126" y="217470"/>
        <a:ext cx="826537" cy="950044"/>
      </dsp:txXfrm>
    </dsp:sp>
    <dsp:sp modelId="{AA1112BB-B226-440E-AF5B-62A966D72F8B}">
      <dsp:nvSpPr>
        <dsp:cNvPr id="0" name=""/>
        <dsp:cNvSpPr/>
      </dsp:nvSpPr>
      <dsp:spPr>
        <a:xfrm rot="5400000">
          <a:off x="2099229" y="1263622"/>
          <a:ext cx="1380208" cy="1200781"/>
        </a:xfrm>
        <a:prstGeom prst="hexagon">
          <a:avLst>
            <a:gd name="adj" fmla="val 25000"/>
            <a:gd name="vf" fmla="val 11547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Cleaning &amp; handling of datasets</a:t>
          </a:r>
          <a:endParaRPr lang="en-US" sz="1200" kern="1200"/>
        </a:p>
      </dsp:txBody>
      <dsp:txXfrm rot="-5400000">
        <a:off x="2376064" y="1388991"/>
        <a:ext cx="826537" cy="950044"/>
      </dsp:txXfrm>
    </dsp:sp>
    <dsp:sp modelId="{7E5AD751-DEE7-4E7F-AFE2-F9F85177E0AD}">
      <dsp:nvSpPr>
        <dsp:cNvPr id="0" name=""/>
        <dsp:cNvSpPr/>
      </dsp:nvSpPr>
      <dsp:spPr>
        <a:xfrm>
          <a:off x="648630" y="1449950"/>
          <a:ext cx="1490625" cy="828125"/>
        </a:xfrm>
        <a:prstGeom prst="rect">
          <a:avLst/>
        </a:prstGeom>
        <a:noFill/>
        <a:ln>
          <a:noFill/>
        </a:ln>
        <a:effectLst/>
      </dsp:spPr>
      <dsp:style>
        <a:lnRef idx="0">
          <a:scrgbClr r="0" g="0" b="0"/>
        </a:lnRef>
        <a:fillRef idx="0">
          <a:scrgbClr r="0" g="0" b="0"/>
        </a:fillRef>
        <a:effectRef idx="0">
          <a:scrgbClr r="0" g="0" b="0"/>
        </a:effectRef>
        <a:fontRef idx="minor"/>
      </dsp:style>
    </dsp:sp>
    <dsp:sp modelId="{9247ADA1-87CC-4F1B-A7F0-6154040A446E}">
      <dsp:nvSpPr>
        <dsp:cNvPr id="0" name=""/>
        <dsp:cNvSpPr/>
      </dsp:nvSpPr>
      <dsp:spPr>
        <a:xfrm rot="5400000">
          <a:off x="3396073" y="1263622"/>
          <a:ext cx="1380208" cy="1200781"/>
        </a:xfrm>
        <a:prstGeom prst="hexagon">
          <a:avLst>
            <a:gd name="adj" fmla="val 25000"/>
            <a:gd name="vf" fmla="val 11547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672908" y="1388991"/>
        <a:ext cx="826537" cy="950044"/>
      </dsp:txXfrm>
    </dsp:sp>
    <dsp:sp modelId="{3C281C05-9B64-48B6-967F-6F78AFC275A1}">
      <dsp:nvSpPr>
        <dsp:cNvPr id="0" name=""/>
        <dsp:cNvSpPr/>
      </dsp:nvSpPr>
      <dsp:spPr>
        <a:xfrm rot="5400000">
          <a:off x="2750135" y="2435143"/>
          <a:ext cx="1380208" cy="1200781"/>
        </a:xfrm>
        <a:prstGeom prst="hexagon">
          <a:avLst>
            <a:gd name="adj" fmla="val 25000"/>
            <a:gd name="vf" fmla="val 11547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Insufficient knowledge</a:t>
          </a:r>
          <a:endParaRPr lang="en-US" sz="1200" kern="1200"/>
        </a:p>
      </dsp:txBody>
      <dsp:txXfrm rot="-5400000">
        <a:off x="3026970" y="2560512"/>
        <a:ext cx="826537" cy="950044"/>
      </dsp:txXfrm>
    </dsp:sp>
    <dsp:sp modelId="{4C6DD522-058B-4FE8-BDA2-563F3D516417}">
      <dsp:nvSpPr>
        <dsp:cNvPr id="0" name=""/>
        <dsp:cNvSpPr/>
      </dsp:nvSpPr>
      <dsp:spPr>
        <a:xfrm>
          <a:off x="4077068" y="2621471"/>
          <a:ext cx="1540312" cy="828125"/>
        </a:xfrm>
        <a:prstGeom prst="rect">
          <a:avLst/>
        </a:prstGeom>
        <a:noFill/>
        <a:ln>
          <a:noFill/>
        </a:ln>
        <a:effectLst/>
      </dsp:spPr>
      <dsp:style>
        <a:lnRef idx="0">
          <a:scrgbClr r="0" g="0" b="0"/>
        </a:lnRef>
        <a:fillRef idx="0">
          <a:scrgbClr r="0" g="0" b="0"/>
        </a:fillRef>
        <a:effectRef idx="0">
          <a:scrgbClr r="0" g="0" b="0"/>
        </a:effectRef>
        <a:fontRef idx="minor"/>
      </dsp:style>
    </dsp:sp>
    <dsp:sp modelId="{DBC7F9A6-9B39-4379-B8EA-3E0251CF2FBC}">
      <dsp:nvSpPr>
        <dsp:cNvPr id="0" name=""/>
        <dsp:cNvSpPr/>
      </dsp:nvSpPr>
      <dsp:spPr>
        <a:xfrm rot="5400000">
          <a:off x="1453291" y="2435143"/>
          <a:ext cx="1380208" cy="1200781"/>
        </a:xfrm>
        <a:prstGeom prst="hexagon">
          <a:avLst>
            <a:gd name="adj" fmla="val 25000"/>
            <a:gd name="vf" fmla="val 11547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730126" y="2560512"/>
        <a:ext cx="826537" cy="950044"/>
      </dsp:txXfrm>
    </dsp:sp>
    <dsp:sp modelId="{639BC0BB-6C45-43D2-B2A8-FE368959D73B}">
      <dsp:nvSpPr>
        <dsp:cNvPr id="0" name=""/>
        <dsp:cNvSpPr/>
      </dsp:nvSpPr>
      <dsp:spPr>
        <a:xfrm rot="5400000">
          <a:off x="2099229" y="3606664"/>
          <a:ext cx="1380208" cy="1200781"/>
        </a:xfrm>
        <a:prstGeom prst="hexagon">
          <a:avLst>
            <a:gd name="adj" fmla="val 25000"/>
            <a:gd name="vf" fmla="val 11547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No prior practice</a:t>
          </a:r>
          <a:endParaRPr lang="en-US" sz="1200" kern="1200"/>
        </a:p>
      </dsp:txBody>
      <dsp:txXfrm rot="-5400000">
        <a:off x="2376064" y="3732033"/>
        <a:ext cx="826537" cy="950044"/>
      </dsp:txXfrm>
    </dsp:sp>
    <dsp:sp modelId="{2339C9ED-C820-4788-BB96-9580419CB557}">
      <dsp:nvSpPr>
        <dsp:cNvPr id="0" name=""/>
        <dsp:cNvSpPr/>
      </dsp:nvSpPr>
      <dsp:spPr>
        <a:xfrm>
          <a:off x="648630" y="3792992"/>
          <a:ext cx="1490625" cy="828125"/>
        </a:xfrm>
        <a:prstGeom prst="rect">
          <a:avLst/>
        </a:prstGeom>
        <a:noFill/>
        <a:ln>
          <a:noFill/>
        </a:ln>
        <a:effectLst/>
      </dsp:spPr>
      <dsp:style>
        <a:lnRef idx="0">
          <a:scrgbClr r="0" g="0" b="0"/>
        </a:lnRef>
        <a:fillRef idx="0">
          <a:scrgbClr r="0" g="0" b="0"/>
        </a:fillRef>
        <a:effectRef idx="0">
          <a:scrgbClr r="0" g="0" b="0"/>
        </a:effectRef>
        <a:fontRef idx="minor"/>
      </dsp:style>
    </dsp:sp>
    <dsp:sp modelId="{B7F440A2-D932-4EF1-80ED-98F12F5B3877}">
      <dsp:nvSpPr>
        <dsp:cNvPr id="0" name=""/>
        <dsp:cNvSpPr/>
      </dsp:nvSpPr>
      <dsp:spPr>
        <a:xfrm rot="5400000">
          <a:off x="3396073" y="3606664"/>
          <a:ext cx="1380208" cy="1200781"/>
        </a:xfrm>
        <a:prstGeom prst="hexagon">
          <a:avLst>
            <a:gd name="adj" fmla="val 25000"/>
            <a:gd name="vf" fmla="val 11547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672908" y="3732033"/>
        <a:ext cx="826537" cy="9500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889D3-A402-4F19-B590-1B3D64F130C3}">
      <dsp:nvSpPr>
        <dsp:cNvPr id="0" name=""/>
        <dsp:cNvSpPr/>
      </dsp:nvSpPr>
      <dsp:spPr>
        <a:xfrm>
          <a:off x="0" y="495"/>
          <a:ext cx="10353675"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w="9525" cap="rnd" cmpd="sng" algn="ctr">
          <a:solidFill>
            <a:schemeClr val="dk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DB2F7AA3-F0E2-47BC-8B21-8B98804B8BBB}">
      <dsp:nvSpPr>
        <dsp:cNvPr id="0" name=""/>
        <dsp:cNvSpPr/>
      </dsp:nvSpPr>
      <dsp:spPr>
        <a:xfrm>
          <a:off x="0" y="495"/>
          <a:ext cx="10353675" cy="579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North America And Europe have the highest average electrification in both rural and urban areas as they are among highly developed regions in the world. </a:t>
          </a:r>
        </a:p>
      </dsp:txBody>
      <dsp:txXfrm>
        <a:off x="0" y="495"/>
        <a:ext cx="10353675" cy="579749"/>
      </dsp:txXfrm>
    </dsp:sp>
    <dsp:sp modelId="{148C46AD-5A79-4A01-9908-DF818B53A786}">
      <dsp:nvSpPr>
        <dsp:cNvPr id="0" name=""/>
        <dsp:cNvSpPr/>
      </dsp:nvSpPr>
      <dsp:spPr>
        <a:xfrm>
          <a:off x="0" y="580244"/>
          <a:ext cx="10353675"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w="9525" cap="rnd" cmpd="sng" algn="ctr">
          <a:solidFill>
            <a:schemeClr val="dk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F84BA02A-DD1E-43FD-8A5E-826CFD3DF0CF}">
      <dsp:nvSpPr>
        <dsp:cNvPr id="0" name=""/>
        <dsp:cNvSpPr/>
      </dsp:nvSpPr>
      <dsp:spPr>
        <a:xfrm>
          <a:off x="0" y="580244"/>
          <a:ext cx="10353675" cy="579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Regions belonging to lower and lower middle income have comparatively lower electrification along with considerable difference of distribution between rural and urban areas.</a:t>
          </a:r>
        </a:p>
      </dsp:txBody>
      <dsp:txXfrm>
        <a:off x="0" y="580244"/>
        <a:ext cx="10353675" cy="579749"/>
      </dsp:txXfrm>
    </dsp:sp>
    <dsp:sp modelId="{E0614B13-8E75-432A-92C1-7F24153A3636}">
      <dsp:nvSpPr>
        <dsp:cNvPr id="0" name=""/>
        <dsp:cNvSpPr/>
      </dsp:nvSpPr>
      <dsp:spPr>
        <a:xfrm>
          <a:off x="0" y="1159994"/>
          <a:ext cx="10353675"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w="9525" cap="rnd" cmpd="sng" algn="ctr">
          <a:solidFill>
            <a:schemeClr val="dk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EBD7817-23C1-4381-A789-A6DFFEEF8448}">
      <dsp:nvSpPr>
        <dsp:cNvPr id="0" name=""/>
        <dsp:cNvSpPr/>
      </dsp:nvSpPr>
      <dsp:spPr>
        <a:xfrm>
          <a:off x="0" y="1159994"/>
          <a:ext cx="10353675" cy="579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There is gradual increase in number of developing countries accomplishing minimum 75% electrification over the last two decades.</a:t>
          </a:r>
        </a:p>
      </dsp:txBody>
      <dsp:txXfrm>
        <a:off x="0" y="1159994"/>
        <a:ext cx="10353675" cy="579749"/>
      </dsp:txXfrm>
    </dsp:sp>
    <dsp:sp modelId="{8D1B0DEF-5296-41F1-8B6F-48351A4C90A9}">
      <dsp:nvSpPr>
        <dsp:cNvPr id="0" name=""/>
        <dsp:cNvSpPr/>
      </dsp:nvSpPr>
      <dsp:spPr>
        <a:xfrm>
          <a:off x="0" y="1739743"/>
          <a:ext cx="10353675"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w="9525" cap="rnd" cmpd="sng" algn="ctr">
          <a:solidFill>
            <a:schemeClr val="dk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94D94B57-ED7E-4EC9-890B-22AEEFFE14CA}">
      <dsp:nvSpPr>
        <dsp:cNvPr id="0" name=""/>
        <dsp:cNvSpPr/>
      </dsp:nvSpPr>
      <dsp:spPr>
        <a:xfrm>
          <a:off x="0" y="1739743"/>
          <a:ext cx="10353675" cy="579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Developed regions have increased their electricity production through nuclear sources whereas some developing regions have gradually started increasing their foothold in nuclear power generation while some regions have been unable to do so.</a:t>
          </a:r>
        </a:p>
      </dsp:txBody>
      <dsp:txXfrm>
        <a:off x="0" y="1739743"/>
        <a:ext cx="10353675" cy="579749"/>
      </dsp:txXfrm>
    </dsp:sp>
    <dsp:sp modelId="{F3A52CD1-BB33-49D4-ACDB-3818D98C0502}">
      <dsp:nvSpPr>
        <dsp:cNvPr id="0" name=""/>
        <dsp:cNvSpPr/>
      </dsp:nvSpPr>
      <dsp:spPr>
        <a:xfrm>
          <a:off x="0" y="2319493"/>
          <a:ext cx="10353675"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w="9525" cap="rnd" cmpd="sng" algn="ctr">
          <a:solidFill>
            <a:schemeClr val="dk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F37706EB-D23C-41D9-BA61-4EC1F452DD72}">
      <dsp:nvSpPr>
        <dsp:cNvPr id="0" name=""/>
        <dsp:cNvSpPr/>
      </dsp:nvSpPr>
      <dsp:spPr>
        <a:xfrm>
          <a:off x="0" y="2319493"/>
          <a:ext cx="10353675" cy="579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Transmission loss has been highest among the countries having poor economy, political instability , infrastructure issues and outdated technologies.</a:t>
          </a:r>
        </a:p>
      </dsp:txBody>
      <dsp:txXfrm>
        <a:off x="0" y="2319493"/>
        <a:ext cx="10353675" cy="579749"/>
      </dsp:txXfrm>
    </dsp:sp>
    <dsp:sp modelId="{71E0EFB8-B469-4CAD-BBFA-E82302BE55F0}">
      <dsp:nvSpPr>
        <dsp:cNvPr id="0" name=""/>
        <dsp:cNvSpPr/>
      </dsp:nvSpPr>
      <dsp:spPr>
        <a:xfrm>
          <a:off x="0" y="2899242"/>
          <a:ext cx="10353675"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w="9525" cap="rnd" cmpd="sng" algn="ctr">
          <a:solidFill>
            <a:schemeClr val="dk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12D7A7F-84DC-4221-A572-FFB09E638FBD}">
      <dsp:nvSpPr>
        <dsp:cNvPr id="0" name=""/>
        <dsp:cNvSpPr/>
      </dsp:nvSpPr>
      <dsp:spPr>
        <a:xfrm>
          <a:off x="0" y="2899242"/>
          <a:ext cx="10353675" cy="579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Countries having emphasis on tourism , geographical &amp; demographic constraint have seen highest growth rate of electrification in the last two decades.</a:t>
          </a:r>
        </a:p>
      </dsp:txBody>
      <dsp:txXfrm>
        <a:off x="0" y="2899242"/>
        <a:ext cx="10353675" cy="579749"/>
      </dsp:txXfrm>
    </dsp:sp>
    <dsp:sp modelId="{79D25AF5-1CD7-4250-A549-AEA0C57AC155}">
      <dsp:nvSpPr>
        <dsp:cNvPr id="0" name=""/>
        <dsp:cNvSpPr/>
      </dsp:nvSpPr>
      <dsp:spPr>
        <a:xfrm>
          <a:off x="0" y="3478992"/>
          <a:ext cx="10353675"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w="9525" cap="rnd" cmpd="sng" algn="ctr">
          <a:solidFill>
            <a:schemeClr val="dk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F62F810F-9EAA-40D7-9A57-BC0ED84EF3C2}">
      <dsp:nvSpPr>
        <dsp:cNvPr id="0" name=""/>
        <dsp:cNvSpPr/>
      </dsp:nvSpPr>
      <dsp:spPr>
        <a:xfrm>
          <a:off x="0" y="3478992"/>
          <a:ext cx="10353675" cy="579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Electricity accessibility has increased from 78% to 85% from year 2000-2014.</a:t>
          </a:r>
        </a:p>
        <a:p>
          <a:pPr marL="0" lvl="0" indent="0" algn="l" defTabSz="622300">
            <a:lnSpc>
              <a:spcPct val="90000"/>
            </a:lnSpc>
            <a:spcBef>
              <a:spcPct val="0"/>
            </a:spcBef>
            <a:spcAft>
              <a:spcPct val="35000"/>
            </a:spcAft>
            <a:buNone/>
          </a:pPr>
          <a:r>
            <a:rPr lang="en-US" sz="1400" kern="1200" dirty="0"/>
            <a:t>Distribution loss has been reduced from 80% to 13% from year 2000-2014.</a:t>
          </a:r>
        </a:p>
      </dsp:txBody>
      <dsp:txXfrm>
        <a:off x="0" y="3478992"/>
        <a:ext cx="10353675" cy="57974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B3B530-E431-F15B-18BD-783FB1983EF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62E0040-C1BB-F841-F698-0AC3EEDBC4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A2E82F-3AAF-433D-8580-4995A627CEED}" type="datetimeFigureOut">
              <a:rPr lang="en-IN" smtClean="0"/>
              <a:t>19-01-2023</a:t>
            </a:fld>
            <a:endParaRPr lang="en-IN"/>
          </a:p>
        </p:txBody>
      </p:sp>
      <p:sp>
        <p:nvSpPr>
          <p:cNvPr id="4" name="Footer Placeholder 3">
            <a:extLst>
              <a:ext uri="{FF2B5EF4-FFF2-40B4-BE49-F238E27FC236}">
                <a16:creationId xmlns:a16="http://schemas.microsoft.com/office/drawing/2014/main" id="{91D14E15-A311-2142-5FA4-3083A57674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7DB4DF1-ABE2-2C9D-C8C2-26724949E8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F280D8-1239-4B02-89AC-9CF9F6A433C9}" type="slidenum">
              <a:rPr lang="en-IN" smtClean="0"/>
              <a:t>‹#›</a:t>
            </a:fld>
            <a:endParaRPr lang="en-IN"/>
          </a:p>
        </p:txBody>
      </p:sp>
    </p:spTree>
    <p:extLst>
      <p:ext uri="{BB962C8B-B14F-4D97-AF65-F5344CB8AC3E}">
        <p14:creationId xmlns:p14="http://schemas.microsoft.com/office/powerpoint/2010/main" val="3638870367"/>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5931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224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9698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281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1551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3177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4664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156003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5659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4911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1052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7669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6955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06283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36138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19914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016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1/19/2023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43303322"/>
      </p:ext>
    </p:extLst>
  </p:cSld>
  <p:clrMap bg1="dk1" tx1="lt1" bg2="dk2" tx2="lt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 id="214748398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2" name="Picture 5" descr="An unlit lightbulb with colourful background lights">
            <a:extLst>
              <a:ext uri="{FF2B5EF4-FFF2-40B4-BE49-F238E27FC236}">
                <a16:creationId xmlns:a16="http://schemas.microsoft.com/office/drawing/2014/main" id="{28E3CDE6-C3DC-179A-39F3-FE9CB950F372}"/>
              </a:ext>
            </a:extLst>
          </p:cNvPr>
          <p:cNvPicPr>
            <a:picLocks noChangeAspect="1"/>
          </p:cNvPicPr>
          <p:nvPr/>
        </p:nvPicPr>
        <p:blipFill rotWithShape="1">
          <a:blip r:embed="rId3"/>
          <a:srcRect l="6805" r="33861" b="-1"/>
          <a:stretch/>
        </p:blipFill>
        <p:spPr>
          <a:xfrm>
            <a:off x="-8622" y="10"/>
            <a:ext cx="6096000" cy="6857990"/>
          </a:xfrm>
          <a:prstGeom prst="rect">
            <a:avLst/>
          </a:prstGeom>
        </p:spPr>
      </p:pic>
      <p:pic>
        <p:nvPicPr>
          <p:cNvPr id="13" name="Picture 9">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3" name="TextBox 2">
            <a:extLst>
              <a:ext uri="{FF2B5EF4-FFF2-40B4-BE49-F238E27FC236}">
                <a16:creationId xmlns:a16="http://schemas.microsoft.com/office/drawing/2014/main" id="{0DF8A035-9923-CA0B-0700-5C23844926C9}"/>
              </a:ext>
            </a:extLst>
          </p:cNvPr>
          <p:cNvSpPr txBox="1"/>
          <p:nvPr/>
        </p:nvSpPr>
        <p:spPr>
          <a:xfrm>
            <a:off x="6785083" y="1639409"/>
            <a:ext cx="4538124" cy="9704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7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WORLD ELECTRICITY </a:t>
            </a:r>
          </a:p>
          <a:p>
            <a:pPr>
              <a:lnSpc>
                <a:spcPct val="90000"/>
              </a:lnSpc>
              <a:spcBef>
                <a:spcPct val="0"/>
              </a:spcBef>
              <a:spcAft>
                <a:spcPts val="600"/>
              </a:spcAft>
            </a:pPr>
            <a:r>
              <a:rPr lang="en-US" sz="27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ANALYSIS</a:t>
            </a:r>
          </a:p>
        </p:txBody>
      </p:sp>
      <p:sp>
        <p:nvSpPr>
          <p:cNvPr id="4" name="TextBox 3">
            <a:extLst>
              <a:ext uri="{FF2B5EF4-FFF2-40B4-BE49-F238E27FC236}">
                <a16:creationId xmlns:a16="http://schemas.microsoft.com/office/drawing/2014/main" id="{5B9B9820-8C12-C751-C3F7-44976E0B2EC0}"/>
              </a:ext>
            </a:extLst>
          </p:cNvPr>
          <p:cNvSpPr txBox="1"/>
          <p:nvPr/>
        </p:nvSpPr>
        <p:spPr>
          <a:xfrm>
            <a:off x="9501650" y="3925233"/>
            <a:ext cx="4403596" cy="4058751"/>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Presented By:</a:t>
            </a:r>
          </a:p>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Group-3a</a:t>
            </a:r>
          </a:p>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Aanchal Singh Chauhan</a:t>
            </a:r>
          </a:p>
          <a:p>
            <a:pPr>
              <a:spcBef>
                <a:spcPct val="20000"/>
              </a:spcBef>
              <a:spcAft>
                <a:spcPts val="600"/>
              </a:spcAft>
              <a:buClr>
                <a:schemeClr val="tx2"/>
              </a:buClr>
              <a:buSzPct val="70000"/>
              <a:buFont typeface="Wingdings 2" charset="2"/>
            </a:pP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Nikunja</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Berman</a:t>
            </a:r>
          </a:p>
          <a:p>
            <a:pPr>
              <a:spcBef>
                <a:spcPct val="20000"/>
              </a:spcBef>
              <a:spcAft>
                <a:spcPts val="600"/>
              </a:spcAft>
              <a:buClr>
                <a:schemeClr val="tx2"/>
              </a:buClr>
              <a:buSzPct val="70000"/>
              <a:buFont typeface="Wingdings 2" charset="2"/>
            </a:pP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Divik</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Maheswari</a:t>
            </a: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Shikha </a:t>
            </a:r>
          </a:p>
        </p:txBody>
      </p:sp>
    </p:spTree>
    <p:extLst>
      <p:ext uri="{BB962C8B-B14F-4D97-AF65-F5344CB8AC3E}">
        <p14:creationId xmlns:p14="http://schemas.microsoft.com/office/powerpoint/2010/main" val="3292003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3" name="Picture 8">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3" name="Picture 2">
            <a:extLst>
              <a:ext uri="{FF2B5EF4-FFF2-40B4-BE49-F238E27FC236}">
                <a16:creationId xmlns:a16="http://schemas.microsoft.com/office/drawing/2014/main" id="{0FDFD35D-9E32-6A66-F494-F2FCAE096812}"/>
              </a:ext>
            </a:extLst>
          </p:cNvPr>
          <p:cNvPicPr>
            <a:picLocks noChangeAspect="1"/>
          </p:cNvPicPr>
          <p:nvPr/>
        </p:nvPicPr>
        <p:blipFill>
          <a:blip r:embed="rId4"/>
          <a:stretch>
            <a:fillRect/>
          </a:stretch>
        </p:blipFill>
        <p:spPr>
          <a:xfrm>
            <a:off x="632815" y="1504951"/>
            <a:ext cx="4003193" cy="3781424"/>
          </a:xfrm>
          <a:prstGeom prst="rect">
            <a:avLst/>
          </a:prstGeom>
        </p:spPr>
      </p:pic>
      <p:sp>
        <p:nvSpPr>
          <p:cNvPr id="4" name="TextBox 3">
            <a:extLst>
              <a:ext uri="{FF2B5EF4-FFF2-40B4-BE49-F238E27FC236}">
                <a16:creationId xmlns:a16="http://schemas.microsoft.com/office/drawing/2014/main" id="{383431D7-8666-1DB7-FEF3-BDABC94FE3CA}"/>
              </a:ext>
            </a:extLst>
          </p:cNvPr>
          <p:cNvSpPr txBox="1"/>
          <p:nvPr/>
        </p:nvSpPr>
        <p:spPr>
          <a:xfrm>
            <a:off x="5279472" y="1038225"/>
            <a:ext cx="6036228" cy="4656624"/>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rgbClr val="43C7EC"/>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On research , its found that most countries having higher proportion of transmission loss belongs to poor economy.</a:t>
            </a:r>
          </a:p>
          <a:p>
            <a:pPr>
              <a:lnSpc>
                <a:spcPct val="90000"/>
              </a:lnSpc>
              <a:spcBef>
                <a:spcPct val="20000"/>
              </a:spcBef>
              <a:spcAft>
                <a:spcPts val="600"/>
              </a:spcAft>
              <a:buClr>
                <a:srgbClr val="43C7EC"/>
              </a:buClr>
              <a:buSzPct val="70000"/>
              <a:buFont typeface="Wingdings 2" charset="2"/>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lnSpc>
                <a:spcPct val="90000"/>
              </a:lnSpc>
              <a:spcBef>
                <a:spcPct val="20000"/>
              </a:spcBef>
              <a:spcAft>
                <a:spcPts val="600"/>
              </a:spcAft>
              <a:buClr>
                <a:srgbClr val="43C7EC"/>
              </a:buClr>
              <a:buSzPct val="70000"/>
              <a:buFont typeface="Wingdings 2" charset="2"/>
              <a:buChar char="•"/>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lnSpc>
                <a:spcPct val="90000"/>
              </a:lnSpc>
              <a:spcBef>
                <a:spcPct val="20000"/>
              </a:spcBef>
              <a:spcAft>
                <a:spcPts val="600"/>
              </a:spcAft>
              <a:buClr>
                <a:srgbClr val="43C7EC"/>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Which on further inspection, proved that one of the main reason could be faulty infrastructure among many others.</a:t>
            </a:r>
          </a:p>
          <a:p>
            <a:pPr>
              <a:lnSpc>
                <a:spcPct val="90000"/>
              </a:lnSpc>
              <a:spcBef>
                <a:spcPct val="20000"/>
              </a:spcBef>
              <a:spcAft>
                <a:spcPts val="600"/>
              </a:spcAft>
              <a:buClr>
                <a:srgbClr val="43C7EC"/>
              </a:buClr>
              <a:buSzPct val="70000"/>
              <a:buFont typeface="Wingdings 2" charset="2"/>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lnSpc>
                <a:spcPct val="90000"/>
              </a:lnSpc>
              <a:spcBef>
                <a:spcPct val="20000"/>
              </a:spcBef>
              <a:spcAft>
                <a:spcPts val="600"/>
              </a:spcAft>
              <a:buClr>
                <a:srgbClr val="43C7EC"/>
              </a:buClr>
              <a:buSzPct val="70000"/>
              <a:buFont typeface="Wingdings 2" charset="2"/>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lnSpc>
                <a:spcPct val="90000"/>
              </a:lnSpc>
              <a:spcBef>
                <a:spcPct val="20000"/>
              </a:spcBef>
              <a:spcAft>
                <a:spcPts val="600"/>
              </a:spcAft>
              <a:buClr>
                <a:srgbClr val="43C7EC"/>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Due to poor economies, there could be funds issues which result into outdated infrastructure.</a:t>
            </a:r>
          </a:p>
          <a:p>
            <a:pPr>
              <a:lnSpc>
                <a:spcPct val="90000"/>
              </a:lnSpc>
              <a:spcBef>
                <a:spcPct val="20000"/>
              </a:spcBef>
              <a:spcAft>
                <a:spcPts val="600"/>
              </a:spcAft>
              <a:buClr>
                <a:srgbClr val="43C7EC"/>
              </a:buClr>
              <a:buSzPct val="70000"/>
              <a:buFont typeface="Wingdings 2" charset="2"/>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lnSpc>
                <a:spcPct val="90000"/>
              </a:lnSpc>
              <a:spcBef>
                <a:spcPct val="20000"/>
              </a:spcBef>
              <a:spcAft>
                <a:spcPts val="600"/>
              </a:spcAft>
              <a:buClr>
                <a:srgbClr val="43C7EC"/>
              </a:buClr>
              <a:buSzPct val="70000"/>
              <a:buFont typeface="Wingdings 2" charset="2"/>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lnSpc>
                <a:spcPct val="90000"/>
              </a:lnSpc>
              <a:spcBef>
                <a:spcPct val="20000"/>
              </a:spcBef>
              <a:spcAft>
                <a:spcPts val="600"/>
              </a:spcAft>
              <a:buClr>
                <a:srgbClr val="43C7EC"/>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Many countries are going through or went through issues such as political conflicts , civil war etc. which exacerbated to the above given issues.</a:t>
            </a:r>
          </a:p>
        </p:txBody>
      </p:sp>
      <p:sp>
        <p:nvSpPr>
          <p:cNvPr id="5" name="TextBox 4">
            <a:extLst>
              <a:ext uri="{FF2B5EF4-FFF2-40B4-BE49-F238E27FC236}">
                <a16:creationId xmlns:a16="http://schemas.microsoft.com/office/drawing/2014/main" id="{0CF3A79E-F7C2-1ABD-3E1C-D2197AEF9937}"/>
              </a:ext>
            </a:extLst>
          </p:cNvPr>
          <p:cNvSpPr txBox="1"/>
          <p:nvPr/>
        </p:nvSpPr>
        <p:spPr>
          <a:xfrm>
            <a:off x="981075" y="476250"/>
            <a:ext cx="9991725" cy="584775"/>
          </a:xfrm>
          <a:prstGeom prst="rect">
            <a:avLst/>
          </a:prstGeom>
          <a:noFill/>
        </p:spPr>
        <p:txBody>
          <a:bodyPr wrap="square" rtlCol="0">
            <a:spAutoFit/>
          </a:bodyPr>
          <a:lstStyle/>
          <a:p>
            <a:pPr algn="ctr"/>
            <a:r>
              <a:rPr lang="en-US" sz="3200" b="1" u="sng" dirty="0">
                <a:latin typeface="+mj-lt"/>
              </a:rPr>
              <a:t>TRANSMISSION LOSS (TOP 10 COUNTRIES)</a:t>
            </a:r>
            <a:endParaRPr lang="en-IN" sz="3200" dirty="0">
              <a:latin typeface="+mj-lt"/>
            </a:endParaRPr>
          </a:p>
        </p:txBody>
      </p:sp>
    </p:spTree>
    <p:extLst>
      <p:ext uri="{BB962C8B-B14F-4D97-AF65-F5344CB8AC3E}">
        <p14:creationId xmlns:p14="http://schemas.microsoft.com/office/powerpoint/2010/main" val="198436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7EEB557-E045-4967-91EE-5412EB4FAB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13883" y="547806"/>
            <a:ext cx="10141799" cy="5670113"/>
          </a:xfrm>
          <a:prstGeom prst="rect">
            <a:avLst/>
          </a:prstGeom>
        </p:spPr>
      </p:pic>
      <p:sp>
        <p:nvSpPr>
          <p:cNvPr id="29" name="Rectangle 28">
            <a:extLst>
              <a:ext uri="{FF2B5EF4-FFF2-40B4-BE49-F238E27FC236}">
                <a16:creationId xmlns:a16="http://schemas.microsoft.com/office/drawing/2014/main" id="{E1B06D72-EEA4-4E56-9D5E-96440C15A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9806" y="1064806"/>
            <a:ext cx="9149952" cy="46333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07C8579-2914-69FE-9E3F-61E8E4590D92}"/>
              </a:ext>
            </a:extLst>
          </p:cNvPr>
          <p:cNvPicPr>
            <a:picLocks noChangeAspect="1"/>
          </p:cNvPicPr>
          <p:nvPr/>
        </p:nvPicPr>
        <p:blipFill>
          <a:blip r:embed="rId4"/>
          <a:stretch>
            <a:fillRect/>
          </a:stretch>
        </p:blipFill>
        <p:spPr>
          <a:xfrm>
            <a:off x="1985962" y="1307737"/>
            <a:ext cx="8220075" cy="4147487"/>
          </a:xfrm>
          <a:prstGeom prst="rect">
            <a:avLst/>
          </a:prstGeom>
        </p:spPr>
      </p:pic>
      <p:sp>
        <p:nvSpPr>
          <p:cNvPr id="2" name="TextBox 1">
            <a:extLst>
              <a:ext uri="{FF2B5EF4-FFF2-40B4-BE49-F238E27FC236}">
                <a16:creationId xmlns:a16="http://schemas.microsoft.com/office/drawing/2014/main" id="{29EFAE95-3298-10EB-394E-8EFB636070BB}"/>
              </a:ext>
            </a:extLst>
          </p:cNvPr>
          <p:cNvSpPr txBox="1"/>
          <p:nvPr/>
        </p:nvSpPr>
        <p:spPr>
          <a:xfrm>
            <a:off x="5139236" y="1097280"/>
            <a:ext cx="6043875" cy="4626864"/>
          </a:xfrm>
          <a:prstGeom prst="rect">
            <a:avLst/>
          </a:prstGeom>
        </p:spPr>
        <p:txBody>
          <a:bodyPr vert="horz" lIns="91440" tIns="45720" rIns="91440" bIns="45720" rtlCol="0" anchor="ctr">
            <a:normAutofit/>
          </a:bodyPr>
          <a:lstStyle/>
          <a:p>
            <a:pPr>
              <a:spcBef>
                <a:spcPct val="0"/>
              </a:spcBef>
              <a:spcAft>
                <a:spcPts val="600"/>
              </a:spcAft>
            </a:pPr>
            <a:endParaRPr lang="en-US" sz="5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115752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8B3D2E43-B2DE-CAA3-E9DD-A7506C50B15A}"/>
              </a:ext>
            </a:extLst>
          </p:cNvPr>
          <p:cNvGraphicFramePr/>
          <p:nvPr>
            <p:extLst>
              <p:ext uri="{D42A27DB-BD31-4B8C-83A1-F6EECF244321}">
                <p14:modId xmlns:p14="http://schemas.microsoft.com/office/powerpoint/2010/main" val="3783021733"/>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785890C0-A222-B0A5-056A-50D0D06B884B}"/>
              </a:ext>
            </a:extLst>
          </p:cNvPr>
          <p:cNvSpPr txBox="1"/>
          <p:nvPr/>
        </p:nvSpPr>
        <p:spPr>
          <a:xfrm>
            <a:off x="914400" y="400050"/>
            <a:ext cx="9934575" cy="646331"/>
          </a:xfrm>
          <a:prstGeom prst="rect">
            <a:avLst/>
          </a:prstGeom>
          <a:noFill/>
        </p:spPr>
        <p:txBody>
          <a:bodyPr wrap="square" rtlCol="0">
            <a:spAutoFit/>
          </a:bodyPr>
          <a:lstStyle/>
          <a:p>
            <a:pPr algn="ctr"/>
            <a:r>
              <a:rPr lang="en-IN" sz="3600" b="1" u="sng" dirty="0">
                <a:latin typeface="+mj-lt"/>
              </a:rPr>
              <a:t>CONCLUSION</a:t>
            </a:r>
          </a:p>
        </p:txBody>
      </p:sp>
    </p:spTree>
    <p:extLst>
      <p:ext uri="{BB962C8B-B14F-4D97-AF65-F5344CB8AC3E}">
        <p14:creationId xmlns:p14="http://schemas.microsoft.com/office/powerpoint/2010/main" val="34755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EFAE95-3298-10EB-394E-8EFB636070BB}"/>
              </a:ext>
            </a:extLst>
          </p:cNvPr>
          <p:cNvSpPr txBox="1"/>
          <p:nvPr/>
        </p:nvSpPr>
        <p:spPr>
          <a:xfrm>
            <a:off x="5139236" y="1097280"/>
            <a:ext cx="6043875" cy="4626864"/>
          </a:xfrm>
          <a:prstGeom prst="rect">
            <a:avLst/>
          </a:prstGeom>
        </p:spPr>
        <p:txBody>
          <a:bodyPr vert="horz" lIns="91440" tIns="45720" rIns="91440" bIns="45720" rtlCol="0" anchor="ctr">
            <a:normAutofit/>
          </a:bodyPr>
          <a:lstStyle/>
          <a:p>
            <a:pPr>
              <a:spcBef>
                <a:spcPct val="0"/>
              </a:spcBef>
              <a:spcAft>
                <a:spcPts val="600"/>
              </a:spcAft>
            </a:pPr>
            <a:r>
              <a:rPr lang="en-US" sz="5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THANK YOU!</a:t>
            </a:r>
          </a:p>
        </p:txBody>
      </p:sp>
      <p:cxnSp>
        <p:nvCxnSpPr>
          <p:cNvPr id="9" name="Straight Connector 8">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83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187D-5F4D-7305-FBD8-97069036CEAC}"/>
              </a:ext>
            </a:extLst>
          </p:cNvPr>
          <p:cNvSpPr>
            <a:spLocks noGrp="1"/>
          </p:cNvSpPr>
          <p:nvPr>
            <p:ph type="title"/>
          </p:nvPr>
        </p:nvSpPr>
        <p:spPr>
          <a:xfrm>
            <a:off x="913795" y="609600"/>
            <a:ext cx="10353762" cy="970450"/>
          </a:xfrm>
        </p:spPr>
        <p:txBody>
          <a:bodyPr>
            <a:normAutofit/>
          </a:bodyPr>
          <a:lstStyle/>
          <a:p>
            <a:r>
              <a:rPr lang="en-IN" dirty="0"/>
              <a:t>TABLE OF CONTENTS</a:t>
            </a:r>
          </a:p>
        </p:txBody>
      </p:sp>
      <p:pic>
        <p:nvPicPr>
          <p:cNvPr id="24" name="Picture 23">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C2B282B6-426F-72BD-5B35-92ECAE952818}"/>
              </a:ext>
            </a:extLst>
          </p:cNvPr>
          <p:cNvGraphicFramePr>
            <a:graphicFrameLocks noGrp="1"/>
          </p:cNvGraphicFramePr>
          <p:nvPr>
            <p:ph idx="1"/>
            <p:extLst>
              <p:ext uri="{D42A27DB-BD31-4B8C-83A1-F6EECF244321}">
                <p14:modId xmlns:p14="http://schemas.microsoft.com/office/powerpoint/2010/main" val="2187828817"/>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6020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9D303DB8-7440-D03C-F924-2FDF22AAD0D9}"/>
              </a:ext>
            </a:extLst>
          </p:cNvPr>
          <p:cNvSpPr/>
          <p:nvPr/>
        </p:nvSpPr>
        <p:spPr>
          <a:xfrm>
            <a:off x="3137013" y="795504"/>
            <a:ext cx="2631996" cy="210875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1</a:t>
            </a:r>
          </a:p>
          <a:p>
            <a:pPr algn="ctr"/>
            <a:r>
              <a:rPr lang="en-IN" dirty="0"/>
              <a:t>Initially data was in </a:t>
            </a:r>
            <a:r>
              <a:rPr lang="en-IN" dirty="0" err="1"/>
              <a:t>Json</a:t>
            </a:r>
            <a:r>
              <a:rPr lang="en-IN" dirty="0"/>
              <a:t> format </a:t>
            </a:r>
          </a:p>
        </p:txBody>
      </p:sp>
      <p:sp>
        <p:nvSpPr>
          <p:cNvPr id="12" name="Arrow: Pentagon 11">
            <a:extLst>
              <a:ext uri="{FF2B5EF4-FFF2-40B4-BE49-F238E27FC236}">
                <a16:creationId xmlns:a16="http://schemas.microsoft.com/office/drawing/2014/main" id="{E5AC35E0-4C1F-5143-390F-C725559C67BD}"/>
              </a:ext>
            </a:extLst>
          </p:cNvPr>
          <p:cNvSpPr/>
          <p:nvPr/>
        </p:nvSpPr>
        <p:spPr>
          <a:xfrm>
            <a:off x="5979345" y="791065"/>
            <a:ext cx="2631997" cy="2113199"/>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2</a:t>
            </a:r>
          </a:p>
          <a:p>
            <a:pPr algn="ctr"/>
            <a:r>
              <a:rPr lang="en-IN" dirty="0"/>
              <a:t>Converted data from </a:t>
            </a:r>
            <a:r>
              <a:rPr lang="en-IN" dirty="0" err="1"/>
              <a:t>Json</a:t>
            </a:r>
            <a:r>
              <a:rPr lang="en-IN" dirty="0"/>
              <a:t> format to csv format using python</a:t>
            </a:r>
          </a:p>
        </p:txBody>
      </p:sp>
      <p:sp>
        <p:nvSpPr>
          <p:cNvPr id="15" name="Arrow: Pentagon 14">
            <a:extLst>
              <a:ext uri="{FF2B5EF4-FFF2-40B4-BE49-F238E27FC236}">
                <a16:creationId xmlns:a16="http://schemas.microsoft.com/office/drawing/2014/main" id="{D867BEBA-38E4-7ABE-0932-986EC2CD12E4}"/>
              </a:ext>
            </a:extLst>
          </p:cNvPr>
          <p:cNvSpPr/>
          <p:nvPr/>
        </p:nvSpPr>
        <p:spPr>
          <a:xfrm rot="10800000">
            <a:off x="8340342" y="3820537"/>
            <a:ext cx="2756745" cy="2113198"/>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8" name="Flowchart: Off-page Connector 17">
            <a:extLst>
              <a:ext uri="{FF2B5EF4-FFF2-40B4-BE49-F238E27FC236}">
                <a16:creationId xmlns:a16="http://schemas.microsoft.com/office/drawing/2014/main" id="{85E016CC-4009-9D21-8F1C-898008EC2F8F}"/>
              </a:ext>
            </a:extLst>
          </p:cNvPr>
          <p:cNvSpPr/>
          <p:nvPr/>
        </p:nvSpPr>
        <p:spPr>
          <a:xfrm>
            <a:off x="8821679" y="791064"/>
            <a:ext cx="2275408" cy="2369386"/>
          </a:xfrm>
          <a:prstGeom prst="flowChartOffpage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3</a:t>
            </a:r>
          </a:p>
          <a:p>
            <a:pPr algn="ctr"/>
            <a:r>
              <a:rPr lang="en-IN" dirty="0"/>
              <a:t>Data cleaning using</a:t>
            </a:r>
          </a:p>
          <a:p>
            <a:pPr algn="ctr"/>
            <a:r>
              <a:rPr lang="en-IN" dirty="0"/>
              <a:t>Python &amp; power query</a:t>
            </a:r>
          </a:p>
        </p:txBody>
      </p:sp>
      <p:sp>
        <p:nvSpPr>
          <p:cNvPr id="19" name="TextBox 18">
            <a:extLst>
              <a:ext uri="{FF2B5EF4-FFF2-40B4-BE49-F238E27FC236}">
                <a16:creationId xmlns:a16="http://schemas.microsoft.com/office/drawing/2014/main" id="{24E4994D-D250-4A7E-60EA-F780BF5F3A68}"/>
              </a:ext>
            </a:extLst>
          </p:cNvPr>
          <p:cNvSpPr txBox="1"/>
          <p:nvPr/>
        </p:nvSpPr>
        <p:spPr>
          <a:xfrm>
            <a:off x="9204897" y="3861474"/>
            <a:ext cx="1892190" cy="2031325"/>
          </a:xfrm>
          <a:prstGeom prst="rect">
            <a:avLst/>
          </a:prstGeom>
          <a:noFill/>
        </p:spPr>
        <p:txBody>
          <a:bodyPr wrap="square" rtlCol="0">
            <a:spAutoFit/>
          </a:bodyPr>
          <a:lstStyle/>
          <a:p>
            <a:pPr algn="ctr"/>
            <a:r>
              <a:rPr lang="en-IN" dirty="0"/>
              <a:t>4</a:t>
            </a:r>
          </a:p>
          <a:p>
            <a:pPr algn="ctr"/>
            <a:r>
              <a:rPr lang="en-IN" dirty="0"/>
              <a:t>Connected data with SQL for data manipulation &amp;valuable insights</a:t>
            </a:r>
          </a:p>
        </p:txBody>
      </p:sp>
      <p:sp>
        <p:nvSpPr>
          <p:cNvPr id="21" name="Flowchart: Process 20">
            <a:extLst>
              <a:ext uri="{FF2B5EF4-FFF2-40B4-BE49-F238E27FC236}">
                <a16:creationId xmlns:a16="http://schemas.microsoft.com/office/drawing/2014/main" id="{E21C7FA5-6E34-2B75-1714-8B30D8E6ED06}"/>
              </a:ext>
            </a:extLst>
          </p:cNvPr>
          <p:cNvSpPr/>
          <p:nvPr/>
        </p:nvSpPr>
        <p:spPr>
          <a:xfrm>
            <a:off x="4900086" y="3861475"/>
            <a:ext cx="2512767" cy="207226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5</a:t>
            </a:r>
          </a:p>
          <a:p>
            <a:pPr algn="ctr"/>
            <a:r>
              <a:rPr lang="en-IN" dirty="0"/>
              <a:t>Used power bi for creating beautiful dashboard</a:t>
            </a:r>
          </a:p>
          <a:p>
            <a:pPr algn="ctr"/>
            <a:endParaRPr lang="en-IN" dirty="0"/>
          </a:p>
        </p:txBody>
      </p:sp>
      <p:sp>
        <p:nvSpPr>
          <p:cNvPr id="23" name="Flowchart: Process 22">
            <a:extLst>
              <a:ext uri="{FF2B5EF4-FFF2-40B4-BE49-F238E27FC236}">
                <a16:creationId xmlns:a16="http://schemas.microsoft.com/office/drawing/2014/main" id="{A32A8737-4B2C-9B1E-DC1D-B7EE2F13E53B}"/>
              </a:ext>
            </a:extLst>
          </p:cNvPr>
          <p:cNvSpPr/>
          <p:nvPr/>
        </p:nvSpPr>
        <p:spPr>
          <a:xfrm>
            <a:off x="337350" y="791065"/>
            <a:ext cx="2275408" cy="2108758"/>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PROBLEM STATEMENT</a:t>
            </a:r>
          </a:p>
        </p:txBody>
      </p:sp>
    </p:spTree>
    <p:extLst>
      <p:ext uri="{BB962C8B-B14F-4D97-AF65-F5344CB8AC3E}">
        <p14:creationId xmlns:p14="http://schemas.microsoft.com/office/powerpoint/2010/main" val="2426000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61B6935-D7F6-94EE-BF53-D513E4D2E061}"/>
              </a:ext>
            </a:extLst>
          </p:cNvPr>
          <p:cNvSpPr txBox="1"/>
          <p:nvPr/>
        </p:nvSpPr>
        <p:spPr>
          <a:xfrm>
            <a:off x="5146160" y="609600"/>
            <a:ext cx="5978072" cy="1329732"/>
          </a:xfrm>
          <a:prstGeom prst="rect">
            <a:avLst/>
          </a:prstGeom>
        </p:spPr>
        <p:txBody>
          <a:bodyPr vert="horz" lIns="91440" tIns="45720" rIns="91440" bIns="45720" rtlCol="0" anchor="ctr">
            <a:normAutofit/>
          </a:bodyPr>
          <a:lstStyle/>
          <a:p>
            <a:pPr algn="ctr">
              <a:spcBef>
                <a:spcPct val="0"/>
              </a:spcBef>
              <a:spcAft>
                <a:spcPts val="600"/>
              </a:spcAft>
            </a:pPr>
            <a:r>
              <a:rPr lang="en-US" sz="40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OBJECTIVE AND OVERVIEW</a:t>
            </a:r>
            <a:endParaRPr 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pic>
        <p:nvPicPr>
          <p:cNvPr id="12" name="Picture 11" descr="A close-up of a solar panel&#10;&#10;Description automatically generated with low confidence">
            <a:extLst>
              <a:ext uri="{FF2B5EF4-FFF2-40B4-BE49-F238E27FC236}">
                <a16:creationId xmlns:a16="http://schemas.microsoft.com/office/drawing/2014/main" id="{1ECA0E99-327A-DB5A-E9D0-C2266AFD901A}"/>
              </a:ext>
            </a:extLst>
          </p:cNvPr>
          <p:cNvPicPr>
            <a:picLocks noChangeAspect="1"/>
          </p:cNvPicPr>
          <p:nvPr/>
        </p:nvPicPr>
        <p:blipFill rotWithShape="1">
          <a:blip r:embed="rId2"/>
          <a:srcRect t="15849" r="1" b="15849"/>
          <a:stretch/>
        </p:blipFill>
        <p:spPr>
          <a:xfrm>
            <a:off x="332381" y="321734"/>
            <a:ext cx="4031092" cy="1964266"/>
          </a:xfrm>
          <a:prstGeom prst="rect">
            <a:avLst/>
          </a:prstGeom>
        </p:spPr>
      </p:pic>
      <p:pic>
        <p:nvPicPr>
          <p:cNvPr id="6" name="Picture 5" descr="A picture containing grass, sky, outdoor&#10;&#10;Description automatically generated">
            <a:extLst>
              <a:ext uri="{FF2B5EF4-FFF2-40B4-BE49-F238E27FC236}">
                <a16:creationId xmlns:a16="http://schemas.microsoft.com/office/drawing/2014/main" id="{E47FDA2E-1C97-2EF5-5CC4-FB3D7C263E5A}"/>
              </a:ext>
            </a:extLst>
          </p:cNvPr>
          <p:cNvPicPr>
            <a:picLocks noChangeAspect="1"/>
          </p:cNvPicPr>
          <p:nvPr/>
        </p:nvPicPr>
        <p:blipFill rotWithShape="1">
          <a:blip r:embed="rId3"/>
          <a:srcRect t="21568" r="-2" b="4754"/>
          <a:stretch/>
        </p:blipFill>
        <p:spPr>
          <a:xfrm>
            <a:off x="332381" y="2446868"/>
            <a:ext cx="4031092" cy="1964266"/>
          </a:xfrm>
          <a:prstGeom prst="rect">
            <a:avLst/>
          </a:prstGeom>
        </p:spPr>
      </p:pic>
      <p:pic>
        <p:nvPicPr>
          <p:cNvPr id="8" name="Picture 7" descr="A picture containing outdoor, sky, street, city&#10;&#10;Description automatically generated">
            <a:extLst>
              <a:ext uri="{FF2B5EF4-FFF2-40B4-BE49-F238E27FC236}">
                <a16:creationId xmlns:a16="http://schemas.microsoft.com/office/drawing/2014/main" id="{E0C883D6-C856-7567-D45E-2B0B76D7DBB6}"/>
              </a:ext>
            </a:extLst>
          </p:cNvPr>
          <p:cNvPicPr>
            <a:picLocks noChangeAspect="1"/>
          </p:cNvPicPr>
          <p:nvPr/>
        </p:nvPicPr>
        <p:blipFill rotWithShape="1">
          <a:blip r:embed="rId4"/>
          <a:srcRect t="29908" r="4" b="5541"/>
          <a:stretch/>
        </p:blipFill>
        <p:spPr>
          <a:xfrm>
            <a:off x="332381" y="4572000"/>
            <a:ext cx="4031092" cy="1964266"/>
          </a:xfrm>
          <a:prstGeom prst="rect">
            <a:avLst/>
          </a:prstGeom>
        </p:spPr>
      </p:pic>
      <p:sp>
        <p:nvSpPr>
          <p:cNvPr id="15" name="TextBox 14">
            <a:extLst>
              <a:ext uri="{FF2B5EF4-FFF2-40B4-BE49-F238E27FC236}">
                <a16:creationId xmlns:a16="http://schemas.microsoft.com/office/drawing/2014/main" id="{C1BF1E1B-AE6B-7222-AFBE-5C220CB96DE3}"/>
              </a:ext>
            </a:extLst>
          </p:cNvPr>
          <p:cNvSpPr txBox="1"/>
          <p:nvPr/>
        </p:nvSpPr>
        <p:spPr>
          <a:xfrm>
            <a:off x="5146160" y="2095081"/>
            <a:ext cx="5978072" cy="3599768"/>
          </a:xfrm>
          <a:prstGeom prst="rect">
            <a:avLst/>
          </a:prstGeom>
        </p:spPr>
        <p:txBody>
          <a:bodyPr vert="horz" lIns="91440" tIns="45720" rIns="91440" bIns="45720" rtlCol="0" anchor="ctr">
            <a:normAutofit lnSpcReduction="10000"/>
          </a:bodyPr>
          <a:lstStyle/>
          <a:p>
            <a:pPr marL="0" indent="0">
              <a:lnSpc>
                <a:spcPct val="90000"/>
              </a:lnSpc>
              <a:spcBef>
                <a:spcPct val="20000"/>
              </a:spcBef>
              <a:spcAft>
                <a:spcPts val="600"/>
              </a:spcAft>
              <a:buClr>
                <a:srgbClr val="6581B5"/>
              </a:buClr>
              <a:buSzPct val="70000"/>
              <a:buFont typeface="Wingdings 2" charset="2"/>
              <a:buNone/>
            </a:pPr>
            <a:r>
              <a:rPr lang="en-US" sz="14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Dataset Overview</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World Electricity Access of all countries since 1960</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Electricity Production across the world by different sources (nuclear , oil , renewable)</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Overall transmission loss across the world</a:t>
            </a:r>
          </a:p>
          <a:p>
            <a:pPr marL="0" indent="0">
              <a:lnSpc>
                <a:spcPct val="90000"/>
              </a:lnSpc>
              <a:spcBef>
                <a:spcPct val="20000"/>
              </a:spcBef>
              <a:spcAft>
                <a:spcPts val="600"/>
              </a:spcAft>
              <a:buClr>
                <a:srgbClr val="6581B5"/>
              </a:buClr>
              <a:buSzPct val="70000"/>
              <a:buFont typeface="Wingdings 2" charset="2"/>
              <a:buNone/>
            </a:pPr>
            <a:endParaRPr lang="en-US" sz="14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0" indent="0">
              <a:lnSpc>
                <a:spcPct val="90000"/>
              </a:lnSpc>
              <a:spcBef>
                <a:spcPct val="20000"/>
              </a:spcBef>
              <a:spcAft>
                <a:spcPts val="600"/>
              </a:spcAft>
              <a:buClr>
                <a:srgbClr val="6581B5"/>
              </a:buClr>
              <a:buSzPct val="70000"/>
              <a:buFont typeface="Wingdings 2" charset="2"/>
              <a:buNone/>
            </a:pPr>
            <a:r>
              <a:rPr lang="en-US" sz="14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Objective</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Analysis of access to the electricity  based on different parameter as a function of time</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Getting meaningful insights of Electricity Production by different Sources (nuclear , oil , renewable) </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Transmission loss across the world and getting trends &amp; insights</a:t>
            </a:r>
          </a:p>
          <a:p>
            <a:pPr marL="285750" indent="-285750">
              <a:lnSpc>
                <a:spcPct val="90000"/>
              </a:lnSpc>
              <a:spcBef>
                <a:spcPct val="20000"/>
              </a:spcBef>
              <a:spcAft>
                <a:spcPts val="600"/>
              </a:spcAft>
              <a:buClr>
                <a:srgbClr val="6581B5"/>
              </a:buClr>
              <a:buSzPct val="70000"/>
              <a:buFont typeface="Wingdings 2" charset="2"/>
              <a:buChar char="•"/>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Analysis on rural and urban electricity accessibility.</a:t>
            </a:r>
          </a:p>
          <a:p>
            <a:pPr marL="285750" indent="-285750">
              <a:lnSpc>
                <a:spcPct val="90000"/>
              </a:lnSpc>
              <a:spcBef>
                <a:spcPct val="20000"/>
              </a:spcBef>
              <a:spcAft>
                <a:spcPts val="600"/>
              </a:spcAft>
              <a:buClr>
                <a:srgbClr val="6581B5"/>
              </a:buClr>
              <a:buSzPct val="70000"/>
              <a:buFont typeface="Wingdings 2" charset="2"/>
              <a:buChar char="•"/>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lnSpc>
                <a:spcPct val="90000"/>
              </a:lnSpc>
              <a:spcBef>
                <a:spcPct val="20000"/>
              </a:spcBef>
              <a:spcAft>
                <a:spcPts val="600"/>
              </a:spcAft>
              <a:buClr>
                <a:srgbClr val="6581B5"/>
              </a:buClr>
              <a:buSzPct val="70000"/>
              <a:buFont typeface="Wingdings 2" charset="2"/>
              <a:buChar char="•"/>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lnSpc>
                <a:spcPct val="90000"/>
              </a:lnSpc>
              <a:spcBef>
                <a:spcPct val="20000"/>
              </a:spcBef>
              <a:spcAft>
                <a:spcPts val="600"/>
              </a:spcAft>
              <a:buClr>
                <a:srgbClr val="6581B5"/>
              </a:buClr>
              <a:buSzPct val="70000"/>
              <a:buFont typeface="Wingdings 2" charset="2"/>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654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3F333-FFF6-4AE6-67F6-9E6802B6069D}"/>
              </a:ext>
            </a:extLst>
          </p:cNvPr>
          <p:cNvSpPr txBox="1"/>
          <p:nvPr/>
        </p:nvSpPr>
        <p:spPr>
          <a:xfrm>
            <a:off x="633743" y="609599"/>
            <a:ext cx="3413156" cy="5273675"/>
          </a:xfrm>
          <a:prstGeom prst="rect">
            <a:avLst/>
          </a:prstGeom>
        </p:spPr>
        <p:txBody>
          <a:bodyPr vert="horz" lIns="91440" tIns="45720" rIns="91440" bIns="45720" rtlCol="0" anchor="ctr">
            <a:normAutofit/>
          </a:bodyPr>
          <a:lstStyle/>
          <a:p>
            <a:pPr algn="ctr">
              <a:spcBef>
                <a:spcPct val="0"/>
              </a:spcBef>
              <a:spcAft>
                <a:spcPts val="600"/>
              </a:spcAft>
            </a:pPr>
            <a:r>
              <a:rPr lang="en-US" sz="3200" b="1"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CHALLENGES FACED</a:t>
            </a:r>
          </a:p>
        </p:txBody>
      </p:sp>
      <p:pic>
        <p:nvPicPr>
          <p:cNvPr id="9"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TextBox 2">
            <a:extLst>
              <a:ext uri="{FF2B5EF4-FFF2-40B4-BE49-F238E27FC236}">
                <a16:creationId xmlns:a16="http://schemas.microsoft.com/office/drawing/2014/main" id="{0300153B-7E53-FD9D-BEAB-A8B52EC6257F}"/>
              </a:ext>
            </a:extLst>
          </p:cNvPr>
          <p:cNvGraphicFramePr/>
          <p:nvPr>
            <p:extLst>
              <p:ext uri="{D42A27DB-BD31-4B8C-83A1-F6EECF244321}">
                <p14:modId xmlns:p14="http://schemas.microsoft.com/office/powerpoint/2010/main" val="103144984"/>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5603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B96281C-838D-4BCD-BE5A-552E3519C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FB7921E-D468-1B2B-129D-D17673845A8D}"/>
              </a:ext>
            </a:extLst>
          </p:cNvPr>
          <p:cNvSpPr txBox="1"/>
          <p:nvPr/>
        </p:nvSpPr>
        <p:spPr>
          <a:xfrm>
            <a:off x="974628" y="1438360"/>
            <a:ext cx="4538741" cy="3370729"/>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tx2"/>
              </a:buClr>
              <a:buSzPct val="70000"/>
              <a:buFont typeface="Wingdings 2" charset="2"/>
              <a:buChar char="•"/>
            </a:pPr>
            <a:r>
              <a:rPr lang="en-US" sz="1300" dirty="0">
                <a:ln>
                  <a:solidFill>
                    <a:srgbClr val="404040">
                      <a:alpha val="10000"/>
                    </a:srgbClr>
                  </a:solidFill>
                </a:ln>
                <a:solidFill>
                  <a:srgbClr val="DADADA"/>
                </a:solidFill>
                <a:effectLst>
                  <a:outerShdw blurRad="9525" dist="25400" dir="14640000" algn="tl" rotWithShape="0">
                    <a:schemeClr val="bg1">
                      <a:alpha val="30000"/>
                    </a:schemeClr>
                  </a:outerShdw>
                </a:effectLst>
              </a:rPr>
              <a:t>There is high proportion of electrification in developed regions ( North America &amp; Europe )</a:t>
            </a:r>
          </a:p>
          <a:p>
            <a:pPr>
              <a:lnSpc>
                <a:spcPct val="90000"/>
              </a:lnSpc>
              <a:spcBef>
                <a:spcPct val="20000"/>
              </a:spcBef>
              <a:spcAft>
                <a:spcPts val="600"/>
              </a:spcAft>
              <a:buClr>
                <a:schemeClr val="tx2"/>
              </a:buClr>
              <a:buSzPct val="70000"/>
              <a:buFont typeface="Wingdings 2" charset="2"/>
            </a:pPr>
            <a:endParaRPr lang="en-US" sz="13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a:p>
            <a:pPr marL="285750" indent="-285750">
              <a:lnSpc>
                <a:spcPct val="90000"/>
              </a:lnSpc>
              <a:spcBef>
                <a:spcPct val="20000"/>
              </a:spcBef>
              <a:spcAft>
                <a:spcPts val="600"/>
              </a:spcAft>
              <a:buClr>
                <a:schemeClr val="tx2"/>
              </a:buClr>
              <a:buSzPct val="70000"/>
              <a:buFont typeface="Wingdings 2" charset="2"/>
              <a:buChar char="•"/>
            </a:pPr>
            <a:r>
              <a:rPr lang="en-US" sz="1300" dirty="0">
                <a:ln>
                  <a:solidFill>
                    <a:srgbClr val="404040">
                      <a:alpha val="10000"/>
                    </a:srgbClr>
                  </a:solidFill>
                </a:ln>
                <a:solidFill>
                  <a:srgbClr val="DADADA"/>
                </a:solidFill>
                <a:effectLst>
                  <a:outerShdw blurRad="9525" dist="25400" dir="14640000" algn="tl" rotWithShape="0">
                    <a:schemeClr val="bg1">
                      <a:alpha val="30000"/>
                    </a:schemeClr>
                  </a:outerShdw>
                </a:effectLst>
              </a:rPr>
              <a:t>There is no difference in access to electricity between urban and rural areas of those economically developed regions </a:t>
            </a:r>
          </a:p>
          <a:p>
            <a:pPr marL="285750" indent="-285750">
              <a:lnSpc>
                <a:spcPct val="90000"/>
              </a:lnSpc>
              <a:spcBef>
                <a:spcPct val="20000"/>
              </a:spcBef>
              <a:spcAft>
                <a:spcPts val="600"/>
              </a:spcAft>
              <a:buClr>
                <a:schemeClr val="tx2"/>
              </a:buClr>
              <a:buSzPct val="70000"/>
              <a:buFont typeface="Wingdings 2" charset="2"/>
              <a:buChar char="•"/>
            </a:pPr>
            <a:endParaRPr lang="en-US" sz="13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a:p>
            <a:pPr marL="285750" indent="-285750">
              <a:lnSpc>
                <a:spcPct val="90000"/>
              </a:lnSpc>
              <a:spcBef>
                <a:spcPct val="20000"/>
              </a:spcBef>
              <a:spcAft>
                <a:spcPts val="600"/>
              </a:spcAft>
              <a:buClr>
                <a:schemeClr val="tx2"/>
              </a:buClr>
              <a:buSzPct val="70000"/>
              <a:buFont typeface="Wingdings 2" charset="2"/>
              <a:buChar char="•"/>
            </a:pPr>
            <a:r>
              <a:rPr lang="en-US" sz="1300" dirty="0">
                <a:ln>
                  <a:solidFill>
                    <a:srgbClr val="404040">
                      <a:alpha val="10000"/>
                    </a:srgbClr>
                  </a:solidFill>
                </a:ln>
                <a:solidFill>
                  <a:srgbClr val="DADADA"/>
                </a:solidFill>
                <a:effectLst>
                  <a:outerShdw blurRad="9525" dist="25400" dir="14640000" algn="tl" rotWithShape="0">
                    <a:schemeClr val="bg1">
                      <a:alpha val="30000"/>
                    </a:schemeClr>
                  </a:outerShdw>
                </a:effectLst>
              </a:rPr>
              <a:t>In Developing economies there is stark difference between the distribution of electricity between the rural and urban areas.</a:t>
            </a:r>
          </a:p>
          <a:p>
            <a:pPr>
              <a:lnSpc>
                <a:spcPct val="90000"/>
              </a:lnSpc>
              <a:spcBef>
                <a:spcPct val="20000"/>
              </a:spcBef>
              <a:spcAft>
                <a:spcPts val="600"/>
              </a:spcAft>
              <a:buClr>
                <a:schemeClr val="tx2"/>
              </a:buClr>
              <a:buSzPct val="70000"/>
              <a:buFont typeface="Wingdings 2" charset="2"/>
            </a:pPr>
            <a:endParaRPr lang="en-US" sz="13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a:p>
            <a:pPr marL="285750" indent="-285750">
              <a:lnSpc>
                <a:spcPct val="90000"/>
              </a:lnSpc>
              <a:spcBef>
                <a:spcPct val="20000"/>
              </a:spcBef>
              <a:spcAft>
                <a:spcPts val="600"/>
              </a:spcAft>
              <a:buClr>
                <a:schemeClr val="tx2"/>
              </a:buClr>
              <a:buSzPct val="70000"/>
              <a:buFont typeface="Wingdings 2" charset="2"/>
              <a:buChar char="•"/>
            </a:pPr>
            <a:r>
              <a:rPr lang="en-US" sz="1300" dirty="0">
                <a:ln>
                  <a:solidFill>
                    <a:srgbClr val="404040">
                      <a:alpha val="10000"/>
                    </a:srgbClr>
                  </a:solidFill>
                </a:ln>
                <a:solidFill>
                  <a:srgbClr val="DADADA"/>
                </a:solidFill>
                <a:effectLst>
                  <a:outerShdw blurRad="9525" dist="25400" dir="14640000" algn="tl" rotWithShape="0">
                    <a:schemeClr val="bg1">
                      <a:alpha val="30000"/>
                    </a:schemeClr>
                  </a:outerShdw>
                </a:effectLst>
              </a:rPr>
              <a:t>Rural areas of developing countries have considerably less  access to electricity as compared to their urban counterparts.</a:t>
            </a:r>
          </a:p>
          <a:p>
            <a:pPr>
              <a:lnSpc>
                <a:spcPct val="90000"/>
              </a:lnSpc>
              <a:spcBef>
                <a:spcPct val="20000"/>
              </a:spcBef>
              <a:spcAft>
                <a:spcPts val="600"/>
              </a:spcAft>
              <a:buClr>
                <a:schemeClr val="tx2"/>
              </a:buClr>
              <a:buSzPct val="70000"/>
              <a:buFont typeface="Wingdings 2" charset="2"/>
            </a:pPr>
            <a:endParaRPr lang="en-US" sz="13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p:txBody>
      </p:sp>
      <p:sp>
        <p:nvSpPr>
          <p:cNvPr id="33" name="Rectangle 32">
            <a:extLst>
              <a:ext uri="{FF2B5EF4-FFF2-40B4-BE49-F238E27FC236}">
                <a16:creationId xmlns:a16="http://schemas.microsoft.com/office/drawing/2014/main" id="{A0DBF9AA-DD4B-4A5E-B4E5-CA1FD99D2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965196"/>
            <a:ext cx="5121372"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287072AA-FFF5-1362-5585-B40804978A64}"/>
              </a:ext>
            </a:extLst>
          </p:cNvPr>
          <p:cNvGraphicFramePr>
            <a:graphicFrameLocks noGrp="1"/>
          </p:cNvGraphicFramePr>
          <p:nvPr>
            <p:ph idx="1"/>
            <p:extLst>
              <p:ext uri="{D42A27DB-BD31-4B8C-83A1-F6EECF244321}">
                <p14:modId xmlns:p14="http://schemas.microsoft.com/office/powerpoint/2010/main" val="739409449"/>
              </p:ext>
            </p:extLst>
          </p:nvPr>
        </p:nvGraphicFramePr>
        <p:xfrm>
          <a:off x="6563762" y="1438360"/>
          <a:ext cx="4233113" cy="3835314"/>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08DB1215-366E-63BE-4FD8-413D8D3C4901}"/>
              </a:ext>
            </a:extLst>
          </p:cNvPr>
          <p:cNvSpPr txBox="1"/>
          <p:nvPr/>
        </p:nvSpPr>
        <p:spPr>
          <a:xfrm>
            <a:off x="1363058" y="199645"/>
            <a:ext cx="9077082" cy="584775"/>
          </a:xfrm>
          <a:prstGeom prst="rect">
            <a:avLst/>
          </a:prstGeom>
          <a:noFill/>
        </p:spPr>
        <p:txBody>
          <a:bodyPr wrap="square" rtlCol="0">
            <a:spAutoFit/>
          </a:bodyPr>
          <a:lstStyle/>
          <a:p>
            <a:pPr algn="ctr"/>
            <a:r>
              <a:rPr lang="en-US" sz="3200" b="1" u="sng" dirty="0">
                <a:solidFill>
                  <a:schemeClr val="bg1">
                    <a:lumMod val="95000"/>
                  </a:schemeClr>
                </a:solidFill>
                <a:latin typeface="+mj-lt"/>
              </a:rPr>
              <a:t>REGION WISE ACCESS TO ELECTRICITY </a:t>
            </a:r>
            <a:endParaRPr lang="en-IN" sz="3200" dirty="0">
              <a:solidFill>
                <a:schemeClr val="bg1">
                  <a:lumMod val="95000"/>
                </a:schemeClr>
              </a:solidFill>
              <a:latin typeface="+mj-lt"/>
            </a:endParaRPr>
          </a:p>
        </p:txBody>
      </p:sp>
    </p:spTree>
    <p:extLst>
      <p:ext uri="{BB962C8B-B14F-4D97-AF65-F5344CB8AC3E}">
        <p14:creationId xmlns:p14="http://schemas.microsoft.com/office/powerpoint/2010/main" val="273796773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FF028F-9B43-2CE8-C3B3-A778B2C15C7B}"/>
              </a:ext>
            </a:extLst>
          </p:cNvPr>
          <p:cNvSpPr txBox="1"/>
          <p:nvPr/>
        </p:nvSpPr>
        <p:spPr>
          <a:xfrm>
            <a:off x="989995" y="1187957"/>
            <a:ext cx="3078749" cy="4482084"/>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tx2"/>
              </a:buClr>
              <a:buSzPct val="70000"/>
              <a:buFont typeface="Wingdings 2" charset="2"/>
            </a:pPr>
            <a:r>
              <a:rPr lang="en-US" sz="1500" dirty="0">
                <a:ln>
                  <a:solidFill>
                    <a:srgbClr val="404040">
                      <a:alpha val="10000"/>
                    </a:srgbClr>
                  </a:solidFill>
                </a:ln>
                <a:solidFill>
                  <a:srgbClr val="DADADA"/>
                </a:solidFill>
                <a:effectLst>
                  <a:outerShdw blurRad="9525" dist="25400" dir="14640000" algn="tl" rotWithShape="0">
                    <a:schemeClr val="bg1">
                      <a:alpha val="30000"/>
                    </a:schemeClr>
                  </a:outerShdw>
                </a:effectLst>
              </a:rPr>
              <a:t>There has been gradual increase in countries having minimum 75% of electrification. </a:t>
            </a:r>
          </a:p>
          <a:p>
            <a:pPr>
              <a:lnSpc>
                <a:spcPct val="90000"/>
              </a:lnSpc>
              <a:spcBef>
                <a:spcPct val="20000"/>
              </a:spcBef>
              <a:spcAft>
                <a:spcPts val="600"/>
              </a:spcAft>
              <a:buClr>
                <a:schemeClr val="tx2"/>
              </a:buClr>
              <a:buSzPct val="70000"/>
              <a:buFont typeface="Wingdings 2" charset="2"/>
            </a:pPr>
            <a:r>
              <a:rPr lang="en-US" sz="1500" dirty="0">
                <a:ln>
                  <a:solidFill>
                    <a:srgbClr val="404040">
                      <a:alpha val="10000"/>
                    </a:srgbClr>
                  </a:solidFill>
                </a:ln>
                <a:solidFill>
                  <a:srgbClr val="DADADA"/>
                </a:solidFill>
                <a:effectLst>
                  <a:outerShdw blurRad="9525" dist="25400" dir="14640000" algn="tl" rotWithShape="0">
                    <a:schemeClr val="bg1">
                      <a:alpha val="30000"/>
                    </a:schemeClr>
                  </a:outerShdw>
                </a:effectLst>
              </a:rPr>
              <a:t>Most of growth in count of these countries comes from countries belonging to lower economic group.</a:t>
            </a:r>
          </a:p>
          <a:p>
            <a:pPr>
              <a:lnSpc>
                <a:spcPct val="90000"/>
              </a:lnSpc>
              <a:spcBef>
                <a:spcPct val="20000"/>
              </a:spcBef>
              <a:spcAft>
                <a:spcPts val="600"/>
              </a:spcAft>
              <a:buClr>
                <a:schemeClr val="tx2"/>
              </a:buClr>
              <a:buSzPct val="70000"/>
              <a:buFont typeface="Wingdings 2" charset="2"/>
            </a:pPr>
            <a:endParaRPr lang="en-US" sz="15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a:p>
            <a:pPr>
              <a:lnSpc>
                <a:spcPct val="90000"/>
              </a:lnSpc>
              <a:spcBef>
                <a:spcPct val="20000"/>
              </a:spcBef>
              <a:spcAft>
                <a:spcPts val="600"/>
              </a:spcAft>
              <a:buClr>
                <a:schemeClr val="tx2"/>
              </a:buClr>
              <a:buSzPct val="70000"/>
              <a:buFont typeface="Wingdings 2" charset="2"/>
            </a:pPr>
            <a:r>
              <a:rPr lang="en-US" sz="1500" dirty="0">
                <a:ln>
                  <a:solidFill>
                    <a:srgbClr val="404040">
                      <a:alpha val="10000"/>
                    </a:srgbClr>
                  </a:solidFill>
                </a:ln>
                <a:solidFill>
                  <a:srgbClr val="DADADA"/>
                </a:solidFill>
                <a:effectLst>
                  <a:outerShdw blurRad="9525" dist="25400" dir="14640000" algn="tl" rotWithShape="0">
                    <a:schemeClr val="bg1">
                      <a:alpha val="30000"/>
                    </a:schemeClr>
                  </a:outerShdw>
                </a:effectLst>
              </a:rPr>
              <a:t>2000s have seen a sharp increase in total count of countries having minimum 75% electricity access as such </a:t>
            </a:r>
          </a:p>
          <a:p>
            <a:pPr>
              <a:lnSpc>
                <a:spcPct val="90000"/>
              </a:lnSpc>
              <a:spcBef>
                <a:spcPct val="20000"/>
              </a:spcBef>
              <a:spcAft>
                <a:spcPts val="600"/>
              </a:spcAft>
              <a:buClr>
                <a:schemeClr val="tx2"/>
              </a:buClr>
              <a:buSzPct val="70000"/>
              <a:buFont typeface="Wingdings 2" charset="2"/>
            </a:pPr>
            <a:r>
              <a:rPr lang="en-US" sz="1500" dirty="0">
                <a:ln>
                  <a:solidFill>
                    <a:srgbClr val="404040">
                      <a:alpha val="10000"/>
                    </a:srgbClr>
                  </a:solidFill>
                </a:ln>
                <a:solidFill>
                  <a:srgbClr val="DADADA"/>
                </a:solidFill>
                <a:effectLst>
                  <a:outerShdw blurRad="9525" dist="25400" dir="14640000" algn="tl" rotWithShape="0">
                    <a:schemeClr val="bg1">
                      <a:alpha val="30000"/>
                    </a:schemeClr>
                  </a:outerShdw>
                </a:effectLst>
              </a:rPr>
              <a:t>countries are gradually developing.</a:t>
            </a:r>
          </a:p>
          <a:p>
            <a:pPr>
              <a:lnSpc>
                <a:spcPct val="90000"/>
              </a:lnSpc>
              <a:spcBef>
                <a:spcPct val="20000"/>
              </a:spcBef>
              <a:spcAft>
                <a:spcPts val="600"/>
              </a:spcAft>
              <a:buClr>
                <a:schemeClr val="tx2"/>
              </a:buClr>
              <a:buSzPct val="70000"/>
              <a:buFont typeface="Wingdings 2" charset="2"/>
            </a:pPr>
            <a:endParaRPr lang="en-US" sz="15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a:p>
            <a:pPr>
              <a:lnSpc>
                <a:spcPct val="90000"/>
              </a:lnSpc>
              <a:spcBef>
                <a:spcPct val="20000"/>
              </a:spcBef>
              <a:spcAft>
                <a:spcPts val="600"/>
              </a:spcAft>
              <a:buClr>
                <a:schemeClr val="tx2"/>
              </a:buClr>
              <a:buSzPct val="70000"/>
              <a:buFont typeface="Wingdings 2" charset="2"/>
            </a:pPr>
            <a:r>
              <a:rPr lang="en-US" sz="1500" dirty="0">
                <a:ln>
                  <a:solidFill>
                    <a:srgbClr val="404040">
                      <a:alpha val="10000"/>
                    </a:srgbClr>
                  </a:solidFill>
                </a:ln>
                <a:solidFill>
                  <a:srgbClr val="DADADA"/>
                </a:solidFill>
                <a:effectLst>
                  <a:outerShdw blurRad="9525" dist="25400" dir="14640000" algn="tl" rotWithShape="0">
                    <a:schemeClr val="bg1">
                      <a:alpha val="30000"/>
                    </a:schemeClr>
                  </a:outerShdw>
                </a:effectLst>
              </a:rPr>
              <a:t>Developing countries have contributed most in increasing Trend.</a:t>
            </a:r>
          </a:p>
          <a:p>
            <a:pPr>
              <a:lnSpc>
                <a:spcPct val="90000"/>
              </a:lnSpc>
              <a:spcBef>
                <a:spcPct val="20000"/>
              </a:spcBef>
              <a:spcAft>
                <a:spcPts val="600"/>
              </a:spcAft>
              <a:buClr>
                <a:schemeClr val="tx2"/>
              </a:buClr>
              <a:buSzPct val="70000"/>
              <a:buFont typeface="Wingdings 2" charset="2"/>
            </a:pPr>
            <a:endParaRPr lang="en-US" sz="15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p:txBody>
      </p:sp>
      <p:pic>
        <p:nvPicPr>
          <p:cNvPr id="9" name="Picture 8">
            <a:extLst>
              <a:ext uri="{FF2B5EF4-FFF2-40B4-BE49-F238E27FC236}">
                <a16:creationId xmlns:a16="http://schemas.microsoft.com/office/drawing/2014/main" id="{08D23C79-C509-26FD-6739-4ADDAACAA650}"/>
              </a:ext>
            </a:extLst>
          </p:cNvPr>
          <p:cNvPicPr>
            <a:picLocks noChangeAspect="1"/>
          </p:cNvPicPr>
          <p:nvPr/>
        </p:nvPicPr>
        <p:blipFill>
          <a:blip r:embed="rId2"/>
          <a:stretch>
            <a:fillRect/>
          </a:stretch>
        </p:blipFill>
        <p:spPr>
          <a:xfrm>
            <a:off x="4906339" y="1187957"/>
            <a:ext cx="6642193" cy="4769796"/>
          </a:xfrm>
          <a:prstGeom prst="rect">
            <a:avLst/>
          </a:prstGeom>
        </p:spPr>
      </p:pic>
      <p:sp>
        <p:nvSpPr>
          <p:cNvPr id="2" name="TextBox 1">
            <a:extLst>
              <a:ext uri="{FF2B5EF4-FFF2-40B4-BE49-F238E27FC236}">
                <a16:creationId xmlns:a16="http://schemas.microsoft.com/office/drawing/2014/main" id="{A15C8DBC-7849-8494-FED8-18C348CFEE6C}"/>
              </a:ext>
            </a:extLst>
          </p:cNvPr>
          <p:cNvSpPr txBox="1"/>
          <p:nvPr/>
        </p:nvSpPr>
        <p:spPr>
          <a:xfrm>
            <a:off x="1340529" y="310718"/>
            <a:ext cx="9188388" cy="584775"/>
          </a:xfrm>
          <a:prstGeom prst="rect">
            <a:avLst/>
          </a:prstGeom>
          <a:noFill/>
        </p:spPr>
        <p:txBody>
          <a:bodyPr wrap="square" rtlCol="0">
            <a:spAutoFit/>
          </a:bodyPr>
          <a:lstStyle/>
          <a:p>
            <a:pPr algn="ctr"/>
            <a:r>
              <a:rPr lang="en-US" sz="3200" b="1" u="sng" dirty="0">
                <a:solidFill>
                  <a:schemeClr val="bg1"/>
                </a:solidFill>
                <a:latin typeface="+mj-lt"/>
              </a:rPr>
              <a:t>COUNT OF COUNTRIES (75%+ ACCESS)</a:t>
            </a:r>
            <a:endParaRPr lang="en-IN" sz="3200" dirty="0">
              <a:solidFill>
                <a:schemeClr val="bg1"/>
              </a:solidFill>
              <a:latin typeface="+mj-lt"/>
            </a:endParaRPr>
          </a:p>
        </p:txBody>
      </p:sp>
    </p:spTree>
    <p:extLst>
      <p:ext uri="{BB962C8B-B14F-4D97-AF65-F5344CB8AC3E}">
        <p14:creationId xmlns:p14="http://schemas.microsoft.com/office/powerpoint/2010/main" val="245052986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4E3274C-959B-E03B-94A5-32E619CC37A7}"/>
              </a:ext>
            </a:extLst>
          </p:cNvPr>
          <p:cNvSpPr txBox="1"/>
          <p:nvPr/>
        </p:nvSpPr>
        <p:spPr>
          <a:xfrm>
            <a:off x="913795" y="1732449"/>
            <a:ext cx="3078749" cy="4482084"/>
          </a:xfrm>
          <a:prstGeom prst="rect">
            <a:avLst/>
          </a:prstGeom>
        </p:spPr>
        <p:txBody>
          <a:bodyPr vert="horz" lIns="91440" tIns="45720" rIns="91440" bIns="45720" rtlCol="0" anchor="t">
            <a:normAutofit/>
          </a:bodyPr>
          <a:lstStyle/>
          <a:p>
            <a:pPr marL="285750" indent="-285750">
              <a:spcBef>
                <a:spcPct val="20000"/>
              </a:spcBef>
              <a:spcAft>
                <a:spcPts val="600"/>
              </a:spcAft>
              <a:buClr>
                <a:schemeClr val="tx2"/>
              </a:buClr>
              <a:buSzPct val="70000"/>
              <a:buFont typeface="Wingdings 2" charset="2"/>
              <a:buChar char="•"/>
            </a:pPr>
            <a:r>
              <a:rPr lang="en-US" sz="1600" dirty="0">
                <a:ln>
                  <a:solidFill>
                    <a:srgbClr val="404040">
                      <a:alpha val="10000"/>
                    </a:srgbClr>
                  </a:solidFill>
                </a:ln>
                <a:solidFill>
                  <a:srgbClr val="DADADA"/>
                </a:solidFill>
                <a:effectLst>
                  <a:outerShdw blurRad="9525" dist="25400" dir="14640000" algn="tl" rotWithShape="0">
                    <a:schemeClr val="bg1">
                      <a:alpha val="30000"/>
                    </a:schemeClr>
                  </a:outerShdw>
                </a:effectLst>
              </a:rPr>
              <a:t>As we know Oil is non-renewable source of energy and cheaper source to produce electricity and easier to acquire </a:t>
            </a:r>
          </a:p>
          <a:p>
            <a:pPr marL="285750" indent="-285750">
              <a:spcBef>
                <a:spcPct val="20000"/>
              </a:spcBef>
              <a:spcAft>
                <a:spcPts val="600"/>
              </a:spcAft>
              <a:buClr>
                <a:schemeClr val="tx2"/>
              </a:buClr>
              <a:buSzPct val="70000"/>
              <a:buFont typeface="Wingdings 2" charset="2"/>
              <a:buChar char="•"/>
            </a:pPr>
            <a:r>
              <a:rPr lang="en-US" sz="1600" dirty="0">
                <a:ln>
                  <a:solidFill>
                    <a:srgbClr val="404040">
                      <a:alpha val="10000"/>
                    </a:srgbClr>
                  </a:solidFill>
                </a:ln>
                <a:solidFill>
                  <a:srgbClr val="DADADA"/>
                </a:solidFill>
                <a:effectLst>
                  <a:outerShdw blurRad="9525" dist="25400" dir="14640000" algn="tl" rotWithShape="0">
                    <a:schemeClr val="bg1">
                      <a:alpha val="30000"/>
                    </a:schemeClr>
                  </a:outerShdw>
                </a:effectLst>
              </a:rPr>
              <a:t>Producing electricity using oil or non - renewable sources produces lots of hazardous waste and pollutes the environment.</a:t>
            </a:r>
          </a:p>
          <a:p>
            <a:pPr marL="285750" indent="-285750">
              <a:spcBef>
                <a:spcPct val="20000"/>
              </a:spcBef>
              <a:spcAft>
                <a:spcPts val="600"/>
              </a:spcAft>
              <a:buClr>
                <a:schemeClr val="tx2"/>
              </a:buClr>
              <a:buSzPct val="70000"/>
              <a:buFont typeface="Wingdings 2" charset="2"/>
              <a:buChar char="•"/>
            </a:pPr>
            <a:r>
              <a:rPr lang="en-US" sz="1600" dirty="0">
                <a:ln>
                  <a:solidFill>
                    <a:srgbClr val="404040">
                      <a:alpha val="10000"/>
                    </a:srgbClr>
                  </a:solidFill>
                </a:ln>
                <a:solidFill>
                  <a:srgbClr val="DADADA"/>
                </a:solidFill>
                <a:effectLst>
                  <a:outerShdw blurRad="9525" dist="25400" dir="14640000" algn="tl" rotWithShape="0">
                    <a:schemeClr val="bg1">
                      <a:alpha val="30000"/>
                    </a:schemeClr>
                  </a:outerShdw>
                </a:effectLst>
              </a:rPr>
              <a:t>As we can see , reliance on nuclear energy is more in North-America and Europe whereas rest regions relies more on oil sources.</a:t>
            </a:r>
          </a:p>
        </p:txBody>
      </p:sp>
      <p:pic>
        <p:nvPicPr>
          <p:cNvPr id="3" name="Picture 2">
            <a:extLst>
              <a:ext uri="{FF2B5EF4-FFF2-40B4-BE49-F238E27FC236}">
                <a16:creationId xmlns:a16="http://schemas.microsoft.com/office/drawing/2014/main" id="{A23CBDF9-43FA-87B7-5B92-24E96393F862}"/>
              </a:ext>
            </a:extLst>
          </p:cNvPr>
          <p:cNvPicPr>
            <a:picLocks noChangeAspect="1"/>
          </p:cNvPicPr>
          <p:nvPr/>
        </p:nvPicPr>
        <p:blipFill>
          <a:blip r:embed="rId2"/>
          <a:stretch>
            <a:fillRect/>
          </a:stretch>
        </p:blipFill>
        <p:spPr>
          <a:xfrm>
            <a:off x="4906339" y="2133772"/>
            <a:ext cx="6642193" cy="2590454"/>
          </a:xfrm>
          <a:prstGeom prst="rect">
            <a:avLst/>
          </a:prstGeom>
        </p:spPr>
      </p:pic>
      <p:sp>
        <p:nvSpPr>
          <p:cNvPr id="5" name="TextBox 4">
            <a:extLst>
              <a:ext uri="{FF2B5EF4-FFF2-40B4-BE49-F238E27FC236}">
                <a16:creationId xmlns:a16="http://schemas.microsoft.com/office/drawing/2014/main" id="{D0B4B754-FFCE-4867-54FB-507A131206CE}"/>
              </a:ext>
            </a:extLst>
          </p:cNvPr>
          <p:cNvSpPr txBox="1"/>
          <p:nvPr/>
        </p:nvSpPr>
        <p:spPr>
          <a:xfrm>
            <a:off x="1198485" y="479394"/>
            <a:ext cx="9827581" cy="954107"/>
          </a:xfrm>
          <a:prstGeom prst="rect">
            <a:avLst/>
          </a:prstGeom>
          <a:noFill/>
        </p:spPr>
        <p:txBody>
          <a:bodyPr wrap="square" rtlCol="0">
            <a:spAutoFit/>
          </a:bodyPr>
          <a:lstStyle/>
          <a:p>
            <a:pPr algn="ctr"/>
            <a:r>
              <a:rPr lang="en-IN" sz="2800" b="1" u="sng" dirty="0">
                <a:solidFill>
                  <a:schemeClr val="bg1"/>
                </a:solidFill>
                <a:latin typeface="+mj-lt"/>
              </a:rPr>
              <a:t>COMPARISION OF ELECTRICITY PRODUCTION THROUGH NUCLEAR &amp; OI</a:t>
            </a:r>
            <a:r>
              <a:rPr lang="en-IN" sz="2800" u="sng" dirty="0">
                <a:solidFill>
                  <a:schemeClr val="bg1"/>
                </a:solidFill>
              </a:rPr>
              <a:t>L</a:t>
            </a:r>
          </a:p>
        </p:txBody>
      </p:sp>
    </p:spTree>
    <p:extLst>
      <p:ext uri="{BB962C8B-B14F-4D97-AF65-F5344CB8AC3E}">
        <p14:creationId xmlns:p14="http://schemas.microsoft.com/office/powerpoint/2010/main" val="358090780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027A57-CB08-8542-2284-878114990FC4}"/>
              </a:ext>
            </a:extLst>
          </p:cNvPr>
          <p:cNvSpPr txBox="1"/>
          <p:nvPr/>
        </p:nvSpPr>
        <p:spPr>
          <a:xfrm>
            <a:off x="5146160" y="609600"/>
            <a:ext cx="5978072" cy="97045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500" b="1" u="sng">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NUCLEAR POWER PRODUCTION REGION WISE AND INCOME WISE</a:t>
            </a:r>
          </a:p>
        </p:txBody>
      </p:sp>
      <p:pic>
        <p:nvPicPr>
          <p:cNvPr id="16" name="Picture 15">
            <a:extLst>
              <a:ext uri="{FF2B5EF4-FFF2-40B4-BE49-F238E27FC236}">
                <a16:creationId xmlns:a16="http://schemas.microsoft.com/office/drawing/2014/main" id="{7AA41F59-BAF0-4CFD-A9FA-ED4C838B54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6" name="Picture 5">
            <a:extLst>
              <a:ext uri="{FF2B5EF4-FFF2-40B4-BE49-F238E27FC236}">
                <a16:creationId xmlns:a16="http://schemas.microsoft.com/office/drawing/2014/main" id="{BCA8993D-43BD-0FBE-CE21-9B586D18BD6A}"/>
              </a:ext>
            </a:extLst>
          </p:cNvPr>
          <p:cNvPicPr>
            <a:picLocks noChangeAspect="1"/>
          </p:cNvPicPr>
          <p:nvPr/>
        </p:nvPicPr>
        <p:blipFill rotWithShape="1">
          <a:blip r:embed="rId4"/>
          <a:srcRect r="496" b="-2"/>
          <a:stretch/>
        </p:blipFill>
        <p:spPr>
          <a:xfrm>
            <a:off x="643339" y="3511127"/>
            <a:ext cx="3877216" cy="2706794"/>
          </a:xfrm>
          <a:prstGeom prst="rect">
            <a:avLst/>
          </a:prstGeom>
        </p:spPr>
      </p:pic>
      <p:sp>
        <p:nvSpPr>
          <p:cNvPr id="2" name="TextBox 1">
            <a:extLst>
              <a:ext uri="{FF2B5EF4-FFF2-40B4-BE49-F238E27FC236}">
                <a16:creationId xmlns:a16="http://schemas.microsoft.com/office/drawing/2014/main" id="{20A520DC-BBD5-0456-938D-4BE79BACD3B6}"/>
              </a:ext>
            </a:extLst>
          </p:cNvPr>
          <p:cNvSpPr txBox="1"/>
          <p:nvPr/>
        </p:nvSpPr>
        <p:spPr>
          <a:xfrm>
            <a:off x="5146160" y="1828801"/>
            <a:ext cx="5978072" cy="3866048"/>
          </a:xfrm>
          <a:prstGeom prst="rect">
            <a:avLst/>
          </a:prstGeom>
        </p:spPr>
        <p:txBody>
          <a:bodyPr vert="horz" lIns="91440" tIns="45720" rIns="91440" bIns="45720" rtlCol="0" anchor="ctr">
            <a:normAutofit/>
          </a:bodyPr>
          <a:lstStyle/>
          <a:p>
            <a:pPr marL="285750" indent="-285750">
              <a:spcBef>
                <a:spcPct val="20000"/>
              </a:spcBef>
              <a:spcAft>
                <a:spcPts val="600"/>
              </a:spcAft>
              <a:buClr>
                <a:srgbClr val="4196F7"/>
              </a:buClr>
              <a:buSzPct val="70000"/>
              <a:buFont typeface="Wingdings 2" charset="2"/>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Nuclear sources are quite hard to acquire and much expensive to generate electricity. But it the one of the cleaner and efficient source of generating electricity. </a:t>
            </a:r>
          </a:p>
          <a:p>
            <a:pPr marL="285750" indent="-285750">
              <a:spcBef>
                <a:spcPct val="20000"/>
              </a:spcBef>
              <a:spcAft>
                <a:spcPts val="600"/>
              </a:spcAft>
              <a:buClr>
                <a:srgbClr val="4196F7"/>
              </a:buClr>
              <a:buSzPct val="70000"/>
              <a:buFont typeface="Wingdings 2" charset="2"/>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As we can see , high income and upper middle income countries relies more on nuclear sources as compared oil.</a:t>
            </a:r>
          </a:p>
          <a:p>
            <a:pPr marL="285750" indent="-285750">
              <a:spcBef>
                <a:spcPct val="20000"/>
              </a:spcBef>
              <a:spcAft>
                <a:spcPts val="600"/>
              </a:spcAft>
              <a:buClr>
                <a:srgbClr val="4196F7"/>
              </a:buClr>
              <a:buSzPct val="70000"/>
              <a:buFont typeface="Wingdings 2" charset="2"/>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Oil being overall easy to acquire and comparatively cheaper to generate electricity.</a:t>
            </a:r>
          </a:p>
          <a:p>
            <a:pPr marL="285750" indent="-285750">
              <a:spcBef>
                <a:spcPct val="20000"/>
              </a:spcBef>
              <a:spcAft>
                <a:spcPts val="600"/>
              </a:spcAft>
              <a:buClr>
                <a:srgbClr val="4196F7"/>
              </a:buClr>
              <a:buSzPct val="70000"/>
              <a:buFont typeface="Wingdings 2" charset="2"/>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As seen in chart , low income and lower middle income countries contributes less in production of nuclear power. They prefer oil sources as compared to nuclear as they also face technological hurdles to produce nuclear energy.</a:t>
            </a:r>
          </a:p>
          <a:p>
            <a:pPr>
              <a:spcBef>
                <a:spcPct val="20000"/>
              </a:spcBef>
              <a:spcAft>
                <a:spcPts val="600"/>
              </a:spcAft>
              <a:buClr>
                <a:srgbClr val="4196F7"/>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7" name="Picture 6">
            <a:extLst>
              <a:ext uri="{FF2B5EF4-FFF2-40B4-BE49-F238E27FC236}">
                <a16:creationId xmlns:a16="http://schemas.microsoft.com/office/drawing/2014/main" id="{C9A263B0-553F-8E45-CB99-3951108224A1}"/>
              </a:ext>
            </a:extLst>
          </p:cNvPr>
          <p:cNvPicPr>
            <a:picLocks noChangeAspect="1"/>
          </p:cNvPicPr>
          <p:nvPr/>
        </p:nvPicPr>
        <p:blipFill>
          <a:blip r:embed="rId5"/>
          <a:stretch>
            <a:fillRect/>
          </a:stretch>
        </p:blipFill>
        <p:spPr>
          <a:xfrm>
            <a:off x="643339" y="727930"/>
            <a:ext cx="3877216" cy="2543530"/>
          </a:xfrm>
          <a:prstGeom prst="rect">
            <a:avLst/>
          </a:prstGeom>
        </p:spPr>
      </p:pic>
    </p:spTree>
    <p:extLst>
      <p:ext uri="{BB962C8B-B14F-4D97-AF65-F5344CB8AC3E}">
        <p14:creationId xmlns:p14="http://schemas.microsoft.com/office/powerpoint/2010/main" val="3341445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752</TotalTime>
  <Words>768</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Calisto MT</vt:lpstr>
      <vt:lpstr>Wingdings 2</vt:lpstr>
      <vt:lpstr>Slate</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Aanchal Singh</dc:creator>
  <cp:lastModifiedBy>Aanchal Singh</cp:lastModifiedBy>
  <cp:revision>9</cp:revision>
  <dcterms:created xsi:type="dcterms:W3CDTF">2023-01-17T03:35:57Z</dcterms:created>
  <dcterms:modified xsi:type="dcterms:W3CDTF">2023-01-19T08:13:29Z</dcterms:modified>
</cp:coreProperties>
</file>