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8" r:id="rId1"/>
  </p:sldMasterIdLst>
  <p:handoutMasterIdLst>
    <p:handoutMasterId r:id="rId15"/>
  </p:handoutMasterIdLst>
  <p:sldIdLst>
    <p:sldId id="259" r:id="rId2"/>
    <p:sldId id="261" r:id="rId3"/>
    <p:sldId id="263" r:id="rId4"/>
    <p:sldId id="258" r:id="rId5"/>
    <p:sldId id="267" r:id="rId6"/>
    <p:sldId id="262" r:id="rId7"/>
    <p:sldId id="260" r:id="rId8"/>
    <p:sldId id="264" r:id="rId9"/>
    <p:sldId id="265" r:id="rId10"/>
    <p:sldId id="268" r:id="rId11"/>
    <p:sldId id="270"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58"/>
      </p:cViewPr>
      <p:guideLst/>
    </p:cSldViewPr>
  </p:slideViewPr>
  <p:notesTextViewPr>
    <p:cViewPr>
      <p:scale>
        <a:sx n="1" d="1"/>
        <a:sy n="1" d="1"/>
      </p:scale>
      <p:origin x="0" y="0"/>
    </p:cViewPr>
  </p:notesTextViewPr>
  <p:notesViewPr>
    <p:cSldViewPr snapToGrid="0" showGuides="1">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'q1.regionwise_access'!$B$1</c:f>
              <c:strCache>
                <c:ptCount val="1"/>
                <c:pt idx="0">
                  <c:v>Rural</c:v>
                </c:pt>
              </c:strCache>
            </c:strRef>
          </c:tx>
          <c:spPr>
            <a:solidFill>
              <a:schemeClr val="accent1"/>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'q1.regionwise_access'!$B$2:$B$8</c:f>
              <c:numCache>
                <c:formatCode>_(* #,##0.00_);_(* \(#,##0.00\);_(* "-"??_);_(@_)</c:formatCode>
                <c:ptCount val="7"/>
                <c:pt idx="0">
                  <c:v>100</c:v>
                </c:pt>
                <c:pt idx="1">
                  <c:v>99.933354121999301</c:v>
                </c:pt>
                <c:pt idx="2">
                  <c:v>89.144639724923493</c:v>
                </c:pt>
                <c:pt idx="3">
                  <c:v>87.1019626942402</c:v>
                </c:pt>
                <c:pt idx="4">
                  <c:v>80.009381358859002</c:v>
                </c:pt>
                <c:pt idx="5">
                  <c:v>67.168582147083001</c:v>
                </c:pt>
                <c:pt idx="6">
                  <c:v>20.526032702913199</c:v>
                </c:pt>
              </c:numCache>
            </c:numRef>
          </c:val>
          <c:extLst>
            <c:ext xmlns:c16="http://schemas.microsoft.com/office/drawing/2014/chart" uri="{C3380CC4-5D6E-409C-BE32-E72D297353CC}">
              <c16:uniqueId val="{00000000-3EF0-41C6-87C7-4FD6D632D0DD}"/>
            </c:ext>
          </c:extLst>
        </c:ser>
        <c:ser>
          <c:idx val="1"/>
          <c:order val="1"/>
          <c:tx>
            <c:strRef>
              <c:f>'q1.regionwise_access'!$C$1</c:f>
              <c:strCache>
                <c:ptCount val="1"/>
                <c:pt idx="0">
                  <c:v>Urban</c:v>
                </c:pt>
              </c:strCache>
            </c:strRef>
          </c:tx>
          <c:spPr>
            <a:solidFill>
              <a:schemeClr val="accent2"/>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'q1.regionwise_access'!$C$2:$C$8</c:f>
              <c:numCache>
                <c:formatCode>_(* #,##0.00_);_(* \(#,##0.00\);_(* "-"??_);_(@_)</c:formatCode>
                <c:ptCount val="7"/>
                <c:pt idx="0">
                  <c:v>100</c:v>
                </c:pt>
                <c:pt idx="1">
                  <c:v>99.952752471992298</c:v>
                </c:pt>
                <c:pt idx="2">
                  <c:v>97.8193340572398</c:v>
                </c:pt>
                <c:pt idx="3">
                  <c:v>97.922807093734903</c:v>
                </c:pt>
                <c:pt idx="4">
                  <c:v>93.589810275194907</c:v>
                </c:pt>
                <c:pt idx="5">
                  <c:v>94.603876596305795</c:v>
                </c:pt>
                <c:pt idx="6">
                  <c:v>64.023022915343404</c:v>
                </c:pt>
              </c:numCache>
            </c:numRef>
          </c:val>
          <c:extLst>
            <c:ext xmlns:c16="http://schemas.microsoft.com/office/drawing/2014/chart" uri="{C3380CC4-5D6E-409C-BE32-E72D297353CC}">
              <c16:uniqueId val="{00000001-3EF0-41C6-87C7-4FD6D632D0DD}"/>
            </c:ext>
          </c:extLst>
        </c:ser>
        <c:ser>
          <c:idx val="2"/>
          <c:order val="2"/>
          <c:tx>
            <c:strRef>
              <c:f>'q1.regionwise_access'!$D$1</c:f>
              <c:strCache>
                <c:ptCount val="1"/>
                <c:pt idx="0">
                  <c:v>Total</c:v>
                </c:pt>
              </c:strCache>
            </c:strRef>
          </c:tx>
          <c:spPr>
            <a:solidFill>
              <a:schemeClr val="accent3"/>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'q1.regionwise_access'!$D$2:$D$8</c:f>
              <c:numCache>
                <c:formatCode>_(* #,##0.00_);_(* \(#,##0.00\);_(* "-"??_);_(@_)</c:formatCode>
                <c:ptCount val="7"/>
                <c:pt idx="0">
                  <c:v>100</c:v>
                </c:pt>
                <c:pt idx="1">
                  <c:v>99.9262422227023</c:v>
                </c:pt>
                <c:pt idx="2">
                  <c:v>94.010634722028499</c:v>
                </c:pt>
                <c:pt idx="3">
                  <c:v>93.545267730806003</c:v>
                </c:pt>
                <c:pt idx="4">
                  <c:v>84.243985156438995</c:v>
                </c:pt>
                <c:pt idx="5">
                  <c:v>73.788103744387598</c:v>
                </c:pt>
                <c:pt idx="6">
                  <c:v>37.108000074888999</c:v>
                </c:pt>
              </c:numCache>
            </c:numRef>
          </c:val>
          <c:extLst>
            <c:ext xmlns:c16="http://schemas.microsoft.com/office/drawing/2014/chart" uri="{C3380CC4-5D6E-409C-BE32-E72D297353CC}">
              <c16:uniqueId val="{00000002-3EF0-41C6-87C7-4FD6D632D0DD}"/>
            </c:ext>
          </c:extLst>
        </c:ser>
        <c:dLbls>
          <c:showLegendKey val="0"/>
          <c:showVal val="0"/>
          <c:showCatName val="0"/>
          <c:showSerName val="0"/>
          <c:showPercent val="0"/>
          <c:showBubbleSize val="0"/>
        </c:dLbls>
        <c:gapWidth val="219"/>
        <c:overlap val="-27"/>
        <c:axId val="409353824"/>
        <c:axId val="409359648"/>
      </c:barChart>
      <c:catAx>
        <c:axId val="40935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409359648"/>
        <c:crosses val="autoZero"/>
        <c:auto val="1"/>
        <c:lblAlgn val="ctr"/>
        <c:lblOffset val="100"/>
        <c:noMultiLvlLbl val="0"/>
      </c:catAx>
      <c:valAx>
        <c:axId val="409359648"/>
        <c:scaling>
          <c:orientation val="minMax"/>
          <c:max val="100"/>
        </c:scaling>
        <c:delete val="0"/>
        <c:axPos val="l"/>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353824"/>
        <c:crossesAt val="1"/>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40351-6D92-42CF-8D9A-C1D924275A8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BCAAE5-0520-4E59-BAB1-FE0375D279AD}">
      <dgm:prSet/>
      <dgm:spPr/>
      <dgm:t>
        <a:bodyPr/>
        <a:lstStyle/>
        <a:p>
          <a:pPr>
            <a:lnSpc>
              <a:spcPct val="100000"/>
            </a:lnSpc>
          </a:pPr>
          <a:r>
            <a:rPr lang="en-IN"/>
            <a:t>PROBLEM STATEMENT</a:t>
          </a:r>
          <a:endParaRPr lang="en-US"/>
        </a:p>
      </dgm:t>
    </dgm:pt>
    <dgm:pt modelId="{18915346-5D35-4593-8B4C-FB07B7182687}" type="parTrans" cxnId="{C2549689-C56A-4F99-BA06-B5B09D4D2205}">
      <dgm:prSet/>
      <dgm:spPr/>
      <dgm:t>
        <a:bodyPr/>
        <a:lstStyle/>
        <a:p>
          <a:endParaRPr lang="en-US"/>
        </a:p>
      </dgm:t>
    </dgm:pt>
    <dgm:pt modelId="{6484ED7B-62D6-4357-85B1-246B03BB0D36}" type="sibTrans" cxnId="{C2549689-C56A-4F99-BA06-B5B09D4D2205}">
      <dgm:prSet/>
      <dgm:spPr/>
      <dgm:t>
        <a:bodyPr/>
        <a:lstStyle/>
        <a:p>
          <a:endParaRPr lang="en-US"/>
        </a:p>
      </dgm:t>
    </dgm:pt>
    <dgm:pt modelId="{FEBFC611-625D-4DDF-8E1E-B86A2C67CEB8}">
      <dgm:prSet/>
      <dgm:spPr/>
      <dgm:t>
        <a:bodyPr/>
        <a:lstStyle/>
        <a:p>
          <a:pPr>
            <a:lnSpc>
              <a:spcPct val="100000"/>
            </a:lnSpc>
          </a:pPr>
          <a:r>
            <a:rPr lang="en-IN"/>
            <a:t>OBJECTIVE AND OVERVIEW</a:t>
          </a:r>
          <a:endParaRPr lang="en-US"/>
        </a:p>
      </dgm:t>
    </dgm:pt>
    <dgm:pt modelId="{58F5E62A-EB56-4486-8239-DE84126303D7}" type="parTrans" cxnId="{5B9999F6-7315-4BB8-BEBA-3490D4A3E666}">
      <dgm:prSet/>
      <dgm:spPr/>
      <dgm:t>
        <a:bodyPr/>
        <a:lstStyle/>
        <a:p>
          <a:endParaRPr lang="en-US"/>
        </a:p>
      </dgm:t>
    </dgm:pt>
    <dgm:pt modelId="{CAF2F318-793D-4B6E-A961-5729B14DA934}" type="sibTrans" cxnId="{5B9999F6-7315-4BB8-BEBA-3490D4A3E666}">
      <dgm:prSet/>
      <dgm:spPr/>
      <dgm:t>
        <a:bodyPr/>
        <a:lstStyle/>
        <a:p>
          <a:endParaRPr lang="en-US"/>
        </a:p>
      </dgm:t>
    </dgm:pt>
    <dgm:pt modelId="{8496AF07-CB70-46E8-AB97-9CDB0388ADD9}">
      <dgm:prSet/>
      <dgm:spPr/>
      <dgm:t>
        <a:bodyPr/>
        <a:lstStyle/>
        <a:p>
          <a:pPr>
            <a:lnSpc>
              <a:spcPct val="100000"/>
            </a:lnSpc>
          </a:pPr>
          <a:r>
            <a:rPr lang="en-US"/>
            <a:t>CHALLENGES FACED</a:t>
          </a:r>
        </a:p>
      </dgm:t>
    </dgm:pt>
    <dgm:pt modelId="{65BB050A-98E3-4A7A-9680-13F6B034E084}" type="parTrans" cxnId="{D26D925B-3C95-4A99-876B-400AFE3BF393}">
      <dgm:prSet/>
      <dgm:spPr/>
      <dgm:t>
        <a:bodyPr/>
        <a:lstStyle/>
        <a:p>
          <a:endParaRPr lang="en-US"/>
        </a:p>
      </dgm:t>
    </dgm:pt>
    <dgm:pt modelId="{D9C1A08E-7F84-4DEF-B985-54F84487DC09}" type="sibTrans" cxnId="{D26D925B-3C95-4A99-876B-400AFE3BF393}">
      <dgm:prSet/>
      <dgm:spPr/>
      <dgm:t>
        <a:bodyPr/>
        <a:lstStyle/>
        <a:p>
          <a:endParaRPr lang="en-US"/>
        </a:p>
      </dgm:t>
    </dgm:pt>
    <dgm:pt modelId="{B38CE93A-69C9-477E-BDB5-A3A608B1BE4F}">
      <dgm:prSet/>
      <dgm:spPr/>
      <dgm:t>
        <a:bodyPr/>
        <a:lstStyle/>
        <a:p>
          <a:pPr>
            <a:lnSpc>
              <a:spcPct val="100000"/>
            </a:lnSpc>
          </a:pPr>
          <a:r>
            <a:rPr lang="en-US" dirty="0"/>
            <a:t>INSIGHTS</a:t>
          </a:r>
        </a:p>
      </dgm:t>
    </dgm:pt>
    <dgm:pt modelId="{5EE98F47-743B-4AB7-A8C1-FCF78B235BF0}" type="parTrans" cxnId="{43D4B64F-1F40-4227-AB2F-9C0FE2E5361D}">
      <dgm:prSet/>
      <dgm:spPr/>
      <dgm:t>
        <a:bodyPr/>
        <a:lstStyle/>
        <a:p>
          <a:endParaRPr lang="en-US"/>
        </a:p>
      </dgm:t>
    </dgm:pt>
    <dgm:pt modelId="{592AA310-643C-4B1B-B616-517F4ABA0771}" type="sibTrans" cxnId="{43D4B64F-1F40-4227-AB2F-9C0FE2E5361D}">
      <dgm:prSet/>
      <dgm:spPr/>
      <dgm:t>
        <a:bodyPr/>
        <a:lstStyle/>
        <a:p>
          <a:endParaRPr lang="en-US"/>
        </a:p>
      </dgm:t>
    </dgm:pt>
    <dgm:pt modelId="{BE7BF586-9489-4B0F-9D05-105F5BC959C8}">
      <dgm:prSet/>
      <dgm:spPr/>
      <dgm:t>
        <a:bodyPr/>
        <a:lstStyle/>
        <a:p>
          <a:pPr>
            <a:lnSpc>
              <a:spcPct val="100000"/>
            </a:lnSpc>
          </a:pPr>
          <a:r>
            <a:rPr lang="en-IN"/>
            <a:t>DASHBOARD</a:t>
          </a:r>
          <a:endParaRPr lang="en-US"/>
        </a:p>
      </dgm:t>
    </dgm:pt>
    <dgm:pt modelId="{8A59FDA7-D498-4BAB-B34D-AF6312AB5B97}" type="parTrans" cxnId="{389AC97D-9047-4271-B17F-2679C0136636}">
      <dgm:prSet/>
      <dgm:spPr/>
      <dgm:t>
        <a:bodyPr/>
        <a:lstStyle/>
        <a:p>
          <a:endParaRPr lang="en-US"/>
        </a:p>
      </dgm:t>
    </dgm:pt>
    <dgm:pt modelId="{E0677773-730F-4FAA-AAD5-AACDBB5D8C5D}" type="sibTrans" cxnId="{389AC97D-9047-4271-B17F-2679C0136636}">
      <dgm:prSet/>
      <dgm:spPr/>
      <dgm:t>
        <a:bodyPr/>
        <a:lstStyle/>
        <a:p>
          <a:endParaRPr lang="en-US"/>
        </a:p>
      </dgm:t>
    </dgm:pt>
    <dgm:pt modelId="{265C9546-46FE-46CD-902B-0647ACCF8BB5}">
      <dgm:prSet/>
      <dgm:spPr/>
      <dgm:t>
        <a:bodyPr/>
        <a:lstStyle/>
        <a:p>
          <a:pPr>
            <a:lnSpc>
              <a:spcPct val="100000"/>
            </a:lnSpc>
          </a:pPr>
          <a:r>
            <a:rPr lang="en-US" dirty="0"/>
            <a:t>CONCLUSION</a:t>
          </a:r>
        </a:p>
      </dgm:t>
    </dgm:pt>
    <dgm:pt modelId="{950029E5-DD89-46F1-8E02-77522101F8AE}" type="parTrans" cxnId="{E035B82C-823D-459E-A299-639199074784}">
      <dgm:prSet/>
      <dgm:spPr/>
      <dgm:t>
        <a:bodyPr/>
        <a:lstStyle/>
        <a:p>
          <a:endParaRPr lang="en-US"/>
        </a:p>
      </dgm:t>
    </dgm:pt>
    <dgm:pt modelId="{2F9E75D4-57D1-4504-A0B3-CC30E7C68F7F}" type="sibTrans" cxnId="{E035B82C-823D-459E-A299-639199074784}">
      <dgm:prSet/>
      <dgm:spPr/>
      <dgm:t>
        <a:bodyPr/>
        <a:lstStyle/>
        <a:p>
          <a:endParaRPr lang="en-US"/>
        </a:p>
      </dgm:t>
    </dgm:pt>
    <dgm:pt modelId="{898D023C-4FA8-4802-94F2-5A917C1C73CD}" type="pres">
      <dgm:prSet presAssocID="{06040351-6D92-42CF-8D9A-C1D924275A8E}" presName="root" presStyleCnt="0">
        <dgm:presLayoutVars>
          <dgm:dir/>
          <dgm:resizeHandles val="exact"/>
        </dgm:presLayoutVars>
      </dgm:prSet>
      <dgm:spPr/>
    </dgm:pt>
    <dgm:pt modelId="{7525050F-A3CB-4C83-9CE4-D991C6577736}" type="pres">
      <dgm:prSet presAssocID="{09BCAAE5-0520-4E59-BAB1-FE0375D279AD}" presName="compNode" presStyleCnt="0"/>
      <dgm:spPr/>
    </dgm:pt>
    <dgm:pt modelId="{371AEADD-D94A-4D9F-9755-9A42DA54B639}" type="pres">
      <dgm:prSet presAssocID="{09BCAAE5-0520-4E59-BAB1-FE0375D279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C566D92-58E5-46D2-BB5D-3E8D41F5DE04}" type="pres">
      <dgm:prSet presAssocID="{09BCAAE5-0520-4E59-BAB1-FE0375D279AD}" presName="spaceRect" presStyleCnt="0"/>
      <dgm:spPr/>
    </dgm:pt>
    <dgm:pt modelId="{831A4282-E8FC-4208-8AD7-48662161C416}" type="pres">
      <dgm:prSet presAssocID="{09BCAAE5-0520-4E59-BAB1-FE0375D279AD}" presName="textRect" presStyleLbl="revTx" presStyleIdx="0" presStyleCnt="6">
        <dgm:presLayoutVars>
          <dgm:chMax val="1"/>
          <dgm:chPref val="1"/>
        </dgm:presLayoutVars>
      </dgm:prSet>
      <dgm:spPr/>
    </dgm:pt>
    <dgm:pt modelId="{4C49D0E1-8E57-49F3-83A7-FED16D5E5AAF}" type="pres">
      <dgm:prSet presAssocID="{6484ED7B-62D6-4357-85B1-246B03BB0D36}" presName="sibTrans" presStyleCnt="0"/>
      <dgm:spPr/>
    </dgm:pt>
    <dgm:pt modelId="{9E8AAFD3-7E63-4015-A65B-AD004066E174}" type="pres">
      <dgm:prSet presAssocID="{FEBFC611-625D-4DDF-8E1E-B86A2C67CEB8}" presName="compNode" presStyleCnt="0"/>
      <dgm:spPr/>
    </dgm:pt>
    <dgm:pt modelId="{A52AD53B-A0E4-43E8-ACC1-A72EE3E7F973}" type="pres">
      <dgm:prSet presAssocID="{FEBFC611-625D-4DDF-8E1E-B86A2C67CEB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F6AD22D3-95BF-4AF8-8E7D-2FB2333EAAE9}" type="pres">
      <dgm:prSet presAssocID="{FEBFC611-625D-4DDF-8E1E-B86A2C67CEB8}" presName="spaceRect" presStyleCnt="0"/>
      <dgm:spPr/>
    </dgm:pt>
    <dgm:pt modelId="{63EA2915-C8DC-46EC-92E7-AD6FB49976E2}" type="pres">
      <dgm:prSet presAssocID="{FEBFC611-625D-4DDF-8E1E-B86A2C67CEB8}" presName="textRect" presStyleLbl="revTx" presStyleIdx="1" presStyleCnt="6">
        <dgm:presLayoutVars>
          <dgm:chMax val="1"/>
          <dgm:chPref val="1"/>
        </dgm:presLayoutVars>
      </dgm:prSet>
      <dgm:spPr/>
    </dgm:pt>
    <dgm:pt modelId="{D6D0C322-6B56-4D2C-9421-EFB9526572CB}" type="pres">
      <dgm:prSet presAssocID="{CAF2F318-793D-4B6E-A961-5729B14DA934}" presName="sibTrans" presStyleCnt="0"/>
      <dgm:spPr/>
    </dgm:pt>
    <dgm:pt modelId="{9516DB61-041E-41BA-BE13-B8518A232C3A}" type="pres">
      <dgm:prSet presAssocID="{8496AF07-CB70-46E8-AB97-9CDB0388ADD9}" presName="compNode" presStyleCnt="0"/>
      <dgm:spPr/>
    </dgm:pt>
    <dgm:pt modelId="{6CB12567-A828-4646-A9DF-F70C6F2A4513}" type="pres">
      <dgm:prSet presAssocID="{8496AF07-CB70-46E8-AB97-9CDB0388ADD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4B4645D3-DA12-4C6D-9F37-1655C684E956}" type="pres">
      <dgm:prSet presAssocID="{8496AF07-CB70-46E8-AB97-9CDB0388ADD9}" presName="spaceRect" presStyleCnt="0"/>
      <dgm:spPr/>
    </dgm:pt>
    <dgm:pt modelId="{90CAD45E-D48D-49CA-A359-B82267E7C856}" type="pres">
      <dgm:prSet presAssocID="{8496AF07-CB70-46E8-AB97-9CDB0388ADD9}" presName="textRect" presStyleLbl="revTx" presStyleIdx="2" presStyleCnt="6">
        <dgm:presLayoutVars>
          <dgm:chMax val="1"/>
          <dgm:chPref val="1"/>
        </dgm:presLayoutVars>
      </dgm:prSet>
      <dgm:spPr/>
    </dgm:pt>
    <dgm:pt modelId="{80854989-0AB0-4822-B5F3-F226269B0147}" type="pres">
      <dgm:prSet presAssocID="{D9C1A08E-7F84-4DEF-B985-54F84487DC09}" presName="sibTrans" presStyleCnt="0"/>
      <dgm:spPr/>
    </dgm:pt>
    <dgm:pt modelId="{914B2B10-AF23-4DDB-9551-3194977EA9E1}" type="pres">
      <dgm:prSet presAssocID="{B38CE93A-69C9-477E-BDB5-A3A608B1BE4F}" presName="compNode" presStyleCnt="0"/>
      <dgm:spPr/>
    </dgm:pt>
    <dgm:pt modelId="{5F6BF349-1758-439F-914D-C570BA2B9783}" type="pres">
      <dgm:prSet presAssocID="{B38CE93A-69C9-477E-BDB5-A3A608B1BE4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486A551D-82F6-4689-88AC-DCB86557ED27}" type="pres">
      <dgm:prSet presAssocID="{B38CE93A-69C9-477E-BDB5-A3A608B1BE4F}" presName="spaceRect" presStyleCnt="0"/>
      <dgm:spPr/>
    </dgm:pt>
    <dgm:pt modelId="{DA0147E5-B6A4-4644-92F3-A4AD62623846}" type="pres">
      <dgm:prSet presAssocID="{B38CE93A-69C9-477E-BDB5-A3A608B1BE4F}" presName="textRect" presStyleLbl="revTx" presStyleIdx="3" presStyleCnt="6">
        <dgm:presLayoutVars>
          <dgm:chMax val="1"/>
          <dgm:chPref val="1"/>
        </dgm:presLayoutVars>
      </dgm:prSet>
      <dgm:spPr/>
    </dgm:pt>
    <dgm:pt modelId="{A630BF65-D9EB-45A3-BE82-6CB1306B95E0}" type="pres">
      <dgm:prSet presAssocID="{592AA310-643C-4B1B-B616-517F4ABA0771}" presName="sibTrans" presStyleCnt="0"/>
      <dgm:spPr/>
    </dgm:pt>
    <dgm:pt modelId="{7718A20D-4A2A-4584-98E9-588CF60180D5}" type="pres">
      <dgm:prSet presAssocID="{BE7BF586-9489-4B0F-9D05-105F5BC959C8}" presName="compNode" presStyleCnt="0"/>
      <dgm:spPr/>
    </dgm:pt>
    <dgm:pt modelId="{14D836B1-670E-48CC-ADCC-9ED67506E7B3}" type="pres">
      <dgm:prSet presAssocID="{BE7BF586-9489-4B0F-9D05-105F5BC959C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C000EB25-7B03-44D5-82A0-221BB0A8BB96}" type="pres">
      <dgm:prSet presAssocID="{BE7BF586-9489-4B0F-9D05-105F5BC959C8}" presName="spaceRect" presStyleCnt="0"/>
      <dgm:spPr/>
    </dgm:pt>
    <dgm:pt modelId="{54EC576B-7830-4CF0-8132-DB849789F709}" type="pres">
      <dgm:prSet presAssocID="{BE7BF586-9489-4B0F-9D05-105F5BC959C8}" presName="textRect" presStyleLbl="revTx" presStyleIdx="4" presStyleCnt="6">
        <dgm:presLayoutVars>
          <dgm:chMax val="1"/>
          <dgm:chPref val="1"/>
        </dgm:presLayoutVars>
      </dgm:prSet>
      <dgm:spPr/>
    </dgm:pt>
    <dgm:pt modelId="{1D671E21-AFD2-41A9-BA8B-50028FCA2809}" type="pres">
      <dgm:prSet presAssocID="{E0677773-730F-4FAA-AAD5-AACDBB5D8C5D}" presName="sibTrans" presStyleCnt="0"/>
      <dgm:spPr/>
    </dgm:pt>
    <dgm:pt modelId="{E25D44F5-F631-422D-8299-93004C03851D}" type="pres">
      <dgm:prSet presAssocID="{265C9546-46FE-46CD-902B-0647ACCF8BB5}" presName="compNode" presStyleCnt="0"/>
      <dgm:spPr/>
    </dgm:pt>
    <dgm:pt modelId="{18C30BF9-4878-4352-AF2C-D455F9F34C3F}" type="pres">
      <dgm:prSet presAssocID="{265C9546-46FE-46CD-902B-0647ACCF8BB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30E58181-0598-4B8E-B6A3-91AB4EE47103}" type="pres">
      <dgm:prSet presAssocID="{265C9546-46FE-46CD-902B-0647ACCF8BB5}" presName="spaceRect" presStyleCnt="0"/>
      <dgm:spPr/>
    </dgm:pt>
    <dgm:pt modelId="{5D7A785F-39FD-46A4-857F-0458324FBAD0}" type="pres">
      <dgm:prSet presAssocID="{265C9546-46FE-46CD-902B-0647ACCF8BB5}" presName="textRect" presStyleLbl="revTx" presStyleIdx="5" presStyleCnt="6">
        <dgm:presLayoutVars>
          <dgm:chMax val="1"/>
          <dgm:chPref val="1"/>
        </dgm:presLayoutVars>
      </dgm:prSet>
      <dgm:spPr/>
    </dgm:pt>
  </dgm:ptLst>
  <dgm:cxnLst>
    <dgm:cxn modelId="{901FE208-0121-4508-956E-B51B60AD30A7}" type="presOf" srcId="{265C9546-46FE-46CD-902B-0647ACCF8BB5}" destId="{5D7A785F-39FD-46A4-857F-0458324FBAD0}" srcOrd="0" destOrd="0" presId="urn:microsoft.com/office/officeart/2018/2/layout/IconLabelList"/>
    <dgm:cxn modelId="{E035B82C-823D-459E-A299-639199074784}" srcId="{06040351-6D92-42CF-8D9A-C1D924275A8E}" destId="{265C9546-46FE-46CD-902B-0647ACCF8BB5}" srcOrd="5" destOrd="0" parTransId="{950029E5-DD89-46F1-8E02-77522101F8AE}" sibTransId="{2F9E75D4-57D1-4504-A0B3-CC30E7C68F7F}"/>
    <dgm:cxn modelId="{D26D925B-3C95-4A99-876B-400AFE3BF393}" srcId="{06040351-6D92-42CF-8D9A-C1D924275A8E}" destId="{8496AF07-CB70-46E8-AB97-9CDB0388ADD9}" srcOrd="2" destOrd="0" parTransId="{65BB050A-98E3-4A7A-9680-13F6B034E084}" sibTransId="{D9C1A08E-7F84-4DEF-B985-54F84487DC09}"/>
    <dgm:cxn modelId="{43D4B64F-1F40-4227-AB2F-9C0FE2E5361D}" srcId="{06040351-6D92-42CF-8D9A-C1D924275A8E}" destId="{B38CE93A-69C9-477E-BDB5-A3A608B1BE4F}" srcOrd="3" destOrd="0" parTransId="{5EE98F47-743B-4AB7-A8C1-FCF78B235BF0}" sibTransId="{592AA310-643C-4B1B-B616-517F4ABA0771}"/>
    <dgm:cxn modelId="{389AC97D-9047-4271-B17F-2679C0136636}" srcId="{06040351-6D92-42CF-8D9A-C1D924275A8E}" destId="{BE7BF586-9489-4B0F-9D05-105F5BC959C8}" srcOrd="4" destOrd="0" parTransId="{8A59FDA7-D498-4BAB-B34D-AF6312AB5B97}" sibTransId="{E0677773-730F-4FAA-AAD5-AACDBB5D8C5D}"/>
    <dgm:cxn modelId="{888CB885-4FE6-449D-A006-595DA132FB93}" type="presOf" srcId="{BE7BF586-9489-4B0F-9D05-105F5BC959C8}" destId="{54EC576B-7830-4CF0-8132-DB849789F709}" srcOrd="0" destOrd="0" presId="urn:microsoft.com/office/officeart/2018/2/layout/IconLabelList"/>
    <dgm:cxn modelId="{C2549689-C56A-4F99-BA06-B5B09D4D2205}" srcId="{06040351-6D92-42CF-8D9A-C1D924275A8E}" destId="{09BCAAE5-0520-4E59-BAB1-FE0375D279AD}" srcOrd="0" destOrd="0" parTransId="{18915346-5D35-4593-8B4C-FB07B7182687}" sibTransId="{6484ED7B-62D6-4357-85B1-246B03BB0D36}"/>
    <dgm:cxn modelId="{6D39AABD-9BC9-4682-BC0E-6046712FC573}" type="presOf" srcId="{B38CE93A-69C9-477E-BDB5-A3A608B1BE4F}" destId="{DA0147E5-B6A4-4644-92F3-A4AD62623846}" srcOrd="0" destOrd="0" presId="urn:microsoft.com/office/officeart/2018/2/layout/IconLabelList"/>
    <dgm:cxn modelId="{11417FDC-4102-402B-8EF2-DE26924E35A0}" type="presOf" srcId="{09BCAAE5-0520-4E59-BAB1-FE0375D279AD}" destId="{831A4282-E8FC-4208-8AD7-48662161C416}" srcOrd="0" destOrd="0" presId="urn:microsoft.com/office/officeart/2018/2/layout/IconLabelList"/>
    <dgm:cxn modelId="{4CAA02DD-AFB9-4986-98A4-3BA442CEDF77}" type="presOf" srcId="{8496AF07-CB70-46E8-AB97-9CDB0388ADD9}" destId="{90CAD45E-D48D-49CA-A359-B82267E7C856}" srcOrd="0" destOrd="0" presId="urn:microsoft.com/office/officeart/2018/2/layout/IconLabelList"/>
    <dgm:cxn modelId="{E4FD89EB-FC36-49E8-9281-ED0B750143C1}" type="presOf" srcId="{FEBFC611-625D-4DDF-8E1E-B86A2C67CEB8}" destId="{63EA2915-C8DC-46EC-92E7-AD6FB49976E2}" srcOrd="0" destOrd="0" presId="urn:microsoft.com/office/officeart/2018/2/layout/IconLabelList"/>
    <dgm:cxn modelId="{5B9999F6-7315-4BB8-BEBA-3490D4A3E666}" srcId="{06040351-6D92-42CF-8D9A-C1D924275A8E}" destId="{FEBFC611-625D-4DDF-8E1E-B86A2C67CEB8}" srcOrd="1" destOrd="0" parTransId="{58F5E62A-EB56-4486-8239-DE84126303D7}" sibTransId="{CAF2F318-793D-4B6E-A961-5729B14DA934}"/>
    <dgm:cxn modelId="{736E82F9-7B30-46A2-A8FD-496ED55E1CB3}" type="presOf" srcId="{06040351-6D92-42CF-8D9A-C1D924275A8E}" destId="{898D023C-4FA8-4802-94F2-5A917C1C73CD}" srcOrd="0" destOrd="0" presId="urn:microsoft.com/office/officeart/2018/2/layout/IconLabelList"/>
    <dgm:cxn modelId="{5F525074-FAB1-4F9F-9CA2-3C53959CF1F7}" type="presParOf" srcId="{898D023C-4FA8-4802-94F2-5A917C1C73CD}" destId="{7525050F-A3CB-4C83-9CE4-D991C6577736}" srcOrd="0" destOrd="0" presId="urn:microsoft.com/office/officeart/2018/2/layout/IconLabelList"/>
    <dgm:cxn modelId="{0A046027-B65E-4E58-86BF-C310CFC52798}" type="presParOf" srcId="{7525050F-A3CB-4C83-9CE4-D991C6577736}" destId="{371AEADD-D94A-4D9F-9755-9A42DA54B639}" srcOrd="0" destOrd="0" presId="urn:microsoft.com/office/officeart/2018/2/layout/IconLabelList"/>
    <dgm:cxn modelId="{3BB89C2E-E3DB-43E3-A12F-7574B28231C6}" type="presParOf" srcId="{7525050F-A3CB-4C83-9CE4-D991C6577736}" destId="{0C566D92-58E5-46D2-BB5D-3E8D41F5DE04}" srcOrd="1" destOrd="0" presId="urn:microsoft.com/office/officeart/2018/2/layout/IconLabelList"/>
    <dgm:cxn modelId="{C70075B5-C9C5-4D2E-8BCC-DE2E3CDDA1C5}" type="presParOf" srcId="{7525050F-A3CB-4C83-9CE4-D991C6577736}" destId="{831A4282-E8FC-4208-8AD7-48662161C416}" srcOrd="2" destOrd="0" presId="urn:microsoft.com/office/officeart/2018/2/layout/IconLabelList"/>
    <dgm:cxn modelId="{ED315A2F-768C-46E7-A7C1-A0A7E6B1E4D7}" type="presParOf" srcId="{898D023C-4FA8-4802-94F2-5A917C1C73CD}" destId="{4C49D0E1-8E57-49F3-83A7-FED16D5E5AAF}" srcOrd="1" destOrd="0" presId="urn:microsoft.com/office/officeart/2018/2/layout/IconLabelList"/>
    <dgm:cxn modelId="{1E3D3336-4824-4FDF-97D0-EFE787AEDE01}" type="presParOf" srcId="{898D023C-4FA8-4802-94F2-5A917C1C73CD}" destId="{9E8AAFD3-7E63-4015-A65B-AD004066E174}" srcOrd="2" destOrd="0" presId="urn:microsoft.com/office/officeart/2018/2/layout/IconLabelList"/>
    <dgm:cxn modelId="{00674143-C358-4D1A-AE43-9CDFE01A5A5E}" type="presParOf" srcId="{9E8AAFD3-7E63-4015-A65B-AD004066E174}" destId="{A52AD53B-A0E4-43E8-ACC1-A72EE3E7F973}" srcOrd="0" destOrd="0" presId="urn:microsoft.com/office/officeart/2018/2/layout/IconLabelList"/>
    <dgm:cxn modelId="{5E6ED318-890E-4553-8F40-156BFE07ABC1}" type="presParOf" srcId="{9E8AAFD3-7E63-4015-A65B-AD004066E174}" destId="{F6AD22D3-95BF-4AF8-8E7D-2FB2333EAAE9}" srcOrd="1" destOrd="0" presId="urn:microsoft.com/office/officeart/2018/2/layout/IconLabelList"/>
    <dgm:cxn modelId="{54864260-8E99-48C0-B0BE-CB9A31A0BA87}" type="presParOf" srcId="{9E8AAFD3-7E63-4015-A65B-AD004066E174}" destId="{63EA2915-C8DC-46EC-92E7-AD6FB49976E2}" srcOrd="2" destOrd="0" presId="urn:microsoft.com/office/officeart/2018/2/layout/IconLabelList"/>
    <dgm:cxn modelId="{0FF860FC-ECBA-4188-ADF7-EA45BD6662CE}" type="presParOf" srcId="{898D023C-4FA8-4802-94F2-5A917C1C73CD}" destId="{D6D0C322-6B56-4D2C-9421-EFB9526572CB}" srcOrd="3" destOrd="0" presId="urn:microsoft.com/office/officeart/2018/2/layout/IconLabelList"/>
    <dgm:cxn modelId="{A13FE293-70B1-476B-9B8B-1E4952327DA6}" type="presParOf" srcId="{898D023C-4FA8-4802-94F2-5A917C1C73CD}" destId="{9516DB61-041E-41BA-BE13-B8518A232C3A}" srcOrd="4" destOrd="0" presId="urn:microsoft.com/office/officeart/2018/2/layout/IconLabelList"/>
    <dgm:cxn modelId="{BD39E69F-5A46-4D59-BBA3-C40C46E0932D}" type="presParOf" srcId="{9516DB61-041E-41BA-BE13-B8518A232C3A}" destId="{6CB12567-A828-4646-A9DF-F70C6F2A4513}" srcOrd="0" destOrd="0" presId="urn:microsoft.com/office/officeart/2018/2/layout/IconLabelList"/>
    <dgm:cxn modelId="{0999B2BE-7BC1-45E7-B8AC-1494264654F1}" type="presParOf" srcId="{9516DB61-041E-41BA-BE13-B8518A232C3A}" destId="{4B4645D3-DA12-4C6D-9F37-1655C684E956}" srcOrd="1" destOrd="0" presId="urn:microsoft.com/office/officeart/2018/2/layout/IconLabelList"/>
    <dgm:cxn modelId="{281635A0-D2FC-4B50-A523-457DF4B8B214}" type="presParOf" srcId="{9516DB61-041E-41BA-BE13-B8518A232C3A}" destId="{90CAD45E-D48D-49CA-A359-B82267E7C856}" srcOrd="2" destOrd="0" presId="urn:microsoft.com/office/officeart/2018/2/layout/IconLabelList"/>
    <dgm:cxn modelId="{939F71C4-C7BD-4FDA-8971-6B6D2128B994}" type="presParOf" srcId="{898D023C-4FA8-4802-94F2-5A917C1C73CD}" destId="{80854989-0AB0-4822-B5F3-F226269B0147}" srcOrd="5" destOrd="0" presId="urn:microsoft.com/office/officeart/2018/2/layout/IconLabelList"/>
    <dgm:cxn modelId="{A9825B25-7749-45D2-8DC9-B9B188A78557}" type="presParOf" srcId="{898D023C-4FA8-4802-94F2-5A917C1C73CD}" destId="{914B2B10-AF23-4DDB-9551-3194977EA9E1}" srcOrd="6" destOrd="0" presId="urn:microsoft.com/office/officeart/2018/2/layout/IconLabelList"/>
    <dgm:cxn modelId="{38B18A10-E64D-4DCA-A279-34FBD90033CC}" type="presParOf" srcId="{914B2B10-AF23-4DDB-9551-3194977EA9E1}" destId="{5F6BF349-1758-439F-914D-C570BA2B9783}" srcOrd="0" destOrd="0" presId="urn:microsoft.com/office/officeart/2018/2/layout/IconLabelList"/>
    <dgm:cxn modelId="{31319767-E520-4EF5-A4CB-EBA212B4E0C9}" type="presParOf" srcId="{914B2B10-AF23-4DDB-9551-3194977EA9E1}" destId="{486A551D-82F6-4689-88AC-DCB86557ED27}" srcOrd="1" destOrd="0" presId="urn:microsoft.com/office/officeart/2018/2/layout/IconLabelList"/>
    <dgm:cxn modelId="{76328A06-2F89-464B-B3D9-7CBA3D6FDDD8}" type="presParOf" srcId="{914B2B10-AF23-4DDB-9551-3194977EA9E1}" destId="{DA0147E5-B6A4-4644-92F3-A4AD62623846}" srcOrd="2" destOrd="0" presId="urn:microsoft.com/office/officeart/2018/2/layout/IconLabelList"/>
    <dgm:cxn modelId="{EF228D98-68FF-4C39-BEBD-19C82040D39B}" type="presParOf" srcId="{898D023C-4FA8-4802-94F2-5A917C1C73CD}" destId="{A630BF65-D9EB-45A3-BE82-6CB1306B95E0}" srcOrd="7" destOrd="0" presId="urn:microsoft.com/office/officeart/2018/2/layout/IconLabelList"/>
    <dgm:cxn modelId="{A01ED3B8-0893-4D95-8E60-9AE5D7FFF724}" type="presParOf" srcId="{898D023C-4FA8-4802-94F2-5A917C1C73CD}" destId="{7718A20D-4A2A-4584-98E9-588CF60180D5}" srcOrd="8" destOrd="0" presId="urn:microsoft.com/office/officeart/2018/2/layout/IconLabelList"/>
    <dgm:cxn modelId="{793CA425-3872-41E9-BCC2-5D26C3DABC45}" type="presParOf" srcId="{7718A20D-4A2A-4584-98E9-588CF60180D5}" destId="{14D836B1-670E-48CC-ADCC-9ED67506E7B3}" srcOrd="0" destOrd="0" presId="urn:microsoft.com/office/officeart/2018/2/layout/IconLabelList"/>
    <dgm:cxn modelId="{A9F0DCA1-C253-480B-8F67-FBB338294F0F}" type="presParOf" srcId="{7718A20D-4A2A-4584-98E9-588CF60180D5}" destId="{C000EB25-7B03-44D5-82A0-221BB0A8BB96}" srcOrd="1" destOrd="0" presId="urn:microsoft.com/office/officeart/2018/2/layout/IconLabelList"/>
    <dgm:cxn modelId="{81A369DC-9F3E-47B0-AF2A-1330A7980BB2}" type="presParOf" srcId="{7718A20D-4A2A-4584-98E9-588CF60180D5}" destId="{54EC576B-7830-4CF0-8132-DB849789F709}" srcOrd="2" destOrd="0" presId="urn:microsoft.com/office/officeart/2018/2/layout/IconLabelList"/>
    <dgm:cxn modelId="{9E82962D-D865-40F8-9527-8F120A2E31D7}" type="presParOf" srcId="{898D023C-4FA8-4802-94F2-5A917C1C73CD}" destId="{1D671E21-AFD2-41A9-BA8B-50028FCA2809}" srcOrd="9" destOrd="0" presId="urn:microsoft.com/office/officeart/2018/2/layout/IconLabelList"/>
    <dgm:cxn modelId="{40B41BC9-977E-4B21-A69C-922F87E75CD2}" type="presParOf" srcId="{898D023C-4FA8-4802-94F2-5A917C1C73CD}" destId="{E25D44F5-F631-422D-8299-93004C03851D}" srcOrd="10" destOrd="0" presId="urn:microsoft.com/office/officeart/2018/2/layout/IconLabelList"/>
    <dgm:cxn modelId="{323FE08D-65A6-4B75-B6EB-719BE1040041}" type="presParOf" srcId="{E25D44F5-F631-422D-8299-93004C03851D}" destId="{18C30BF9-4878-4352-AF2C-D455F9F34C3F}" srcOrd="0" destOrd="0" presId="urn:microsoft.com/office/officeart/2018/2/layout/IconLabelList"/>
    <dgm:cxn modelId="{422C101F-066C-4C6E-BDE6-EC8F1045965E}" type="presParOf" srcId="{E25D44F5-F631-422D-8299-93004C03851D}" destId="{30E58181-0598-4B8E-B6A3-91AB4EE47103}" srcOrd="1" destOrd="0" presId="urn:microsoft.com/office/officeart/2018/2/layout/IconLabelList"/>
    <dgm:cxn modelId="{36E22FD1-DC69-4BE9-BFDF-DCCA20FD09A1}" type="presParOf" srcId="{E25D44F5-F631-422D-8299-93004C03851D}" destId="{5D7A785F-39FD-46A4-857F-0458324FBAD0}"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A9CB94-AA5C-48CA-8142-776C463255F1}" type="doc">
      <dgm:prSet loTypeId="urn:microsoft.com/office/officeart/2008/layout/AlternatingHexagons" loCatId="list" qsTypeId="urn:microsoft.com/office/officeart/2005/8/quickstyle/simple4" qsCatId="simple" csTypeId="urn:microsoft.com/office/officeart/2005/8/colors/accent2_2" csCatId="accent2" phldr="1"/>
      <dgm:spPr/>
      <dgm:t>
        <a:bodyPr/>
        <a:lstStyle/>
        <a:p>
          <a:endParaRPr lang="en-US"/>
        </a:p>
      </dgm:t>
    </dgm:pt>
    <dgm:pt modelId="{C9BBE9CC-2911-4530-A257-299901586063}">
      <dgm:prSet/>
      <dgm:spPr/>
      <dgm:t>
        <a:bodyPr/>
        <a:lstStyle/>
        <a:p>
          <a:r>
            <a:rPr lang="en-IN"/>
            <a:t>Cleaning &amp; handling of datasets</a:t>
          </a:r>
          <a:endParaRPr lang="en-US" dirty="0"/>
        </a:p>
      </dgm:t>
    </dgm:pt>
    <dgm:pt modelId="{65E80C2D-CF28-4722-A257-9B77BF8A504F}" type="parTrans" cxnId="{FA3AAA67-2DF3-45CA-866F-9D1FB99F2D99}">
      <dgm:prSet/>
      <dgm:spPr/>
      <dgm:t>
        <a:bodyPr/>
        <a:lstStyle/>
        <a:p>
          <a:endParaRPr lang="en-US"/>
        </a:p>
      </dgm:t>
    </dgm:pt>
    <dgm:pt modelId="{AB2B174C-E88C-456D-A8B1-F877DF92EA70}" type="sibTrans" cxnId="{FA3AAA67-2DF3-45CA-866F-9D1FB99F2D99}">
      <dgm:prSet/>
      <dgm:spPr/>
      <dgm:t>
        <a:bodyPr/>
        <a:lstStyle/>
        <a:p>
          <a:endParaRPr lang="en-US"/>
        </a:p>
      </dgm:t>
    </dgm:pt>
    <dgm:pt modelId="{F55941D0-CF96-4B0A-945A-3A5998D993B9}">
      <dgm:prSet/>
      <dgm:spPr/>
      <dgm:t>
        <a:bodyPr/>
        <a:lstStyle/>
        <a:p>
          <a:r>
            <a:rPr lang="en-US" dirty="0"/>
            <a:t>Data </a:t>
          </a:r>
        </a:p>
        <a:p>
          <a:r>
            <a:rPr lang="en-US" dirty="0"/>
            <a:t>processing</a:t>
          </a:r>
        </a:p>
        <a:p>
          <a:r>
            <a:rPr lang="en-US" dirty="0"/>
            <a:t>and analysis</a:t>
          </a:r>
        </a:p>
      </dgm:t>
    </dgm:pt>
    <dgm:pt modelId="{FE906A17-B68E-4298-9D4B-317642805174}" type="parTrans" cxnId="{786D9322-540E-487E-B12C-7024DB2BA162}">
      <dgm:prSet/>
      <dgm:spPr/>
      <dgm:t>
        <a:bodyPr/>
        <a:lstStyle/>
        <a:p>
          <a:endParaRPr lang="en-US"/>
        </a:p>
      </dgm:t>
    </dgm:pt>
    <dgm:pt modelId="{1909FB2F-2906-48BE-BB8E-93D683BB6E4F}" type="sibTrans" cxnId="{786D9322-540E-487E-B12C-7024DB2BA162}">
      <dgm:prSet/>
      <dgm:spPr/>
      <dgm:t>
        <a:bodyPr/>
        <a:lstStyle/>
        <a:p>
          <a:endParaRPr lang="en-US"/>
        </a:p>
      </dgm:t>
    </dgm:pt>
    <dgm:pt modelId="{86759893-CA3D-4084-93B7-B71E440CBACA}" type="pres">
      <dgm:prSet presAssocID="{4DA9CB94-AA5C-48CA-8142-776C463255F1}" presName="Name0" presStyleCnt="0">
        <dgm:presLayoutVars>
          <dgm:chMax/>
          <dgm:chPref/>
          <dgm:dir/>
          <dgm:animLvl val="lvl"/>
        </dgm:presLayoutVars>
      </dgm:prSet>
      <dgm:spPr/>
    </dgm:pt>
    <dgm:pt modelId="{560092CB-05FD-423C-B54A-A4D1D6725923}" type="pres">
      <dgm:prSet presAssocID="{C9BBE9CC-2911-4530-A257-299901586063}" presName="composite" presStyleCnt="0"/>
      <dgm:spPr/>
    </dgm:pt>
    <dgm:pt modelId="{AA1112BB-B226-440E-AF5B-62A966D72F8B}" type="pres">
      <dgm:prSet presAssocID="{C9BBE9CC-2911-4530-A257-299901586063}" presName="Parent1" presStyleLbl="node1" presStyleIdx="0" presStyleCnt="4" custLinFactNeighborX="1479" custLinFactNeighborY="-968">
        <dgm:presLayoutVars>
          <dgm:chMax val="1"/>
          <dgm:chPref val="1"/>
          <dgm:bulletEnabled val="1"/>
        </dgm:presLayoutVars>
      </dgm:prSet>
      <dgm:spPr/>
    </dgm:pt>
    <dgm:pt modelId="{7E5AD751-DEE7-4E7F-AFE2-F9F85177E0AD}" type="pres">
      <dgm:prSet presAssocID="{C9BBE9CC-2911-4530-A257-299901586063}" presName="Childtext1" presStyleLbl="revTx" presStyleIdx="0" presStyleCnt="2">
        <dgm:presLayoutVars>
          <dgm:chMax val="0"/>
          <dgm:chPref val="0"/>
          <dgm:bulletEnabled val="1"/>
        </dgm:presLayoutVars>
      </dgm:prSet>
      <dgm:spPr/>
    </dgm:pt>
    <dgm:pt modelId="{A6BE9316-39A7-4F91-9D0E-45C3A0B6C5B1}" type="pres">
      <dgm:prSet presAssocID="{C9BBE9CC-2911-4530-A257-299901586063}" presName="BalanceSpacing" presStyleCnt="0"/>
      <dgm:spPr/>
    </dgm:pt>
    <dgm:pt modelId="{C0D34517-387A-46B0-8A4B-5C03B08FDA4B}" type="pres">
      <dgm:prSet presAssocID="{C9BBE9CC-2911-4530-A257-299901586063}" presName="BalanceSpacing1" presStyleCnt="0"/>
      <dgm:spPr/>
    </dgm:pt>
    <dgm:pt modelId="{9247ADA1-87CC-4F1B-A7F0-6154040A446E}" type="pres">
      <dgm:prSet presAssocID="{AB2B174C-E88C-456D-A8B1-F877DF92EA70}" presName="Accent1Text" presStyleLbl="node1" presStyleIdx="1" presStyleCnt="4"/>
      <dgm:spPr/>
    </dgm:pt>
    <dgm:pt modelId="{856C359B-A757-49FA-B8F6-21EE9AFEB3D8}" type="pres">
      <dgm:prSet presAssocID="{AB2B174C-E88C-456D-A8B1-F877DF92EA70}" presName="spaceBetweenRectangles" presStyleCnt="0"/>
      <dgm:spPr/>
    </dgm:pt>
    <dgm:pt modelId="{E982425F-55F3-43CA-969B-EB6691FDF19C}" type="pres">
      <dgm:prSet presAssocID="{F55941D0-CF96-4B0A-945A-3A5998D993B9}" presName="composite" presStyleCnt="0"/>
      <dgm:spPr/>
    </dgm:pt>
    <dgm:pt modelId="{3C281C05-9B64-48B6-967F-6F78AFC275A1}" type="pres">
      <dgm:prSet presAssocID="{F55941D0-CF96-4B0A-945A-3A5998D993B9}" presName="Parent1" presStyleLbl="node1" presStyleIdx="2" presStyleCnt="4">
        <dgm:presLayoutVars>
          <dgm:chMax val="1"/>
          <dgm:chPref val="1"/>
          <dgm:bulletEnabled val="1"/>
        </dgm:presLayoutVars>
      </dgm:prSet>
      <dgm:spPr/>
    </dgm:pt>
    <dgm:pt modelId="{4C6DD522-058B-4FE8-BDA2-563F3D516417}" type="pres">
      <dgm:prSet presAssocID="{F55941D0-CF96-4B0A-945A-3A5998D993B9}" presName="Childtext1" presStyleLbl="revTx" presStyleIdx="1" presStyleCnt="2">
        <dgm:presLayoutVars>
          <dgm:chMax val="0"/>
          <dgm:chPref val="0"/>
          <dgm:bulletEnabled val="1"/>
        </dgm:presLayoutVars>
      </dgm:prSet>
      <dgm:spPr/>
    </dgm:pt>
    <dgm:pt modelId="{E7824D62-CA1B-4AFA-8DC2-5752456ED6FB}" type="pres">
      <dgm:prSet presAssocID="{F55941D0-CF96-4B0A-945A-3A5998D993B9}" presName="BalanceSpacing" presStyleCnt="0"/>
      <dgm:spPr/>
    </dgm:pt>
    <dgm:pt modelId="{7665A6AA-E354-47FC-B849-9F9EB93BAFDC}" type="pres">
      <dgm:prSet presAssocID="{F55941D0-CF96-4B0A-945A-3A5998D993B9}" presName="BalanceSpacing1" presStyleCnt="0"/>
      <dgm:spPr/>
    </dgm:pt>
    <dgm:pt modelId="{DBC7F9A6-9B39-4379-B8EA-3E0251CF2FBC}" type="pres">
      <dgm:prSet presAssocID="{1909FB2F-2906-48BE-BB8E-93D683BB6E4F}" presName="Accent1Text" presStyleLbl="node1" presStyleIdx="3" presStyleCnt="4"/>
      <dgm:spPr/>
    </dgm:pt>
  </dgm:ptLst>
  <dgm:cxnLst>
    <dgm:cxn modelId="{C96B9119-4FFA-43A3-93E1-B30D3C94B0FB}" type="presOf" srcId="{C9BBE9CC-2911-4530-A257-299901586063}" destId="{AA1112BB-B226-440E-AF5B-62A966D72F8B}" srcOrd="0" destOrd="0" presId="urn:microsoft.com/office/officeart/2008/layout/AlternatingHexagons"/>
    <dgm:cxn modelId="{786D9322-540E-487E-B12C-7024DB2BA162}" srcId="{4DA9CB94-AA5C-48CA-8142-776C463255F1}" destId="{F55941D0-CF96-4B0A-945A-3A5998D993B9}" srcOrd="1" destOrd="0" parTransId="{FE906A17-B68E-4298-9D4B-317642805174}" sibTransId="{1909FB2F-2906-48BE-BB8E-93D683BB6E4F}"/>
    <dgm:cxn modelId="{DE665A36-A44B-43CE-B09E-78CFC58BB255}" type="presOf" srcId="{1909FB2F-2906-48BE-BB8E-93D683BB6E4F}" destId="{DBC7F9A6-9B39-4379-B8EA-3E0251CF2FBC}" srcOrd="0" destOrd="0" presId="urn:microsoft.com/office/officeart/2008/layout/AlternatingHexagons"/>
    <dgm:cxn modelId="{28C2E444-AB58-4774-95D9-B6759E50ECAB}" type="presOf" srcId="{4DA9CB94-AA5C-48CA-8142-776C463255F1}" destId="{86759893-CA3D-4084-93B7-B71E440CBACA}" srcOrd="0" destOrd="0" presId="urn:microsoft.com/office/officeart/2008/layout/AlternatingHexagons"/>
    <dgm:cxn modelId="{FA3AAA67-2DF3-45CA-866F-9D1FB99F2D99}" srcId="{4DA9CB94-AA5C-48CA-8142-776C463255F1}" destId="{C9BBE9CC-2911-4530-A257-299901586063}" srcOrd="0" destOrd="0" parTransId="{65E80C2D-CF28-4722-A257-9B77BF8A504F}" sibTransId="{AB2B174C-E88C-456D-A8B1-F877DF92EA70}"/>
    <dgm:cxn modelId="{9013AAB5-F23C-4266-AFD0-5827F1C9079A}" type="presOf" srcId="{AB2B174C-E88C-456D-A8B1-F877DF92EA70}" destId="{9247ADA1-87CC-4F1B-A7F0-6154040A446E}" srcOrd="0" destOrd="0" presId="urn:microsoft.com/office/officeart/2008/layout/AlternatingHexagons"/>
    <dgm:cxn modelId="{E97D3ACF-9DAA-4C42-9E70-F7379BA4333C}" type="presOf" srcId="{F55941D0-CF96-4B0A-945A-3A5998D993B9}" destId="{3C281C05-9B64-48B6-967F-6F78AFC275A1}" srcOrd="0" destOrd="0" presId="urn:microsoft.com/office/officeart/2008/layout/AlternatingHexagons"/>
    <dgm:cxn modelId="{A5E5EEE7-AAD2-475B-9160-24A0F680DD2C}" type="presParOf" srcId="{86759893-CA3D-4084-93B7-B71E440CBACA}" destId="{560092CB-05FD-423C-B54A-A4D1D6725923}" srcOrd="0" destOrd="0" presId="urn:microsoft.com/office/officeart/2008/layout/AlternatingHexagons"/>
    <dgm:cxn modelId="{12588D3F-1DCA-4E34-8C26-C5BC51F11836}" type="presParOf" srcId="{560092CB-05FD-423C-B54A-A4D1D6725923}" destId="{AA1112BB-B226-440E-AF5B-62A966D72F8B}" srcOrd="0" destOrd="0" presId="urn:microsoft.com/office/officeart/2008/layout/AlternatingHexagons"/>
    <dgm:cxn modelId="{30A99CEC-2049-46E4-A0B0-CDF06DCCFD7E}" type="presParOf" srcId="{560092CB-05FD-423C-B54A-A4D1D6725923}" destId="{7E5AD751-DEE7-4E7F-AFE2-F9F85177E0AD}" srcOrd="1" destOrd="0" presId="urn:microsoft.com/office/officeart/2008/layout/AlternatingHexagons"/>
    <dgm:cxn modelId="{E381BF0C-4C9B-42D2-A533-357C9079FF7A}" type="presParOf" srcId="{560092CB-05FD-423C-B54A-A4D1D6725923}" destId="{A6BE9316-39A7-4F91-9D0E-45C3A0B6C5B1}" srcOrd="2" destOrd="0" presId="urn:microsoft.com/office/officeart/2008/layout/AlternatingHexagons"/>
    <dgm:cxn modelId="{93D9A51C-7237-48CF-8D9C-0E6D49DADBA2}" type="presParOf" srcId="{560092CB-05FD-423C-B54A-A4D1D6725923}" destId="{C0D34517-387A-46B0-8A4B-5C03B08FDA4B}" srcOrd="3" destOrd="0" presId="urn:microsoft.com/office/officeart/2008/layout/AlternatingHexagons"/>
    <dgm:cxn modelId="{8582BC27-B172-4838-821D-1441BEA45086}" type="presParOf" srcId="{560092CB-05FD-423C-B54A-A4D1D6725923}" destId="{9247ADA1-87CC-4F1B-A7F0-6154040A446E}" srcOrd="4" destOrd="0" presId="urn:microsoft.com/office/officeart/2008/layout/AlternatingHexagons"/>
    <dgm:cxn modelId="{74908F2F-EEB5-469C-8340-0DEFD237CC88}" type="presParOf" srcId="{86759893-CA3D-4084-93B7-B71E440CBACA}" destId="{856C359B-A757-49FA-B8F6-21EE9AFEB3D8}" srcOrd="1" destOrd="0" presId="urn:microsoft.com/office/officeart/2008/layout/AlternatingHexagons"/>
    <dgm:cxn modelId="{96D9A5D6-8068-490E-8D2E-C37C2BFCA4A1}" type="presParOf" srcId="{86759893-CA3D-4084-93B7-B71E440CBACA}" destId="{E982425F-55F3-43CA-969B-EB6691FDF19C}" srcOrd="2" destOrd="0" presId="urn:microsoft.com/office/officeart/2008/layout/AlternatingHexagons"/>
    <dgm:cxn modelId="{8654A427-6553-4F29-87F2-82DD212BF36F}" type="presParOf" srcId="{E982425F-55F3-43CA-969B-EB6691FDF19C}" destId="{3C281C05-9B64-48B6-967F-6F78AFC275A1}" srcOrd="0" destOrd="0" presId="urn:microsoft.com/office/officeart/2008/layout/AlternatingHexagons"/>
    <dgm:cxn modelId="{19BB3501-C075-480B-9DDA-8216C3281686}" type="presParOf" srcId="{E982425F-55F3-43CA-969B-EB6691FDF19C}" destId="{4C6DD522-058B-4FE8-BDA2-563F3D516417}" srcOrd="1" destOrd="0" presId="urn:microsoft.com/office/officeart/2008/layout/AlternatingHexagons"/>
    <dgm:cxn modelId="{718DC5A8-96E5-4376-8387-8F199FFA05A9}" type="presParOf" srcId="{E982425F-55F3-43CA-969B-EB6691FDF19C}" destId="{E7824D62-CA1B-4AFA-8DC2-5752456ED6FB}" srcOrd="2" destOrd="0" presId="urn:microsoft.com/office/officeart/2008/layout/AlternatingHexagons"/>
    <dgm:cxn modelId="{895C053D-C388-4197-BCCE-DB97F0210A15}" type="presParOf" srcId="{E982425F-55F3-43CA-969B-EB6691FDF19C}" destId="{7665A6AA-E354-47FC-B849-9F9EB93BAFDC}" srcOrd="3" destOrd="0" presId="urn:microsoft.com/office/officeart/2008/layout/AlternatingHexagons"/>
    <dgm:cxn modelId="{D75752C4-BB63-42B3-AA3D-24198A6FFD3D}" type="presParOf" srcId="{E982425F-55F3-43CA-969B-EB6691FDF19C}" destId="{DBC7F9A6-9B39-4379-B8EA-3E0251CF2FBC}"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AEADD-D94A-4D9F-9755-9A42DA54B639}">
      <dsp:nvSpPr>
        <dsp:cNvPr id="0" name=""/>
        <dsp:cNvSpPr/>
      </dsp:nvSpPr>
      <dsp:spPr>
        <a:xfrm>
          <a:off x="418263" y="1192741"/>
          <a:ext cx="677109" cy="677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1A4282-E8FC-4208-8AD7-48662161C416}">
      <dsp:nvSpPr>
        <dsp:cNvPr id="0" name=""/>
        <dsp:cNvSpPr/>
      </dsp:nvSpPr>
      <dsp:spPr>
        <a:xfrm>
          <a:off x="4474"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PROBLEM STATEMENT</a:t>
          </a:r>
          <a:endParaRPr lang="en-US" sz="1400" kern="1200"/>
        </a:p>
      </dsp:txBody>
      <dsp:txXfrm>
        <a:off x="4474" y="2103752"/>
        <a:ext cx="1504687" cy="601875"/>
      </dsp:txXfrm>
    </dsp:sp>
    <dsp:sp modelId="{A52AD53B-A0E4-43E8-ACC1-A72EE3E7F973}">
      <dsp:nvSpPr>
        <dsp:cNvPr id="0" name=""/>
        <dsp:cNvSpPr/>
      </dsp:nvSpPr>
      <dsp:spPr>
        <a:xfrm>
          <a:off x="2186271" y="1192741"/>
          <a:ext cx="677109" cy="677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EA2915-C8DC-46EC-92E7-AD6FB49976E2}">
      <dsp:nvSpPr>
        <dsp:cNvPr id="0" name=""/>
        <dsp:cNvSpPr/>
      </dsp:nvSpPr>
      <dsp:spPr>
        <a:xfrm>
          <a:off x="1772482"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OBJECTIVE AND OVERVIEW</a:t>
          </a:r>
          <a:endParaRPr lang="en-US" sz="1400" kern="1200"/>
        </a:p>
      </dsp:txBody>
      <dsp:txXfrm>
        <a:off x="1772482" y="2103752"/>
        <a:ext cx="1504687" cy="601875"/>
      </dsp:txXfrm>
    </dsp:sp>
    <dsp:sp modelId="{6CB12567-A828-4646-A9DF-F70C6F2A4513}">
      <dsp:nvSpPr>
        <dsp:cNvPr id="0" name=""/>
        <dsp:cNvSpPr/>
      </dsp:nvSpPr>
      <dsp:spPr>
        <a:xfrm>
          <a:off x="3954278" y="1192741"/>
          <a:ext cx="677109" cy="677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CAD45E-D48D-49CA-A359-B82267E7C856}">
      <dsp:nvSpPr>
        <dsp:cNvPr id="0" name=""/>
        <dsp:cNvSpPr/>
      </dsp:nvSpPr>
      <dsp:spPr>
        <a:xfrm>
          <a:off x="3540489"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CHALLENGES FACED</a:t>
          </a:r>
        </a:p>
      </dsp:txBody>
      <dsp:txXfrm>
        <a:off x="3540489" y="2103752"/>
        <a:ext cx="1504687" cy="601875"/>
      </dsp:txXfrm>
    </dsp:sp>
    <dsp:sp modelId="{5F6BF349-1758-439F-914D-C570BA2B9783}">
      <dsp:nvSpPr>
        <dsp:cNvPr id="0" name=""/>
        <dsp:cNvSpPr/>
      </dsp:nvSpPr>
      <dsp:spPr>
        <a:xfrm>
          <a:off x="5722286" y="1192741"/>
          <a:ext cx="677109" cy="677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0147E5-B6A4-4644-92F3-A4AD62623846}">
      <dsp:nvSpPr>
        <dsp:cNvPr id="0" name=""/>
        <dsp:cNvSpPr/>
      </dsp:nvSpPr>
      <dsp:spPr>
        <a:xfrm>
          <a:off x="5308497"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INSIGHTS</a:t>
          </a:r>
        </a:p>
      </dsp:txBody>
      <dsp:txXfrm>
        <a:off x="5308497" y="2103752"/>
        <a:ext cx="1504687" cy="601875"/>
      </dsp:txXfrm>
    </dsp:sp>
    <dsp:sp modelId="{14D836B1-670E-48CC-ADCC-9ED67506E7B3}">
      <dsp:nvSpPr>
        <dsp:cNvPr id="0" name=""/>
        <dsp:cNvSpPr/>
      </dsp:nvSpPr>
      <dsp:spPr>
        <a:xfrm>
          <a:off x="7490294" y="1192741"/>
          <a:ext cx="677109" cy="677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EC576B-7830-4CF0-8132-DB849789F709}">
      <dsp:nvSpPr>
        <dsp:cNvPr id="0" name=""/>
        <dsp:cNvSpPr/>
      </dsp:nvSpPr>
      <dsp:spPr>
        <a:xfrm>
          <a:off x="7076505"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DASHBOARD</a:t>
          </a:r>
          <a:endParaRPr lang="en-US" sz="1400" kern="1200"/>
        </a:p>
      </dsp:txBody>
      <dsp:txXfrm>
        <a:off x="7076505" y="2103752"/>
        <a:ext cx="1504687" cy="601875"/>
      </dsp:txXfrm>
    </dsp:sp>
    <dsp:sp modelId="{18C30BF9-4878-4352-AF2C-D455F9F34C3F}">
      <dsp:nvSpPr>
        <dsp:cNvPr id="0" name=""/>
        <dsp:cNvSpPr/>
      </dsp:nvSpPr>
      <dsp:spPr>
        <a:xfrm>
          <a:off x="9258302" y="1192741"/>
          <a:ext cx="677109" cy="6771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7A785F-39FD-46A4-857F-0458324FBAD0}">
      <dsp:nvSpPr>
        <dsp:cNvPr id="0" name=""/>
        <dsp:cNvSpPr/>
      </dsp:nvSpPr>
      <dsp:spPr>
        <a:xfrm>
          <a:off x="8844513"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CONCLUSION</a:t>
          </a:r>
        </a:p>
      </dsp:txBody>
      <dsp:txXfrm>
        <a:off x="8844513" y="2103752"/>
        <a:ext cx="1504687" cy="601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112BB-B226-440E-AF5B-62A966D72F8B}">
      <dsp:nvSpPr>
        <dsp:cNvPr id="0" name=""/>
        <dsp:cNvSpPr/>
      </dsp:nvSpPr>
      <dsp:spPr>
        <a:xfrm rot="5400000">
          <a:off x="2672570" y="937088"/>
          <a:ext cx="1740558" cy="1514285"/>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Cleaning &amp; handling of datasets</a:t>
          </a:r>
          <a:endParaRPr lang="en-US" sz="1600" kern="1200" dirty="0"/>
        </a:p>
      </dsp:txBody>
      <dsp:txXfrm rot="-5400000">
        <a:off x="3021682" y="1095189"/>
        <a:ext cx="1042333" cy="1198084"/>
      </dsp:txXfrm>
    </dsp:sp>
    <dsp:sp modelId="{7E5AD751-DEE7-4E7F-AFE2-F9F85177E0AD}">
      <dsp:nvSpPr>
        <dsp:cNvPr id="0" name=""/>
        <dsp:cNvSpPr/>
      </dsp:nvSpPr>
      <dsp:spPr>
        <a:xfrm>
          <a:off x="4323547" y="1188912"/>
          <a:ext cx="1942463" cy="1044335"/>
        </a:xfrm>
        <a:prstGeom prst="rect">
          <a:avLst/>
        </a:prstGeom>
        <a:noFill/>
        <a:ln>
          <a:noFill/>
        </a:ln>
        <a:effectLst/>
      </dsp:spPr>
      <dsp:style>
        <a:lnRef idx="0">
          <a:scrgbClr r="0" g="0" b="0"/>
        </a:lnRef>
        <a:fillRef idx="0">
          <a:scrgbClr r="0" g="0" b="0"/>
        </a:fillRef>
        <a:effectRef idx="0">
          <a:scrgbClr r="0" g="0" b="0"/>
        </a:effectRef>
        <a:fontRef idx="minor"/>
      </dsp:style>
    </dsp:sp>
    <dsp:sp modelId="{9247ADA1-87CC-4F1B-A7F0-6154040A446E}">
      <dsp:nvSpPr>
        <dsp:cNvPr id="0" name=""/>
        <dsp:cNvSpPr/>
      </dsp:nvSpPr>
      <dsp:spPr>
        <a:xfrm rot="5400000">
          <a:off x="1014745" y="953937"/>
          <a:ext cx="1740558" cy="1514285"/>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63857" y="1112038"/>
        <a:ext cx="1042333" cy="1198084"/>
      </dsp:txXfrm>
    </dsp:sp>
    <dsp:sp modelId="{3C281C05-9B64-48B6-967F-6F78AFC275A1}">
      <dsp:nvSpPr>
        <dsp:cNvPr id="0" name=""/>
        <dsp:cNvSpPr/>
      </dsp:nvSpPr>
      <dsp:spPr>
        <a:xfrm rot="5400000">
          <a:off x="1829327" y="2431323"/>
          <a:ext cx="1740558" cy="1514285"/>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a:t>
          </a:r>
        </a:p>
        <a:p>
          <a:pPr marL="0" lvl="0" indent="0" algn="ctr" defTabSz="711200">
            <a:lnSpc>
              <a:spcPct val="90000"/>
            </a:lnSpc>
            <a:spcBef>
              <a:spcPct val="0"/>
            </a:spcBef>
            <a:spcAft>
              <a:spcPct val="35000"/>
            </a:spcAft>
            <a:buNone/>
          </a:pPr>
          <a:r>
            <a:rPr lang="en-US" sz="1600" kern="1200" dirty="0"/>
            <a:t>processing</a:t>
          </a:r>
        </a:p>
        <a:p>
          <a:pPr marL="0" lvl="0" indent="0" algn="ctr" defTabSz="711200">
            <a:lnSpc>
              <a:spcPct val="90000"/>
            </a:lnSpc>
            <a:spcBef>
              <a:spcPct val="0"/>
            </a:spcBef>
            <a:spcAft>
              <a:spcPct val="35000"/>
            </a:spcAft>
            <a:buNone/>
          </a:pPr>
          <a:r>
            <a:rPr lang="en-US" sz="1600" kern="1200" dirty="0"/>
            <a:t>and analysis</a:t>
          </a:r>
        </a:p>
      </dsp:txBody>
      <dsp:txXfrm rot="-5400000">
        <a:off x="2178439" y="2589424"/>
        <a:ext cx="1042333" cy="1198084"/>
      </dsp:txXfrm>
    </dsp:sp>
    <dsp:sp modelId="{4C6DD522-058B-4FE8-BDA2-563F3D516417}">
      <dsp:nvSpPr>
        <dsp:cNvPr id="0" name=""/>
        <dsp:cNvSpPr/>
      </dsp:nvSpPr>
      <dsp:spPr>
        <a:xfrm>
          <a:off x="0" y="2666298"/>
          <a:ext cx="1879803" cy="1044335"/>
        </a:xfrm>
        <a:prstGeom prst="rect">
          <a:avLst/>
        </a:prstGeom>
        <a:noFill/>
        <a:ln>
          <a:noFill/>
        </a:ln>
        <a:effectLst/>
      </dsp:spPr>
      <dsp:style>
        <a:lnRef idx="0">
          <a:scrgbClr r="0" g="0" b="0"/>
        </a:lnRef>
        <a:fillRef idx="0">
          <a:scrgbClr r="0" g="0" b="0"/>
        </a:fillRef>
        <a:effectRef idx="0">
          <a:scrgbClr r="0" g="0" b="0"/>
        </a:effectRef>
        <a:fontRef idx="minor"/>
      </dsp:style>
    </dsp:sp>
    <dsp:sp modelId="{DBC7F9A6-9B39-4379-B8EA-3E0251CF2FBC}">
      <dsp:nvSpPr>
        <dsp:cNvPr id="0" name=""/>
        <dsp:cNvSpPr/>
      </dsp:nvSpPr>
      <dsp:spPr>
        <a:xfrm rot="5400000">
          <a:off x="3464755" y="2431323"/>
          <a:ext cx="1740558" cy="1514285"/>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13867" y="2589424"/>
        <a:ext cx="1042333" cy="11980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B3B530-E431-F15B-18BD-783FB1983E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2E0040-C1BB-F841-F698-0AC3EEDBC4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A2E82F-3AAF-433D-8580-4995A627CEED}" type="datetimeFigureOut">
              <a:rPr lang="en-IN" smtClean="0"/>
              <a:t>01-05-2023</a:t>
            </a:fld>
            <a:endParaRPr lang="en-IN"/>
          </a:p>
        </p:txBody>
      </p:sp>
      <p:sp>
        <p:nvSpPr>
          <p:cNvPr id="4" name="Footer Placeholder 3">
            <a:extLst>
              <a:ext uri="{FF2B5EF4-FFF2-40B4-BE49-F238E27FC236}">
                <a16:creationId xmlns:a16="http://schemas.microsoft.com/office/drawing/2014/main" id="{91D14E15-A311-2142-5FA4-3083A57674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7DB4DF1-ABE2-2C9D-C8C2-26724949E8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F280D8-1239-4B02-89AC-9CF9F6A433C9}" type="slidenum">
              <a:rPr lang="en-IN" smtClean="0"/>
              <a:t>‹#›</a:t>
            </a:fld>
            <a:endParaRPr lang="en-IN"/>
          </a:p>
        </p:txBody>
      </p:sp>
    </p:spTree>
    <p:extLst>
      <p:ext uri="{BB962C8B-B14F-4D97-AF65-F5344CB8AC3E}">
        <p14:creationId xmlns:p14="http://schemas.microsoft.com/office/powerpoint/2010/main" val="363887036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5931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224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969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81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155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177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664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5600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5659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4911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052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669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6955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0628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3613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1991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016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5/1/2023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43303322"/>
      </p:ext>
    </p:extLst>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 name="Picture 5" descr="An unlit lightbulb with colourful background lights">
            <a:extLst>
              <a:ext uri="{FF2B5EF4-FFF2-40B4-BE49-F238E27FC236}">
                <a16:creationId xmlns:a16="http://schemas.microsoft.com/office/drawing/2014/main" id="{28E3CDE6-C3DC-179A-39F3-FE9CB950F372}"/>
              </a:ext>
            </a:extLst>
          </p:cNvPr>
          <p:cNvPicPr>
            <a:picLocks noChangeAspect="1"/>
          </p:cNvPicPr>
          <p:nvPr/>
        </p:nvPicPr>
        <p:blipFill rotWithShape="1">
          <a:blip r:embed="rId3"/>
          <a:srcRect l="6805" r="33861" b="-1"/>
          <a:stretch/>
        </p:blipFill>
        <p:spPr>
          <a:xfrm>
            <a:off x="-8622" y="10"/>
            <a:ext cx="6096000" cy="6857990"/>
          </a:xfrm>
          <a:prstGeom prst="rect">
            <a:avLst/>
          </a:prstGeom>
        </p:spPr>
      </p:pic>
      <p:pic>
        <p:nvPicPr>
          <p:cNvPr id="13" name="Picture 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3" name="TextBox 2">
            <a:extLst>
              <a:ext uri="{FF2B5EF4-FFF2-40B4-BE49-F238E27FC236}">
                <a16:creationId xmlns:a16="http://schemas.microsoft.com/office/drawing/2014/main" id="{0DF8A035-9923-CA0B-0700-5C23844926C9}"/>
              </a:ext>
            </a:extLst>
          </p:cNvPr>
          <p:cNvSpPr txBox="1"/>
          <p:nvPr/>
        </p:nvSpPr>
        <p:spPr>
          <a:xfrm>
            <a:off x="6785083" y="1639409"/>
            <a:ext cx="4538124" cy="9704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WORLD ELECTRICITY </a:t>
            </a:r>
          </a:p>
          <a:p>
            <a:pPr>
              <a:lnSpc>
                <a:spcPct val="90000"/>
              </a:lnSpc>
              <a:spcBef>
                <a:spcPct val="0"/>
              </a:spcBef>
              <a:spcAft>
                <a:spcPts val="600"/>
              </a:spcAft>
            </a:pPr>
            <a:r>
              <a:rPr lang="en-US" sz="2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ANALYSIS</a:t>
            </a:r>
          </a:p>
        </p:txBody>
      </p:sp>
      <p:sp>
        <p:nvSpPr>
          <p:cNvPr id="4" name="TextBox 3">
            <a:extLst>
              <a:ext uri="{FF2B5EF4-FFF2-40B4-BE49-F238E27FC236}">
                <a16:creationId xmlns:a16="http://schemas.microsoft.com/office/drawing/2014/main" id="{5B9B9820-8C12-C751-C3F7-44976E0B2EC0}"/>
              </a:ext>
            </a:extLst>
          </p:cNvPr>
          <p:cNvSpPr txBox="1"/>
          <p:nvPr/>
        </p:nvSpPr>
        <p:spPr>
          <a:xfrm>
            <a:off x="6785083" y="3738803"/>
            <a:ext cx="4403596" cy="2404546"/>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Presented By:</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Group-3a</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Aanchal Singh Chauhan</a:t>
            </a:r>
          </a:p>
          <a:p>
            <a:pPr>
              <a:spcBef>
                <a:spcPct val="20000"/>
              </a:spcBef>
              <a:spcAft>
                <a:spcPts val="600"/>
              </a:spcAft>
              <a:buClr>
                <a:schemeClr val="tx2"/>
              </a:buClr>
              <a:buSzPct val="70000"/>
              <a:buFont typeface="Wingdings 2" charset="2"/>
            </a:pP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Nikunja</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Berman</a:t>
            </a:r>
          </a:p>
          <a:p>
            <a:pPr>
              <a:spcBef>
                <a:spcPct val="20000"/>
              </a:spcBef>
              <a:spcAft>
                <a:spcPts val="600"/>
              </a:spcAft>
              <a:buClr>
                <a:schemeClr val="tx2"/>
              </a:buClr>
              <a:buSzPct val="70000"/>
              <a:buFont typeface="Wingdings 2" charset="2"/>
            </a:pP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Divik</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Maheswari</a:t>
            </a: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Shikha </a:t>
            </a:r>
          </a:p>
        </p:txBody>
      </p:sp>
    </p:spTree>
    <p:extLst>
      <p:ext uri="{BB962C8B-B14F-4D97-AF65-F5344CB8AC3E}">
        <p14:creationId xmlns:p14="http://schemas.microsoft.com/office/powerpoint/2010/main" val="329200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3" name="Picture 8">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3" name="Picture 2">
            <a:extLst>
              <a:ext uri="{FF2B5EF4-FFF2-40B4-BE49-F238E27FC236}">
                <a16:creationId xmlns:a16="http://schemas.microsoft.com/office/drawing/2014/main" id="{0FDFD35D-9E32-6A66-F494-F2FCAE096812}"/>
              </a:ext>
            </a:extLst>
          </p:cNvPr>
          <p:cNvPicPr>
            <a:picLocks noChangeAspect="1"/>
          </p:cNvPicPr>
          <p:nvPr/>
        </p:nvPicPr>
        <p:blipFill>
          <a:blip r:embed="rId4"/>
          <a:stretch>
            <a:fillRect/>
          </a:stretch>
        </p:blipFill>
        <p:spPr>
          <a:xfrm>
            <a:off x="632815" y="1504951"/>
            <a:ext cx="4003193" cy="3781424"/>
          </a:xfrm>
          <a:prstGeom prst="rect">
            <a:avLst/>
          </a:prstGeom>
        </p:spPr>
      </p:pic>
      <p:sp>
        <p:nvSpPr>
          <p:cNvPr id="4" name="TextBox 3">
            <a:extLst>
              <a:ext uri="{FF2B5EF4-FFF2-40B4-BE49-F238E27FC236}">
                <a16:creationId xmlns:a16="http://schemas.microsoft.com/office/drawing/2014/main" id="{383431D7-8666-1DB7-FEF3-BDABC94FE3CA}"/>
              </a:ext>
            </a:extLst>
          </p:cNvPr>
          <p:cNvSpPr txBox="1"/>
          <p:nvPr/>
        </p:nvSpPr>
        <p:spPr>
          <a:xfrm>
            <a:off x="5279473" y="1260166"/>
            <a:ext cx="6036228" cy="4146334"/>
          </a:xfrm>
          <a:prstGeom prst="rect">
            <a:avLst/>
          </a:prstGeom>
        </p:spPr>
        <p:txBody>
          <a:bodyPr vert="horz" lIns="91440" tIns="45720" rIns="91440" bIns="45720" rtlCol="0" anchor="ctr">
            <a:normAutofit/>
          </a:bodyPr>
          <a:lstStyle/>
          <a:p>
            <a:pPr algn="l"/>
            <a:r>
              <a:rPr lang="en-US" sz="1400" b="0" i="0" dirty="0">
                <a:solidFill>
                  <a:srgbClr val="D1D5DB"/>
                </a:solidFill>
                <a:effectLst/>
                <a:latin typeface="Calisto MT (Body)"/>
              </a:rPr>
              <a:t>Research has shown that countries with poor economies tend to have a higher proportion of transmission loss in their electricity systems.</a:t>
            </a:r>
          </a:p>
          <a:p>
            <a:pPr algn="l">
              <a:buFont typeface="Arial" panose="020B0604020202020204" pitchFamily="34" charset="0"/>
              <a:buChar char="•"/>
            </a:pPr>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Upon further examination, it was discovered that one of the main reasons for this trend is faulty infrastructure, which can be due to inadequate funds resulting from poor economic conditions.</a:t>
            </a:r>
          </a:p>
          <a:p>
            <a:pPr algn="l">
              <a:buFont typeface="Arial" panose="020B0604020202020204" pitchFamily="34" charset="0"/>
              <a:buChar char="•"/>
            </a:pPr>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Additionally, many of these countries may be experiencing political conflicts, civil wars, or other social issues, which exacerbate these problems and make it difficult to address infrastructure issues.</a:t>
            </a:r>
          </a:p>
          <a:p>
            <a:pPr algn="l">
              <a:buFont typeface="Arial" panose="020B0604020202020204" pitchFamily="34" charset="0"/>
              <a:buChar char="•"/>
            </a:pPr>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These challenges can ultimately lead to significant losses of energy during transmission, which can have far-reaching implications for energy access and economic development.</a:t>
            </a:r>
          </a:p>
        </p:txBody>
      </p:sp>
      <p:sp>
        <p:nvSpPr>
          <p:cNvPr id="5" name="TextBox 4">
            <a:extLst>
              <a:ext uri="{FF2B5EF4-FFF2-40B4-BE49-F238E27FC236}">
                <a16:creationId xmlns:a16="http://schemas.microsoft.com/office/drawing/2014/main" id="{0CF3A79E-F7C2-1ABD-3E1C-D2197AEF9937}"/>
              </a:ext>
            </a:extLst>
          </p:cNvPr>
          <p:cNvSpPr txBox="1"/>
          <p:nvPr/>
        </p:nvSpPr>
        <p:spPr>
          <a:xfrm>
            <a:off x="981075" y="476250"/>
            <a:ext cx="9991725" cy="584775"/>
          </a:xfrm>
          <a:prstGeom prst="rect">
            <a:avLst/>
          </a:prstGeom>
          <a:noFill/>
        </p:spPr>
        <p:txBody>
          <a:bodyPr wrap="square" rtlCol="0">
            <a:spAutoFit/>
          </a:bodyPr>
          <a:lstStyle/>
          <a:p>
            <a:pPr algn="ctr"/>
            <a:r>
              <a:rPr lang="en-US" sz="3200" b="1" u="sng" dirty="0">
                <a:latin typeface="+mj-lt"/>
              </a:rPr>
              <a:t>TRANSMISSION LOSS (TOP 10 COUNTRIES)</a:t>
            </a:r>
            <a:endParaRPr lang="en-IN" sz="3200" dirty="0">
              <a:latin typeface="+mj-lt"/>
            </a:endParaRPr>
          </a:p>
        </p:txBody>
      </p:sp>
    </p:spTree>
    <p:extLst>
      <p:ext uri="{BB962C8B-B14F-4D97-AF65-F5344CB8AC3E}">
        <p14:creationId xmlns:p14="http://schemas.microsoft.com/office/powerpoint/2010/main" val="198436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7EEB557-E045-4967-91EE-5412EB4FA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6"/>
            <a:ext cx="10141799" cy="5670113"/>
          </a:xfrm>
          <a:prstGeom prst="rect">
            <a:avLst/>
          </a:prstGeom>
        </p:spPr>
      </p:pic>
      <p:sp>
        <p:nvSpPr>
          <p:cNvPr id="29" name="Rectangle 28">
            <a:extLst>
              <a:ext uri="{FF2B5EF4-FFF2-40B4-BE49-F238E27FC236}">
                <a16:creationId xmlns:a16="http://schemas.microsoft.com/office/drawing/2014/main" id="{E1B06D72-EEA4-4E56-9D5E-96440C15A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6" y="1064806"/>
            <a:ext cx="9149952" cy="46333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7C8579-2914-69FE-9E3F-61E8E4590D92}"/>
              </a:ext>
            </a:extLst>
          </p:cNvPr>
          <p:cNvPicPr>
            <a:picLocks noChangeAspect="1"/>
          </p:cNvPicPr>
          <p:nvPr/>
        </p:nvPicPr>
        <p:blipFill>
          <a:blip r:embed="rId4"/>
          <a:stretch>
            <a:fillRect/>
          </a:stretch>
        </p:blipFill>
        <p:spPr>
          <a:xfrm>
            <a:off x="1985962" y="1307737"/>
            <a:ext cx="8220075" cy="4147487"/>
          </a:xfrm>
          <a:prstGeom prst="rect">
            <a:avLst/>
          </a:prstGeom>
        </p:spPr>
      </p:pic>
      <p:sp>
        <p:nvSpPr>
          <p:cNvPr id="2" name="TextBox 1">
            <a:extLst>
              <a:ext uri="{FF2B5EF4-FFF2-40B4-BE49-F238E27FC236}">
                <a16:creationId xmlns:a16="http://schemas.microsoft.com/office/drawing/2014/main" id="{29EFAE95-3298-10EB-394E-8EFB636070BB}"/>
              </a:ext>
            </a:extLst>
          </p:cNvPr>
          <p:cNvSpPr txBox="1"/>
          <p:nvPr/>
        </p:nvSpPr>
        <p:spPr>
          <a:xfrm>
            <a:off x="5139236" y="1097280"/>
            <a:ext cx="6043875" cy="4626864"/>
          </a:xfrm>
          <a:prstGeom prst="rect">
            <a:avLst/>
          </a:prstGeom>
        </p:spPr>
        <p:txBody>
          <a:bodyPr vert="horz" lIns="91440" tIns="45720" rIns="91440" bIns="45720" rtlCol="0" anchor="ctr">
            <a:normAutofit/>
          </a:bodyPr>
          <a:lstStyle/>
          <a:p>
            <a:pPr>
              <a:spcBef>
                <a:spcPct val="0"/>
              </a:spcBef>
              <a:spcAft>
                <a:spcPts val="600"/>
              </a:spcAft>
            </a:pPr>
            <a:endParaRPr lang="en-US" sz="5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115752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Box 1">
            <a:extLst>
              <a:ext uri="{FF2B5EF4-FFF2-40B4-BE49-F238E27FC236}">
                <a16:creationId xmlns:a16="http://schemas.microsoft.com/office/drawing/2014/main" id="{29EFAE95-3298-10EB-394E-8EFB636070BB}"/>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Access to electricity has improved globally, with electrification rates increasing from 78% to 85% between 2000 and 2014.</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However, there are significant disparities in access to electricity between high-income and low-income countries, with countries in the lower and lower-middle income categories having comparatively lower electrification rates, particularly in rural areas.</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Transmission loss is a significant issue in many countries, particularly those with poor economic conditions, outdated infrastructure, and political instability.</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Nuclear energy is a cleaner and more efficient source of energy compared to oil</a:t>
            </a: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but is more challenging to acquire and relatively expensive to generate electricity.</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North America and Europe have the highest average electrification rates in both rural and urban areas, reflecting their advanced economic development and energy infrastructure.</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Countries with a focus on tourism and facing geographical and demographic constraints have experienced the most significant growth in electrification in the last two decades.</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Improving access to electricity can have a significant impact on economic development and improving living standards, particularly in low-income countries.</a:t>
            </a:r>
          </a:p>
          <a:p>
            <a:pPr>
              <a:lnSpc>
                <a:spcPct val="90000"/>
              </a:lnSpc>
              <a:spcBef>
                <a:spcPct val="20000"/>
              </a:spcBef>
              <a:spcAft>
                <a:spcPts val="600"/>
              </a:spcAft>
              <a:buClr>
                <a:schemeClr val="tx2"/>
              </a:buClr>
              <a:buSzPct val="70000"/>
            </a:pPr>
            <a:r>
              <a:rPr lang="en-US" sz="13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Addressing transmission loss and transitioning to cleaner and more efficient energy sources are critical steps towards achieving sustainable energy access and reducing environmental impacts.</a:t>
            </a:r>
          </a:p>
          <a:p>
            <a:pPr>
              <a:lnSpc>
                <a:spcPct val="90000"/>
              </a:lnSpc>
              <a:spcBef>
                <a:spcPct val="20000"/>
              </a:spcBef>
              <a:spcAft>
                <a:spcPts val="600"/>
              </a:spcAft>
              <a:buClr>
                <a:schemeClr val="tx2"/>
              </a:buClr>
              <a:buSzPct val="70000"/>
              <a:buFont typeface="Wingdings 2" charset="2"/>
            </a:pPr>
            <a:endPar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3" name="TextBox 2">
            <a:extLst>
              <a:ext uri="{FF2B5EF4-FFF2-40B4-BE49-F238E27FC236}">
                <a16:creationId xmlns:a16="http://schemas.microsoft.com/office/drawing/2014/main" id="{36EF43E3-C9C8-EC6B-2C9C-51DB9EF249C0}"/>
              </a:ext>
            </a:extLst>
          </p:cNvPr>
          <p:cNvSpPr txBox="1"/>
          <p:nvPr/>
        </p:nvSpPr>
        <p:spPr>
          <a:xfrm>
            <a:off x="933452" y="2857500"/>
            <a:ext cx="3638548" cy="646331"/>
          </a:xfrm>
          <a:prstGeom prst="rect">
            <a:avLst/>
          </a:prstGeom>
          <a:noFill/>
        </p:spPr>
        <p:txBody>
          <a:bodyPr wrap="square" rtlCol="0">
            <a:spAutoFit/>
          </a:bodyPr>
          <a:lstStyle/>
          <a:p>
            <a:r>
              <a:rPr lang="en-IN" sz="3600" dirty="0"/>
              <a:t>CONCLUSION</a:t>
            </a:r>
            <a:endParaRPr lang="en-IN" sz="3200" dirty="0"/>
          </a:p>
        </p:txBody>
      </p:sp>
    </p:spTree>
    <p:extLst>
      <p:ext uri="{BB962C8B-B14F-4D97-AF65-F5344CB8AC3E}">
        <p14:creationId xmlns:p14="http://schemas.microsoft.com/office/powerpoint/2010/main" val="243683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FAE95-3298-10EB-394E-8EFB636070BB}"/>
              </a:ext>
            </a:extLst>
          </p:cNvPr>
          <p:cNvSpPr txBox="1"/>
          <p:nvPr/>
        </p:nvSpPr>
        <p:spPr>
          <a:xfrm>
            <a:off x="5139236" y="1097280"/>
            <a:ext cx="6043875" cy="4626864"/>
          </a:xfrm>
          <a:prstGeom prst="rect">
            <a:avLst/>
          </a:prstGeom>
        </p:spPr>
        <p:txBody>
          <a:bodyPr vert="horz" lIns="91440" tIns="45720" rIns="91440" bIns="45720" rtlCol="0" anchor="ctr">
            <a:normAutofit/>
          </a:bodyPr>
          <a:lstStyle/>
          <a:p>
            <a:pPr>
              <a:spcBef>
                <a:spcPct val="0"/>
              </a:spcBef>
              <a:spcAft>
                <a:spcPts val="600"/>
              </a:spcAft>
            </a:pPr>
            <a:r>
              <a:rPr lang="en-US" sz="5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THANK YOU!</a:t>
            </a:r>
          </a:p>
        </p:txBody>
      </p:sp>
      <p:cxnSp>
        <p:nvCxnSpPr>
          <p:cNvPr id="9" name="Straight Connector 8">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6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187D-5F4D-7305-FBD8-97069036CEAC}"/>
              </a:ext>
            </a:extLst>
          </p:cNvPr>
          <p:cNvSpPr>
            <a:spLocks noGrp="1"/>
          </p:cNvSpPr>
          <p:nvPr>
            <p:ph type="title"/>
          </p:nvPr>
        </p:nvSpPr>
        <p:spPr>
          <a:xfrm>
            <a:off x="913795" y="609600"/>
            <a:ext cx="10353762" cy="970450"/>
          </a:xfrm>
        </p:spPr>
        <p:txBody>
          <a:bodyPr>
            <a:normAutofit/>
          </a:bodyPr>
          <a:lstStyle/>
          <a:p>
            <a:r>
              <a:rPr lang="en-IN" dirty="0"/>
              <a:t>TABLE OF CONTENTS</a:t>
            </a:r>
          </a:p>
        </p:txBody>
      </p:sp>
      <p:pic>
        <p:nvPicPr>
          <p:cNvPr id="24" name="Picture 23">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C2B282B6-426F-72BD-5B35-92ECAE952818}"/>
              </a:ext>
            </a:extLst>
          </p:cNvPr>
          <p:cNvGraphicFramePr>
            <a:graphicFrameLocks noGrp="1"/>
          </p:cNvGraphicFramePr>
          <p:nvPr>
            <p:ph idx="1"/>
            <p:extLst>
              <p:ext uri="{D42A27DB-BD31-4B8C-83A1-F6EECF244321}">
                <p14:modId xmlns:p14="http://schemas.microsoft.com/office/powerpoint/2010/main" val="2430312253"/>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6020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9D303DB8-7440-D03C-F924-2FDF22AAD0D9}"/>
              </a:ext>
            </a:extLst>
          </p:cNvPr>
          <p:cNvSpPr/>
          <p:nvPr/>
        </p:nvSpPr>
        <p:spPr>
          <a:xfrm>
            <a:off x="3137013" y="795504"/>
            <a:ext cx="2631996" cy="21087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1</a:t>
            </a:r>
          </a:p>
          <a:p>
            <a:pPr algn="ctr"/>
            <a:r>
              <a:rPr lang="en-IN" dirty="0"/>
              <a:t>Initially data was in </a:t>
            </a:r>
            <a:r>
              <a:rPr lang="en-IN" dirty="0" err="1"/>
              <a:t>Json</a:t>
            </a:r>
            <a:r>
              <a:rPr lang="en-IN" dirty="0"/>
              <a:t> format </a:t>
            </a:r>
          </a:p>
        </p:txBody>
      </p:sp>
      <p:sp>
        <p:nvSpPr>
          <p:cNvPr id="12" name="Arrow: Pentagon 11">
            <a:extLst>
              <a:ext uri="{FF2B5EF4-FFF2-40B4-BE49-F238E27FC236}">
                <a16:creationId xmlns:a16="http://schemas.microsoft.com/office/drawing/2014/main" id="{E5AC35E0-4C1F-5143-390F-C725559C67BD}"/>
              </a:ext>
            </a:extLst>
          </p:cNvPr>
          <p:cNvSpPr/>
          <p:nvPr/>
        </p:nvSpPr>
        <p:spPr>
          <a:xfrm>
            <a:off x="5979345" y="791065"/>
            <a:ext cx="2631997" cy="211319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2</a:t>
            </a:r>
          </a:p>
          <a:p>
            <a:pPr algn="ctr"/>
            <a:r>
              <a:rPr lang="en-IN" dirty="0"/>
              <a:t>Converted data from </a:t>
            </a:r>
            <a:r>
              <a:rPr lang="en-IN" dirty="0" err="1"/>
              <a:t>Json</a:t>
            </a:r>
            <a:r>
              <a:rPr lang="en-IN" dirty="0"/>
              <a:t> format to csv format using python</a:t>
            </a:r>
          </a:p>
        </p:txBody>
      </p:sp>
      <p:sp>
        <p:nvSpPr>
          <p:cNvPr id="15" name="Arrow: Pentagon 14">
            <a:extLst>
              <a:ext uri="{FF2B5EF4-FFF2-40B4-BE49-F238E27FC236}">
                <a16:creationId xmlns:a16="http://schemas.microsoft.com/office/drawing/2014/main" id="{D867BEBA-38E4-7ABE-0932-986EC2CD12E4}"/>
              </a:ext>
            </a:extLst>
          </p:cNvPr>
          <p:cNvSpPr/>
          <p:nvPr/>
        </p:nvSpPr>
        <p:spPr>
          <a:xfrm rot="10800000">
            <a:off x="8340342" y="3820537"/>
            <a:ext cx="2756745" cy="2113198"/>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8" name="Flowchart: Off-page Connector 17">
            <a:extLst>
              <a:ext uri="{FF2B5EF4-FFF2-40B4-BE49-F238E27FC236}">
                <a16:creationId xmlns:a16="http://schemas.microsoft.com/office/drawing/2014/main" id="{85E016CC-4009-9D21-8F1C-898008EC2F8F}"/>
              </a:ext>
            </a:extLst>
          </p:cNvPr>
          <p:cNvSpPr/>
          <p:nvPr/>
        </p:nvSpPr>
        <p:spPr>
          <a:xfrm>
            <a:off x="8821679" y="791064"/>
            <a:ext cx="2275408" cy="2369386"/>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3</a:t>
            </a:r>
          </a:p>
          <a:p>
            <a:pPr algn="ctr"/>
            <a:r>
              <a:rPr lang="en-IN" dirty="0"/>
              <a:t>Data cleaning using</a:t>
            </a:r>
          </a:p>
          <a:p>
            <a:pPr algn="ctr"/>
            <a:r>
              <a:rPr lang="en-IN" dirty="0"/>
              <a:t>Python &amp; power query</a:t>
            </a:r>
          </a:p>
        </p:txBody>
      </p:sp>
      <p:sp>
        <p:nvSpPr>
          <p:cNvPr id="19" name="TextBox 18">
            <a:extLst>
              <a:ext uri="{FF2B5EF4-FFF2-40B4-BE49-F238E27FC236}">
                <a16:creationId xmlns:a16="http://schemas.microsoft.com/office/drawing/2014/main" id="{24E4994D-D250-4A7E-60EA-F780BF5F3A68}"/>
              </a:ext>
            </a:extLst>
          </p:cNvPr>
          <p:cNvSpPr txBox="1"/>
          <p:nvPr/>
        </p:nvSpPr>
        <p:spPr>
          <a:xfrm>
            <a:off x="9204897" y="3861474"/>
            <a:ext cx="1892190" cy="2031325"/>
          </a:xfrm>
          <a:prstGeom prst="rect">
            <a:avLst/>
          </a:prstGeom>
          <a:noFill/>
        </p:spPr>
        <p:txBody>
          <a:bodyPr wrap="square" rtlCol="0">
            <a:spAutoFit/>
          </a:bodyPr>
          <a:lstStyle/>
          <a:p>
            <a:pPr algn="ctr"/>
            <a:r>
              <a:rPr lang="en-IN" dirty="0"/>
              <a:t>4</a:t>
            </a:r>
          </a:p>
          <a:p>
            <a:pPr algn="ctr"/>
            <a:r>
              <a:rPr lang="en-IN" dirty="0"/>
              <a:t>Connected data with SQL for data manipulation &amp;valuable insights</a:t>
            </a:r>
          </a:p>
        </p:txBody>
      </p:sp>
      <p:sp>
        <p:nvSpPr>
          <p:cNvPr id="21" name="Flowchart: Process 20">
            <a:extLst>
              <a:ext uri="{FF2B5EF4-FFF2-40B4-BE49-F238E27FC236}">
                <a16:creationId xmlns:a16="http://schemas.microsoft.com/office/drawing/2014/main" id="{E21C7FA5-6E34-2B75-1714-8B30D8E6ED06}"/>
              </a:ext>
            </a:extLst>
          </p:cNvPr>
          <p:cNvSpPr/>
          <p:nvPr/>
        </p:nvSpPr>
        <p:spPr>
          <a:xfrm>
            <a:off x="4900086" y="3861475"/>
            <a:ext cx="2512767" cy="207226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5</a:t>
            </a:r>
          </a:p>
          <a:p>
            <a:pPr algn="ctr"/>
            <a:r>
              <a:rPr lang="en-IN" dirty="0"/>
              <a:t>Used power bi for creating beautiful dashboard</a:t>
            </a:r>
          </a:p>
          <a:p>
            <a:pPr algn="ctr"/>
            <a:endParaRPr lang="en-IN" dirty="0"/>
          </a:p>
        </p:txBody>
      </p:sp>
      <p:sp>
        <p:nvSpPr>
          <p:cNvPr id="23" name="Flowchart: Process 22">
            <a:extLst>
              <a:ext uri="{FF2B5EF4-FFF2-40B4-BE49-F238E27FC236}">
                <a16:creationId xmlns:a16="http://schemas.microsoft.com/office/drawing/2014/main" id="{A32A8737-4B2C-9B1E-DC1D-B7EE2F13E53B}"/>
              </a:ext>
            </a:extLst>
          </p:cNvPr>
          <p:cNvSpPr/>
          <p:nvPr/>
        </p:nvSpPr>
        <p:spPr>
          <a:xfrm>
            <a:off x="337350" y="791065"/>
            <a:ext cx="2275408" cy="2108758"/>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PROBLEM STATEMENT</a:t>
            </a:r>
          </a:p>
        </p:txBody>
      </p:sp>
    </p:spTree>
    <p:extLst>
      <p:ext uri="{BB962C8B-B14F-4D97-AF65-F5344CB8AC3E}">
        <p14:creationId xmlns:p14="http://schemas.microsoft.com/office/powerpoint/2010/main" val="242600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61B6935-D7F6-94EE-BF53-D513E4D2E061}"/>
              </a:ext>
            </a:extLst>
          </p:cNvPr>
          <p:cNvSpPr txBox="1"/>
          <p:nvPr/>
        </p:nvSpPr>
        <p:spPr>
          <a:xfrm>
            <a:off x="5146160" y="609600"/>
            <a:ext cx="5978072" cy="1329732"/>
          </a:xfrm>
          <a:prstGeom prst="rect">
            <a:avLst/>
          </a:prstGeom>
        </p:spPr>
        <p:txBody>
          <a:bodyPr vert="horz" lIns="91440" tIns="45720" rIns="91440" bIns="45720" rtlCol="0" anchor="ctr">
            <a:normAutofit/>
          </a:bodyPr>
          <a:lstStyle/>
          <a:p>
            <a:pPr algn="ctr">
              <a:spcBef>
                <a:spcPct val="0"/>
              </a:spcBef>
              <a:spcAft>
                <a:spcPts val="600"/>
              </a:spcAft>
            </a:pPr>
            <a:r>
              <a:rPr lang="en-US" sz="4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OBJECTIVE AND OVERVIEW</a:t>
            </a:r>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pic>
        <p:nvPicPr>
          <p:cNvPr id="12" name="Picture 11" descr="A close-up of a solar panel&#10;&#10;Description automatically generated with low confidence">
            <a:extLst>
              <a:ext uri="{FF2B5EF4-FFF2-40B4-BE49-F238E27FC236}">
                <a16:creationId xmlns:a16="http://schemas.microsoft.com/office/drawing/2014/main" id="{1ECA0E99-327A-DB5A-E9D0-C2266AFD901A}"/>
              </a:ext>
            </a:extLst>
          </p:cNvPr>
          <p:cNvPicPr>
            <a:picLocks noChangeAspect="1"/>
          </p:cNvPicPr>
          <p:nvPr/>
        </p:nvPicPr>
        <p:blipFill rotWithShape="1">
          <a:blip r:embed="rId2"/>
          <a:srcRect t="15849" r="1" b="15849"/>
          <a:stretch/>
        </p:blipFill>
        <p:spPr>
          <a:xfrm>
            <a:off x="332381" y="215202"/>
            <a:ext cx="4031092" cy="1964266"/>
          </a:xfrm>
          <a:prstGeom prst="rect">
            <a:avLst/>
          </a:prstGeom>
        </p:spPr>
      </p:pic>
      <p:pic>
        <p:nvPicPr>
          <p:cNvPr id="6" name="Picture 5" descr="A picture containing grass, sky, outdoor&#10;&#10;Description automatically generated">
            <a:extLst>
              <a:ext uri="{FF2B5EF4-FFF2-40B4-BE49-F238E27FC236}">
                <a16:creationId xmlns:a16="http://schemas.microsoft.com/office/drawing/2014/main" id="{E47FDA2E-1C97-2EF5-5CC4-FB3D7C263E5A}"/>
              </a:ext>
            </a:extLst>
          </p:cNvPr>
          <p:cNvPicPr>
            <a:picLocks noChangeAspect="1"/>
          </p:cNvPicPr>
          <p:nvPr/>
        </p:nvPicPr>
        <p:blipFill rotWithShape="1">
          <a:blip r:embed="rId3"/>
          <a:srcRect t="21568" r="-2" b="4754"/>
          <a:stretch/>
        </p:blipFill>
        <p:spPr>
          <a:xfrm>
            <a:off x="332381" y="2446868"/>
            <a:ext cx="4031092" cy="1964266"/>
          </a:xfrm>
          <a:prstGeom prst="rect">
            <a:avLst/>
          </a:prstGeom>
        </p:spPr>
      </p:pic>
      <p:pic>
        <p:nvPicPr>
          <p:cNvPr id="8" name="Picture 7" descr="A picture containing outdoor, sky, street, city&#10;&#10;Description automatically generated">
            <a:extLst>
              <a:ext uri="{FF2B5EF4-FFF2-40B4-BE49-F238E27FC236}">
                <a16:creationId xmlns:a16="http://schemas.microsoft.com/office/drawing/2014/main" id="{E0C883D6-C856-7567-D45E-2B0B76D7DBB6}"/>
              </a:ext>
            </a:extLst>
          </p:cNvPr>
          <p:cNvPicPr>
            <a:picLocks noChangeAspect="1"/>
          </p:cNvPicPr>
          <p:nvPr/>
        </p:nvPicPr>
        <p:blipFill rotWithShape="1">
          <a:blip r:embed="rId4"/>
          <a:srcRect t="29908" r="4" b="5541"/>
          <a:stretch/>
        </p:blipFill>
        <p:spPr>
          <a:xfrm>
            <a:off x="332381" y="4572000"/>
            <a:ext cx="4031092" cy="1964266"/>
          </a:xfrm>
          <a:prstGeom prst="rect">
            <a:avLst/>
          </a:prstGeom>
        </p:spPr>
      </p:pic>
      <p:sp>
        <p:nvSpPr>
          <p:cNvPr id="15" name="TextBox 14">
            <a:extLst>
              <a:ext uri="{FF2B5EF4-FFF2-40B4-BE49-F238E27FC236}">
                <a16:creationId xmlns:a16="http://schemas.microsoft.com/office/drawing/2014/main" id="{C1BF1E1B-AE6B-7222-AFBE-5C220CB96DE3}"/>
              </a:ext>
            </a:extLst>
          </p:cNvPr>
          <p:cNvSpPr txBox="1"/>
          <p:nvPr/>
        </p:nvSpPr>
        <p:spPr>
          <a:xfrm>
            <a:off x="5146160" y="2095081"/>
            <a:ext cx="5978072" cy="3599768"/>
          </a:xfrm>
          <a:prstGeom prst="rect">
            <a:avLst/>
          </a:prstGeom>
        </p:spPr>
        <p:txBody>
          <a:bodyPr vert="horz" lIns="91440" tIns="45720" rIns="91440" bIns="45720" rtlCol="0" anchor="ctr">
            <a:normAutofit lnSpcReduction="10000"/>
          </a:bodyPr>
          <a:lstStyle/>
          <a:p>
            <a:pPr marL="0" indent="0">
              <a:lnSpc>
                <a:spcPct val="90000"/>
              </a:lnSpc>
              <a:spcBef>
                <a:spcPct val="20000"/>
              </a:spcBef>
              <a:spcAft>
                <a:spcPts val="600"/>
              </a:spcAft>
              <a:buClr>
                <a:srgbClr val="6581B5"/>
              </a:buClr>
              <a:buSzPct val="70000"/>
              <a:buFont typeface="Wingdings 2" charset="2"/>
              <a:buNone/>
            </a:pPr>
            <a:r>
              <a:rPr lang="en-US" sz="1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Dataset Overview</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World Electricity Access of all countries since 1960</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Electricity Production across the world by different sources (nuclear , oil , renewable)</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Overall transmission loss across the world</a:t>
            </a:r>
          </a:p>
          <a:p>
            <a:pPr marL="0" indent="0">
              <a:lnSpc>
                <a:spcPct val="90000"/>
              </a:lnSpc>
              <a:spcBef>
                <a:spcPct val="20000"/>
              </a:spcBef>
              <a:spcAft>
                <a:spcPts val="600"/>
              </a:spcAft>
              <a:buClr>
                <a:srgbClr val="6581B5"/>
              </a:buClr>
              <a:buSzPct val="70000"/>
              <a:buFont typeface="Wingdings 2" charset="2"/>
              <a:buNone/>
            </a:pPr>
            <a:endParaRPr lang="en-US" sz="1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0" indent="0">
              <a:lnSpc>
                <a:spcPct val="90000"/>
              </a:lnSpc>
              <a:spcBef>
                <a:spcPct val="20000"/>
              </a:spcBef>
              <a:spcAft>
                <a:spcPts val="600"/>
              </a:spcAft>
              <a:buClr>
                <a:srgbClr val="6581B5"/>
              </a:buClr>
              <a:buSzPct val="70000"/>
              <a:buFont typeface="Wingdings 2" charset="2"/>
              <a:buNone/>
            </a:pPr>
            <a:r>
              <a:rPr lang="en-US" sz="1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Objective</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Analysis of access to the electricity  based on different parameter as a function of time</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Getting meaningful insights of Electricity Production by different Sources (nuclear , oil , renewable) </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Transmission loss across the world and getting trends &amp; insights</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Analysis on rural and urban electricity accessibility.</a:t>
            </a:r>
          </a:p>
          <a:p>
            <a:pPr marL="285750" indent="-285750">
              <a:lnSpc>
                <a:spcPct val="90000"/>
              </a:lnSpc>
              <a:spcBef>
                <a:spcPct val="20000"/>
              </a:spcBef>
              <a:spcAft>
                <a:spcPts val="600"/>
              </a:spcAft>
              <a:buClr>
                <a:srgbClr val="6581B5"/>
              </a:buClr>
              <a:buSzPct val="70000"/>
              <a:buFont typeface="Wingdings 2" charset="2"/>
              <a:buChar char="•"/>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rgbClr val="6581B5"/>
              </a:buClr>
              <a:buSzPct val="70000"/>
              <a:buFont typeface="Wingdings 2" charset="2"/>
              <a:buChar char="•"/>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rgbClr val="6581B5"/>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654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3F333-FFF6-4AE6-67F6-9E6802B6069D}"/>
              </a:ext>
            </a:extLst>
          </p:cNvPr>
          <p:cNvSpPr txBox="1"/>
          <p:nvPr/>
        </p:nvSpPr>
        <p:spPr>
          <a:xfrm>
            <a:off x="633743" y="609599"/>
            <a:ext cx="3413156" cy="5273675"/>
          </a:xfrm>
          <a:prstGeom prst="rect">
            <a:avLst/>
          </a:prstGeom>
        </p:spPr>
        <p:txBody>
          <a:bodyPr vert="horz" lIns="91440" tIns="45720" rIns="91440" bIns="45720" rtlCol="0" anchor="ctr">
            <a:normAutofit/>
          </a:bodyPr>
          <a:lstStyle/>
          <a:p>
            <a:pPr algn="ctr">
              <a:spcBef>
                <a:spcPct val="0"/>
              </a:spcBef>
              <a:spcAft>
                <a:spcPts val="600"/>
              </a:spcAft>
            </a:pPr>
            <a:r>
              <a:rPr lang="en-US" sz="3200" b="1"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CHALLENGES FACED</a:t>
            </a:r>
            <a:endParaRPr lang="en-US" sz="3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TextBox 2">
            <a:extLst>
              <a:ext uri="{FF2B5EF4-FFF2-40B4-BE49-F238E27FC236}">
                <a16:creationId xmlns:a16="http://schemas.microsoft.com/office/drawing/2014/main" id="{0300153B-7E53-FD9D-BEAB-A8B52EC6257F}"/>
              </a:ext>
            </a:extLst>
          </p:cNvPr>
          <p:cNvGraphicFramePr/>
          <p:nvPr>
            <p:extLst>
              <p:ext uri="{D42A27DB-BD31-4B8C-83A1-F6EECF244321}">
                <p14:modId xmlns:p14="http://schemas.microsoft.com/office/powerpoint/2010/main" val="3202370334"/>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FBAE07B5-C16E-0109-523E-C16A83349C79}"/>
              </a:ext>
            </a:extLst>
          </p:cNvPr>
          <p:cNvSpPr txBox="1"/>
          <p:nvPr/>
        </p:nvSpPr>
        <p:spPr>
          <a:xfrm>
            <a:off x="6613865" y="2083283"/>
            <a:ext cx="1218603" cy="584775"/>
          </a:xfrm>
          <a:prstGeom prst="rect">
            <a:avLst/>
          </a:prstGeom>
          <a:noFill/>
        </p:spPr>
        <p:txBody>
          <a:bodyPr wrap="none" rtlCol="0">
            <a:spAutoFit/>
          </a:bodyPr>
          <a:lstStyle/>
          <a:p>
            <a:r>
              <a:rPr lang="en-IN" sz="1600"/>
              <a:t>Incomplete </a:t>
            </a:r>
          </a:p>
          <a:p>
            <a:r>
              <a:rPr lang="en-IN" sz="1600"/>
              <a:t>data</a:t>
            </a:r>
            <a:endParaRPr lang="en-US" sz="1600" dirty="0"/>
          </a:p>
        </p:txBody>
      </p:sp>
      <p:sp>
        <p:nvSpPr>
          <p:cNvPr id="6" name="TextBox 5">
            <a:extLst>
              <a:ext uri="{FF2B5EF4-FFF2-40B4-BE49-F238E27FC236}">
                <a16:creationId xmlns:a16="http://schemas.microsoft.com/office/drawing/2014/main" id="{653A5C97-0756-8B94-D914-02F31452DC24}"/>
              </a:ext>
            </a:extLst>
          </p:cNvPr>
          <p:cNvSpPr txBox="1"/>
          <p:nvPr/>
        </p:nvSpPr>
        <p:spPr>
          <a:xfrm>
            <a:off x="9082238" y="3571117"/>
            <a:ext cx="1072922" cy="584775"/>
          </a:xfrm>
          <a:prstGeom prst="rect">
            <a:avLst/>
          </a:prstGeom>
          <a:noFill/>
        </p:spPr>
        <p:txBody>
          <a:bodyPr wrap="none" rtlCol="0">
            <a:spAutoFit/>
          </a:bodyPr>
          <a:lstStyle/>
          <a:p>
            <a:r>
              <a:rPr lang="en-IN" sz="1600"/>
              <a:t>Technical </a:t>
            </a:r>
          </a:p>
          <a:p>
            <a:r>
              <a:rPr lang="en-IN" sz="1600"/>
              <a:t>Expertise</a:t>
            </a:r>
            <a:endParaRPr lang="en-US" sz="1600" dirty="0"/>
          </a:p>
        </p:txBody>
      </p:sp>
    </p:spTree>
    <p:extLst>
      <p:ext uri="{BB962C8B-B14F-4D97-AF65-F5344CB8AC3E}">
        <p14:creationId xmlns:p14="http://schemas.microsoft.com/office/powerpoint/2010/main" val="175603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B96281C-838D-4BCD-BE5A-552E3519C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B7921E-D468-1B2B-129D-D17673845A8D}"/>
              </a:ext>
            </a:extLst>
          </p:cNvPr>
          <p:cNvSpPr txBox="1"/>
          <p:nvPr/>
        </p:nvSpPr>
        <p:spPr>
          <a:xfrm>
            <a:off x="974628" y="1438360"/>
            <a:ext cx="4538741" cy="3370729"/>
          </a:xfrm>
          <a:prstGeom prst="rect">
            <a:avLst/>
          </a:prstGeom>
        </p:spPr>
        <p:txBody>
          <a:bodyPr vert="horz" lIns="91440" tIns="45720" rIns="91440" bIns="45720" rtlCol="0" anchor="ctr">
            <a:normAutofit/>
          </a:bodyPr>
          <a:lstStyle/>
          <a:p>
            <a:pPr algn="l"/>
            <a:r>
              <a:rPr lang="en-US" sz="1400" b="0" i="0" dirty="0">
                <a:solidFill>
                  <a:srgbClr val="D1D5DB"/>
                </a:solidFill>
                <a:effectLst/>
                <a:latin typeface="Calisto MT (Body)"/>
              </a:rPr>
              <a:t>The developed regions such as North America and Europe have achieved high levels of electrification, and there is no significant difference in access to electricity between urban and rural areas in these regions.</a:t>
            </a:r>
          </a:p>
          <a:p>
            <a:pPr algn="l"/>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However, in developing economies, there is a stark contrast in the distribution of electricity between rural and urban areas. The rural areas in these countries have considerably less access to electricity compared to their urban counterparts.</a:t>
            </a:r>
          </a:p>
          <a:p>
            <a:pPr algn="l"/>
            <a:endParaRPr lang="en-US" sz="1400" b="0" i="0" dirty="0">
              <a:solidFill>
                <a:srgbClr val="D1D5DB"/>
              </a:solidFill>
              <a:effectLst/>
              <a:latin typeface="Calisto MT (Body)"/>
            </a:endParaRPr>
          </a:p>
          <a:p>
            <a:pPr algn="l"/>
            <a:r>
              <a:rPr lang="en-US" sz="1400" b="0" i="0" dirty="0">
                <a:solidFill>
                  <a:srgbClr val="D1D5DB"/>
                </a:solidFill>
                <a:effectLst/>
                <a:latin typeface="Calisto MT (Body)"/>
              </a:rPr>
              <a:t>This difference in electrification rates between rural and urban areas of developing countries is a challenge that needs to be addressed in order to improve the overall access to electricity in these regions.</a:t>
            </a:r>
          </a:p>
        </p:txBody>
      </p:sp>
      <p:sp>
        <p:nvSpPr>
          <p:cNvPr id="33" name="Rectangle 32">
            <a:extLst>
              <a:ext uri="{FF2B5EF4-FFF2-40B4-BE49-F238E27FC236}">
                <a16:creationId xmlns:a16="http://schemas.microsoft.com/office/drawing/2014/main" id="{A0DBF9AA-DD4B-4A5E-B4E5-CA1FD99D2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65196"/>
            <a:ext cx="5121372"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287072AA-FFF5-1362-5585-B40804978A64}"/>
              </a:ext>
            </a:extLst>
          </p:cNvPr>
          <p:cNvGraphicFramePr>
            <a:graphicFrameLocks noGrp="1"/>
          </p:cNvGraphicFramePr>
          <p:nvPr>
            <p:ph idx="1"/>
            <p:extLst>
              <p:ext uri="{D42A27DB-BD31-4B8C-83A1-F6EECF244321}">
                <p14:modId xmlns:p14="http://schemas.microsoft.com/office/powerpoint/2010/main" val="739409449"/>
              </p:ext>
            </p:extLst>
          </p:nvPr>
        </p:nvGraphicFramePr>
        <p:xfrm>
          <a:off x="6563762" y="1438360"/>
          <a:ext cx="4233113" cy="383531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08DB1215-366E-63BE-4FD8-413D8D3C4901}"/>
              </a:ext>
            </a:extLst>
          </p:cNvPr>
          <p:cNvSpPr txBox="1"/>
          <p:nvPr/>
        </p:nvSpPr>
        <p:spPr>
          <a:xfrm>
            <a:off x="1363058" y="199645"/>
            <a:ext cx="9077082" cy="584775"/>
          </a:xfrm>
          <a:prstGeom prst="rect">
            <a:avLst/>
          </a:prstGeom>
          <a:noFill/>
        </p:spPr>
        <p:txBody>
          <a:bodyPr wrap="square" rtlCol="0">
            <a:spAutoFit/>
          </a:bodyPr>
          <a:lstStyle/>
          <a:p>
            <a:pPr algn="ctr"/>
            <a:r>
              <a:rPr lang="en-US" sz="3200" b="1" u="sng" dirty="0">
                <a:solidFill>
                  <a:schemeClr val="bg1">
                    <a:lumMod val="95000"/>
                  </a:schemeClr>
                </a:solidFill>
                <a:latin typeface="+mj-lt"/>
              </a:rPr>
              <a:t>REGION WISE ACCESS TO ELECTRICITY </a:t>
            </a:r>
            <a:endParaRPr lang="en-IN" sz="3200" dirty="0">
              <a:solidFill>
                <a:schemeClr val="bg1">
                  <a:lumMod val="95000"/>
                </a:schemeClr>
              </a:solidFill>
              <a:latin typeface="+mj-lt"/>
            </a:endParaRPr>
          </a:p>
        </p:txBody>
      </p:sp>
    </p:spTree>
    <p:extLst>
      <p:ext uri="{BB962C8B-B14F-4D97-AF65-F5344CB8AC3E}">
        <p14:creationId xmlns:p14="http://schemas.microsoft.com/office/powerpoint/2010/main" val="27379677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FF028F-9B43-2CE8-C3B3-A778B2C15C7B}"/>
              </a:ext>
            </a:extLst>
          </p:cNvPr>
          <p:cNvSpPr txBox="1"/>
          <p:nvPr/>
        </p:nvSpPr>
        <p:spPr>
          <a:xfrm>
            <a:off x="989995" y="1187957"/>
            <a:ext cx="3078749" cy="4482084"/>
          </a:xfrm>
          <a:prstGeom prst="rect">
            <a:avLst/>
          </a:prstGeom>
        </p:spPr>
        <p:txBody>
          <a:bodyPr vert="horz" lIns="91440" tIns="45720" rIns="91440" bIns="45720" rtlCol="0" anchor="t">
            <a:normAutofit fontScale="85000" lnSpcReduction="20000"/>
          </a:bodyPr>
          <a:lstStyle/>
          <a:p>
            <a:pPr algn="l"/>
            <a:br>
              <a:rPr lang="en-US" sz="1600" b="0" i="0" dirty="0">
                <a:solidFill>
                  <a:srgbClr val="D1D5DB"/>
                </a:solidFill>
                <a:effectLst/>
                <a:latin typeface="Söhne"/>
              </a:rPr>
            </a:br>
            <a:r>
              <a:rPr lang="en-US" sz="1600" b="0" i="0" dirty="0">
                <a:solidFill>
                  <a:srgbClr val="D1D5DB"/>
                </a:solidFill>
                <a:effectLst/>
                <a:latin typeface="Calisto MT (Body)"/>
              </a:rPr>
              <a:t>Over the past two decades, there has been a gradual increase in the number of countries that have achieved a minimum of 75% electrification. This growth is primarily driven by countries in the lower economic group that are gradually developing.</a:t>
            </a:r>
          </a:p>
          <a:p>
            <a:pPr algn="l"/>
            <a:endParaRPr lang="en-US" sz="1600" b="0" i="0" dirty="0">
              <a:solidFill>
                <a:srgbClr val="D1D5DB"/>
              </a:solidFill>
              <a:effectLst/>
              <a:latin typeface="Calisto MT (Body)"/>
            </a:endParaRPr>
          </a:p>
          <a:p>
            <a:pPr algn="l"/>
            <a:r>
              <a:rPr lang="en-US" sz="1600" b="0" i="0" dirty="0">
                <a:solidFill>
                  <a:srgbClr val="D1D5DB"/>
                </a:solidFill>
                <a:effectLst/>
                <a:latin typeface="Calisto MT (Body)"/>
              </a:rPr>
              <a:t>The 2000s in a particular saw a sharp increase in the total count of countries that achieved minimum 75% electrification. This positive trend reflects the efforts made by developing countries to increase their electrification rates and improve the living standards of their citizens.</a:t>
            </a:r>
          </a:p>
          <a:p>
            <a:pPr algn="l"/>
            <a:endParaRPr lang="en-US" sz="1600" b="0" i="0" dirty="0">
              <a:solidFill>
                <a:srgbClr val="D1D5DB"/>
              </a:solidFill>
              <a:effectLst/>
              <a:latin typeface="Calisto MT (Body)"/>
            </a:endParaRPr>
          </a:p>
          <a:p>
            <a:pPr algn="l"/>
            <a:r>
              <a:rPr lang="en-US" sz="1600" b="0" i="0" dirty="0">
                <a:solidFill>
                  <a:srgbClr val="D1D5DB"/>
                </a:solidFill>
                <a:effectLst/>
                <a:latin typeface="Calisto MT (Body)"/>
              </a:rPr>
              <a:t>Furthermore, the developing countries have contributed the most to this increasing trend, reflecting their sustained efforts in improving their energy infrastructure and access to electricity.</a:t>
            </a:r>
          </a:p>
          <a:p>
            <a:pPr>
              <a:lnSpc>
                <a:spcPct val="90000"/>
              </a:lnSpc>
              <a:spcBef>
                <a:spcPct val="20000"/>
              </a:spcBef>
              <a:spcAft>
                <a:spcPts val="600"/>
              </a:spcAft>
              <a:buClr>
                <a:schemeClr val="tx2"/>
              </a:buClr>
              <a:buSzPct val="70000"/>
              <a:buFont typeface="Wingdings 2" charset="2"/>
            </a:pPr>
            <a:endPar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pic>
        <p:nvPicPr>
          <p:cNvPr id="9" name="Picture 8">
            <a:extLst>
              <a:ext uri="{FF2B5EF4-FFF2-40B4-BE49-F238E27FC236}">
                <a16:creationId xmlns:a16="http://schemas.microsoft.com/office/drawing/2014/main" id="{08D23C79-C509-26FD-6739-4ADDAACAA650}"/>
              </a:ext>
            </a:extLst>
          </p:cNvPr>
          <p:cNvPicPr>
            <a:picLocks noChangeAspect="1"/>
          </p:cNvPicPr>
          <p:nvPr/>
        </p:nvPicPr>
        <p:blipFill>
          <a:blip r:embed="rId2"/>
          <a:stretch>
            <a:fillRect/>
          </a:stretch>
        </p:blipFill>
        <p:spPr>
          <a:xfrm>
            <a:off x="4906339" y="1187957"/>
            <a:ext cx="6642193" cy="4769796"/>
          </a:xfrm>
          <a:prstGeom prst="rect">
            <a:avLst/>
          </a:prstGeom>
        </p:spPr>
      </p:pic>
      <p:sp>
        <p:nvSpPr>
          <p:cNvPr id="2" name="TextBox 1">
            <a:extLst>
              <a:ext uri="{FF2B5EF4-FFF2-40B4-BE49-F238E27FC236}">
                <a16:creationId xmlns:a16="http://schemas.microsoft.com/office/drawing/2014/main" id="{A15C8DBC-7849-8494-FED8-18C348CFEE6C}"/>
              </a:ext>
            </a:extLst>
          </p:cNvPr>
          <p:cNvSpPr txBox="1"/>
          <p:nvPr/>
        </p:nvSpPr>
        <p:spPr>
          <a:xfrm>
            <a:off x="1340529" y="310718"/>
            <a:ext cx="9188388" cy="584775"/>
          </a:xfrm>
          <a:prstGeom prst="rect">
            <a:avLst/>
          </a:prstGeom>
          <a:noFill/>
        </p:spPr>
        <p:txBody>
          <a:bodyPr wrap="square" rtlCol="0">
            <a:spAutoFit/>
          </a:bodyPr>
          <a:lstStyle/>
          <a:p>
            <a:pPr algn="ctr"/>
            <a:r>
              <a:rPr lang="en-US" sz="3200" b="1" u="sng" dirty="0">
                <a:solidFill>
                  <a:schemeClr val="bg1"/>
                </a:solidFill>
                <a:latin typeface="+mj-lt"/>
              </a:rPr>
              <a:t>COUNT OF COUNTRIES (75%+ ACCESS)</a:t>
            </a:r>
            <a:endParaRPr lang="en-IN" sz="3200" dirty="0">
              <a:solidFill>
                <a:schemeClr val="bg1"/>
              </a:solidFill>
              <a:latin typeface="+mj-lt"/>
            </a:endParaRPr>
          </a:p>
        </p:txBody>
      </p:sp>
    </p:spTree>
    <p:extLst>
      <p:ext uri="{BB962C8B-B14F-4D97-AF65-F5344CB8AC3E}">
        <p14:creationId xmlns:p14="http://schemas.microsoft.com/office/powerpoint/2010/main" val="245052986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E3274C-959B-E03B-94A5-32E619CC37A7}"/>
              </a:ext>
            </a:extLst>
          </p:cNvPr>
          <p:cNvSpPr txBox="1"/>
          <p:nvPr/>
        </p:nvSpPr>
        <p:spPr>
          <a:xfrm>
            <a:off x="913795" y="1732449"/>
            <a:ext cx="3078749" cy="3594153"/>
          </a:xfrm>
          <a:prstGeom prst="rect">
            <a:avLst/>
          </a:prstGeom>
        </p:spPr>
        <p:txBody>
          <a:bodyPr vert="horz" lIns="91440" tIns="45720" rIns="91440" bIns="45720" rtlCol="0" anchor="t">
            <a:normAutofit lnSpcReduction="10000"/>
          </a:bodyPr>
          <a:lstStyle/>
          <a:p>
            <a:pPr algn="l"/>
            <a:r>
              <a:rPr lang="en-US" sz="1600" b="0" i="0" dirty="0">
                <a:solidFill>
                  <a:srgbClr val="D1D5DB"/>
                </a:solidFill>
                <a:effectLst/>
                <a:latin typeface="Calisto MT (Body)"/>
              </a:rPr>
              <a:t>Oil is a non-renewable source of energy that is cheaper to produce electricity with and easier to acquire.</a:t>
            </a:r>
          </a:p>
          <a:p>
            <a:pPr algn="l">
              <a:buFont typeface="Arial" panose="020B0604020202020204" pitchFamily="34" charset="0"/>
              <a:buChar char="•"/>
            </a:pPr>
            <a:endParaRPr lang="en-US" sz="1600" b="0" i="0" dirty="0">
              <a:solidFill>
                <a:srgbClr val="D1D5DB"/>
              </a:solidFill>
              <a:effectLst/>
              <a:latin typeface="Calisto MT (Body)"/>
            </a:endParaRPr>
          </a:p>
          <a:p>
            <a:pPr algn="l"/>
            <a:r>
              <a:rPr lang="en-US" sz="1600" b="0" i="0" dirty="0">
                <a:solidFill>
                  <a:srgbClr val="D1D5DB"/>
                </a:solidFill>
                <a:effectLst/>
                <a:latin typeface="Calisto MT (Body)"/>
              </a:rPr>
              <a:t>However, producing electricity from non-renewable sources like oil can result in hazardous waste and pollution of the environment.</a:t>
            </a:r>
          </a:p>
          <a:p>
            <a:pPr algn="l">
              <a:buFont typeface="Arial" panose="020B0604020202020204" pitchFamily="34" charset="0"/>
              <a:buChar char="•"/>
            </a:pPr>
            <a:endParaRPr lang="en-US" sz="1600" b="0" i="0" dirty="0">
              <a:solidFill>
                <a:srgbClr val="D1D5DB"/>
              </a:solidFill>
              <a:effectLst/>
              <a:latin typeface="Calisto MT (Body)"/>
            </a:endParaRPr>
          </a:p>
          <a:p>
            <a:pPr algn="l"/>
            <a:r>
              <a:rPr lang="en-US" sz="1600" b="0" i="0" dirty="0">
                <a:solidFill>
                  <a:srgbClr val="D1D5DB"/>
                </a:solidFill>
                <a:effectLst/>
                <a:latin typeface="Calisto MT (Body)"/>
              </a:rPr>
              <a:t>North America and Europe have a greater reliance on nuclear energy, while other regions rely more on oil sources.</a:t>
            </a:r>
          </a:p>
        </p:txBody>
      </p:sp>
      <p:pic>
        <p:nvPicPr>
          <p:cNvPr id="3" name="Picture 2">
            <a:extLst>
              <a:ext uri="{FF2B5EF4-FFF2-40B4-BE49-F238E27FC236}">
                <a16:creationId xmlns:a16="http://schemas.microsoft.com/office/drawing/2014/main" id="{A23CBDF9-43FA-87B7-5B92-24E96393F862}"/>
              </a:ext>
            </a:extLst>
          </p:cNvPr>
          <p:cNvPicPr>
            <a:picLocks noChangeAspect="1"/>
          </p:cNvPicPr>
          <p:nvPr/>
        </p:nvPicPr>
        <p:blipFill>
          <a:blip r:embed="rId2"/>
          <a:stretch>
            <a:fillRect/>
          </a:stretch>
        </p:blipFill>
        <p:spPr>
          <a:xfrm>
            <a:off x="4906339" y="2133772"/>
            <a:ext cx="6642193" cy="2590454"/>
          </a:xfrm>
          <a:prstGeom prst="rect">
            <a:avLst/>
          </a:prstGeom>
        </p:spPr>
      </p:pic>
      <p:sp>
        <p:nvSpPr>
          <p:cNvPr id="5" name="TextBox 4">
            <a:extLst>
              <a:ext uri="{FF2B5EF4-FFF2-40B4-BE49-F238E27FC236}">
                <a16:creationId xmlns:a16="http://schemas.microsoft.com/office/drawing/2014/main" id="{D0B4B754-FFCE-4867-54FB-507A131206CE}"/>
              </a:ext>
            </a:extLst>
          </p:cNvPr>
          <p:cNvSpPr txBox="1"/>
          <p:nvPr/>
        </p:nvSpPr>
        <p:spPr>
          <a:xfrm>
            <a:off x="1198485" y="479394"/>
            <a:ext cx="9827581" cy="954107"/>
          </a:xfrm>
          <a:prstGeom prst="rect">
            <a:avLst/>
          </a:prstGeom>
          <a:noFill/>
        </p:spPr>
        <p:txBody>
          <a:bodyPr wrap="square" rtlCol="0">
            <a:spAutoFit/>
          </a:bodyPr>
          <a:lstStyle/>
          <a:p>
            <a:pPr algn="ctr"/>
            <a:r>
              <a:rPr lang="en-IN" sz="2800" b="1" u="sng" dirty="0">
                <a:solidFill>
                  <a:schemeClr val="bg1"/>
                </a:solidFill>
                <a:latin typeface="+mj-lt"/>
              </a:rPr>
              <a:t>COMPARISION OF ELECTRICITY PRODUCTION THROUGH NUCLEAR &amp; OI</a:t>
            </a:r>
            <a:r>
              <a:rPr lang="en-IN" sz="2800" u="sng" dirty="0">
                <a:solidFill>
                  <a:schemeClr val="bg1"/>
                </a:solidFill>
              </a:rPr>
              <a:t>L</a:t>
            </a:r>
          </a:p>
        </p:txBody>
      </p:sp>
    </p:spTree>
    <p:extLst>
      <p:ext uri="{BB962C8B-B14F-4D97-AF65-F5344CB8AC3E}">
        <p14:creationId xmlns:p14="http://schemas.microsoft.com/office/powerpoint/2010/main" val="35809078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27A57-CB08-8542-2284-878114990FC4}"/>
              </a:ext>
            </a:extLst>
          </p:cNvPr>
          <p:cNvSpPr txBox="1"/>
          <p:nvPr/>
        </p:nvSpPr>
        <p:spPr>
          <a:xfrm>
            <a:off x="5146160" y="609600"/>
            <a:ext cx="5978072" cy="97045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500" b="1"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NUCLEAR POWER PRODUCTION REGION WISE AND INCOME WISE</a:t>
            </a:r>
          </a:p>
        </p:txBody>
      </p:sp>
      <p:pic>
        <p:nvPicPr>
          <p:cNvPr id="16" name="Picture 15">
            <a:extLst>
              <a:ext uri="{FF2B5EF4-FFF2-40B4-BE49-F238E27FC236}">
                <a16:creationId xmlns:a16="http://schemas.microsoft.com/office/drawing/2014/main" id="{7AA41F59-BAF0-4CFD-A9FA-ED4C838B54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 name="Picture 5">
            <a:extLst>
              <a:ext uri="{FF2B5EF4-FFF2-40B4-BE49-F238E27FC236}">
                <a16:creationId xmlns:a16="http://schemas.microsoft.com/office/drawing/2014/main" id="{BCA8993D-43BD-0FBE-CE21-9B586D18BD6A}"/>
              </a:ext>
            </a:extLst>
          </p:cNvPr>
          <p:cNvPicPr>
            <a:picLocks noChangeAspect="1"/>
          </p:cNvPicPr>
          <p:nvPr/>
        </p:nvPicPr>
        <p:blipFill rotWithShape="1">
          <a:blip r:embed="rId4"/>
          <a:srcRect r="496" b="-2"/>
          <a:stretch/>
        </p:blipFill>
        <p:spPr>
          <a:xfrm>
            <a:off x="643339" y="3511127"/>
            <a:ext cx="3877216" cy="2706794"/>
          </a:xfrm>
          <a:prstGeom prst="rect">
            <a:avLst/>
          </a:prstGeom>
        </p:spPr>
      </p:pic>
      <p:sp>
        <p:nvSpPr>
          <p:cNvPr id="2" name="TextBox 1">
            <a:extLst>
              <a:ext uri="{FF2B5EF4-FFF2-40B4-BE49-F238E27FC236}">
                <a16:creationId xmlns:a16="http://schemas.microsoft.com/office/drawing/2014/main" id="{20A520DC-BBD5-0456-938D-4BE79BACD3B6}"/>
              </a:ext>
            </a:extLst>
          </p:cNvPr>
          <p:cNvSpPr txBox="1"/>
          <p:nvPr/>
        </p:nvSpPr>
        <p:spPr>
          <a:xfrm>
            <a:off x="5146160" y="1828801"/>
            <a:ext cx="5978072" cy="3866048"/>
          </a:xfrm>
          <a:prstGeom prst="rect">
            <a:avLst/>
          </a:prstGeom>
        </p:spPr>
        <p:txBody>
          <a:bodyPr vert="horz" lIns="91440" tIns="45720" rIns="91440" bIns="45720" rtlCol="0" anchor="ctr">
            <a:normAutofit fontScale="92500" lnSpcReduction="20000"/>
          </a:bodyPr>
          <a:lstStyle/>
          <a:p>
            <a:pPr algn="l"/>
            <a:r>
              <a:rPr lang="en-US" b="0" i="0" dirty="0">
                <a:solidFill>
                  <a:srgbClr val="D1D5DB"/>
                </a:solidFill>
                <a:effectLst/>
                <a:latin typeface="Calisto MT (Body)"/>
              </a:rPr>
              <a:t>Nuclear sources of energy are a relatively expensive and challenging energy source to acquire for generating electricity, but they are considered one of the most efficient and cleaner sources of energy.</a:t>
            </a:r>
          </a:p>
          <a:p>
            <a:pPr algn="l">
              <a:buFont typeface="Arial" panose="020B0604020202020204" pitchFamily="34" charset="0"/>
              <a:buChar char="•"/>
            </a:pPr>
            <a:endParaRPr lang="en-US" b="0" i="0" dirty="0">
              <a:solidFill>
                <a:srgbClr val="D1D5DB"/>
              </a:solidFill>
              <a:effectLst/>
              <a:latin typeface="Calisto MT (Body)"/>
            </a:endParaRPr>
          </a:p>
          <a:p>
            <a:pPr algn="l"/>
            <a:r>
              <a:rPr lang="en-US" b="0" i="0" dirty="0">
                <a:solidFill>
                  <a:srgbClr val="D1D5DB"/>
                </a:solidFill>
                <a:effectLst/>
                <a:latin typeface="Calisto MT (Body)"/>
              </a:rPr>
              <a:t>High income and upper middle-income countries tend to rely more on nuclear sources than on oil due to their higher economic capacity and advanced technological infrastructure.</a:t>
            </a:r>
          </a:p>
          <a:p>
            <a:pPr algn="l">
              <a:buFont typeface="Arial" panose="020B0604020202020204" pitchFamily="34" charset="0"/>
              <a:buChar char="•"/>
            </a:pPr>
            <a:endParaRPr lang="en-US" b="0" i="0" dirty="0">
              <a:solidFill>
                <a:srgbClr val="D1D5DB"/>
              </a:solidFill>
              <a:effectLst/>
              <a:latin typeface="Calisto MT (Body)"/>
            </a:endParaRPr>
          </a:p>
          <a:p>
            <a:pPr algn="l"/>
            <a:r>
              <a:rPr lang="en-US" b="0" i="0" dirty="0">
                <a:solidFill>
                  <a:srgbClr val="D1D5DB"/>
                </a:solidFill>
                <a:effectLst/>
                <a:latin typeface="Calisto MT (Body)"/>
              </a:rPr>
              <a:t>In contrast, low income and lower middle-income countries contribute less to the production of nuclear power and rely more on oil sources to generate electricity, as they may face significant technological hurdles in developing nuclear energy.</a:t>
            </a:r>
          </a:p>
          <a:p>
            <a:pPr algn="l">
              <a:buFont typeface="Arial" panose="020B0604020202020204" pitchFamily="34" charset="0"/>
              <a:buChar char="•"/>
            </a:pPr>
            <a:endParaRPr lang="en-US" b="0" i="0" dirty="0">
              <a:solidFill>
                <a:srgbClr val="D1D5DB"/>
              </a:solidFill>
              <a:effectLst/>
              <a:latin typeface="Calisto MT (Body)"/>
            </a:endParaRPr>
          </a:p>
          <a:p>
            <a:pPr algn="l"/>
            <a:r>
              <a:rPr lang="en-US" b="0" i="0" dirty="0">
                <a:solidFill>
                  <a:srgbClr val="D1D5DB"/>
                </a:solidFill>
                <a:effectLst/>
                <a:latin typeface="Calisto MT (Body)"/>
              </a:rPr>
              <a:t>Despite being an overall easier and cheaper energy source to acquire, oil production has its drawbacks, such as hazardous waste and pollution of the environment.</a:t>
            </a:r>
          </a:p>
          <a:p>
            <a:pPr>
              <a:spcBef>
                <a:spcPct val="20000"/>
              </a:spcBef>
              <a:spcAft>
                <a:spcPts val="600"/>
              </a:spcAft>
              <a:buClr>
                <a:srgbClr val="4196F7"/>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7" name="Picture 6">
            <a:extLst>
              <a:ext uri="{FF2B5EF4-FFF2-40B4-BE49-F238E27FC236}">
                <a16:creationId xmlns:a16="http://schemas.microsoft.com/office/drawing/2014/main" id="{C9A263B0-553F-8E45-CB99-3951108224A1}"/>
              </a:ext>
            </a:extLst>
          </p:cNvPr>
          <p:cNvPicPr>
            <a:picLocks noChangeAspect="1"/>
          </p:cNvPicPr>
          <p:nvPr/>
        </p:nvPicPr>
        <p:blipFill>
          <a:blip r:embed="rId5"/>
          <a:stretch>
            <a:fillRect/>
          </a:stretch>
        </p:blipFill>
        <p:spPr>
          <a:xfrm>
            <a:off x="643339" y="727930"/>
            <a:ext cx="3877216" cy="2543530"/>
          </a:xfrm>
          <a:prstGeom prst="rect">
            <a:avLst/>
          </a:prstGeom>
        </p:spPr>
      </p:pic>
    </p:spTree>
    <p:extLst>
      <p:ext uri="{BB962C8B-B14F-4D97-AF65-F5344CB8AC3E}">
        <p14:creationId xmlns:p14="http://schemas.microsoft.com/office/powerpoint/2010/main" val="3341445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822</TotalTime>
  <Words>950</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Calisto MT</vt:lpstr>
      <vt:lpstr>Calisto MT (Body)</vt:lpstr>
      <vt:lpstr>Söhne</vt:lpstr>
      <vt:lpstr>Wingdings 2</vt:lpstr>
      <vt:lpstr>Slate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Aanchal Singh</dc:creator>
  <cp:lastModifiedBy>Aanchal Singh</cp:lastModifiedBy>
  <cp:revision>10</cp:revision>
  <dcterms:created xsi:type="dcterms:W3CDTF">2023-01-17T03:35:57Z</dcterms:created>
  <dcterms:modified xsi:type="dcterms:W3CDTF">2023-05-01T15:01:32Z</dcterms:modified>
</cp:coreProperties>
</file>