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Jacques Francois Shadow"/>
      <p:regular r:id="rId17"/>
    </p:embeddedFont>
    <p:embeddedFont>
      <p:font typeface="Galdeano"/>
      <p:regular r:id="rId18"/>
    </p:embeddedFont>
    <p:embeddedFont>
      <p:font typeface="Amarante"/>
      <p:regular r:id="rId19"/>
    </p:embeddedFont>
    <p:embeddedFont>
      <p:font typeface="Libre Baskerville"/>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7.xml"/><Relationship Id="rId22" Type="http://schemas.openxmlformats.org/officeDocument/2006/relationships/font" Target="fonts/LibreBaskerville-italic.fntdata"/><Relationship Id="rId10" Type="http://schemas.openxmlformats.org/officeDocument/2006/relationships/slide" Target="slides/slide6.xml"/><Relationship Id="rId21" Type="http://schemas.openxmlformats.org/officeDocument/2006/relationships/font" Target="fonts/LibreBaskerville-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JacquesFrancoisShadow-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marante-regular.fntdata"/><Relationship Id="rId6" Type="http://schemas.openxmlformats.org/officeDocument/2006/relationships/slide" Target="slides/slide2.xml"/><Relationship Id="rId18" Type="http://schemas.openxmlformats.org/officeDocument/2006/relationships/font" Target="fonts/Galdea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200" u="none" cap="none" strike="noStrike">
                <a:solidFill>
                  <a:schemeClr val="dk1"/>
                </a:solidFill>
                <a:latin typeface="Calibri"/>
                <a:ea typeface="Calibri"/>
                <a:cs typeface="Calibri"/>
                <a:sym typeface="Calibri"/>
              </a:defRPr>
            </a:lvl2pPr>
            <a:lvl3pPr indent="0" lvl="2" marL="914400" marR="0" rtl="0" algn="l">
              <a:spcBef>
                <a:spcPts val="0"/>
              </a:spcBef>
              <a:defRPr b="0" i="0" sz="1200" u="none" cap="none" strike="noStrike">
                <a:solidFill>
                  <a:schemeClr val="dk1"/>
                </a:solidFill>
                <a:latin typeface="Calibri"/>
                <a:ea typeface="Calibri"/>
                <a:cs typeface="Calibri"/>
                <a:sym typeface="Calibri"/>
              </a:defRPr>
            </a:lvl3pPr>
            <a:lvl4pPr indent="0" lvl="3" marL="1371600" marR="0" rtl="0" algn="l">
              <a:spcBef>
                <a:spcPts val="0"/>
              </a:spcBef>
              <a:defRPr b="0" i="0" sz="1200" u="none" cap="none" strike="noStrike">
                <a:solidFill>
                  <a:schemeClr val="dk1"/>
                </a:solidFill>
                <a:latin typeface="Calibri"/>
                <a:ea typeface="Calibri"/>
                <a:cs typeface="Calibri"/>
                <a:sym typeface="Calibri"/>
              </a:defRPr>
            </a:lvl4pPr>
            <a:lvl5pPr indent="0" lvl="4" marL="1828800" marR="0" rtl="0" algn="l">
              <a:spcBef>
                <a:spcPts val="0"/>
              </a:spcBef>
              <a:defRPr b="0" i="0" sz="1200" u="none" cap="none" strike="noStrike">
                <a:solidFill>
                  <a:schemeClr val="dk1"/>
                </a:solidFill>
                <a:latin typeface="Calibri"/>
                <a:ea typeface="Calibri"/>
                <a:cs typeface="Calibri"/>
                <a:sym typeface="Calibri"/>
              </a:defRPr>
            </a:lvl5pPr>
            <a:lvl6pPr indent="0" lvl="5" marL="2286000" marR="0" rtl="0" algn="l">
              <a:spcBef>
                <a:spcPts val="0"/>
              </a:spcBef>
              <a:defRPr b="0" i="0" sz="1200" u="none" cap="none" strike="noStrike">
                <a:solidFill>
                  <a:schemeClr val="dk1"/>
                </a:solidFill>
                <a:latin typeface="Calibri"/>
                <a:ea typeface="Calibri"/>
                <a:cs typeface="Calibri"/>
                <a:sym typeface="Calibri"/>
              </a:defRPr>
            </a:lvl6pPr>
            <a:lvl7pPr indent="0" lvl="6" marL="2743200" marR="0" rtl="0" algn="l">
              <a:spcBef>
                <a:spcPts val="0"/>
              </a:spcBef>
              <a:defRPr b="0" i="0" sz="1200" u="none" cap="none" strike="noStrike">
                <a:solidFill>
                  <a:schemeClr val="dk1"/>
                </a:solidFill>
                <a:latin typeface="Calibri"/>
                <a:ea typeface="Calibri"/>
                <a:cs typeface="Calibri"/>
                <a:sym typeface="Calibri"/>
              </a:defRPr>
            </a:lvl7pPr>
            <a:lvl8pPr indent="0" lvl="7" marL="3200400" marR="0" rtl="0" algn="l">
              <a:spcBef>
                <a:spcPts val="0"/>
              </a:spcBef>
              <a:defRPr b="0" i="0" sz="1200" u="none" cap="none" strike="noStrike">
                <a:solidFill>
                  <a:schemeClr val="dk1"/>
                </a:solidFill>
                <a:latin typeface="Calibri"/>
                <a:ea typeface="Calibri"/>
                <a:cs typeface="Calibri"/>
                <a:sym typeface="Calibri"/>
              </a:defRPr>
            </a:lvl8pPr>
            <a:lvl9pPr indent="0" lvl="8" marL="3657600" marR="0" rtl="0" algn="l">
              <a:spcBef>
                <a:spcPts val="0"/>
              </a:spcBef>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chemeClr val="dk1"/>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4" name="Shape 1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Its logic is easy to understand</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It's reasonably fast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It's reasonably lightweight</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Even a naive cache eviction policy may prove better than none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Your expensive calculations tend toward single-use</a:t>
            </a:r>
          </a:p>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It works well for data subject to sequentiality</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1" name="Shape 18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1" name="Shape 2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457200" y="274637"/>
            <a:ext cx="7467600" cy="1143000"/>
          </a:xfrm>
          <a:prstGeom prst="rect">
            <a:avLst/>
          </a:prstGeom>
          <a:noFill/>
          <a:ln>
            <a:noFill/>
          </a:ln>
        </p:spPr>
        <p:txBody>
          <a:bodyPr anchorCtr="0" anchor="b" bIns="91425" lIns="91425" rIns="91425" tIns="91425"/>
          <a:lstStyle>
            <a:lvl1pPr lvl="0" rtl="0" algn="l">
              <a:spcBef>
                <a:spcPts val="0"/>
              </a:spcBef>
              <a:buClr>
                <a:schemeClr val="dk2"/>
              </a:buClr>
              <a:buFont typeface="Libre Baskerville"/>
              <a:buNone/>
              <a:defRPr b="0" sz="3000" cap="small">
                <a:solidFill>
                  <a:schemeClr val="dk2"/>
                </a:solidFill>
                <a:latin typeface="Libre Baskerville"/>
                <a:ea typeface="Libre Baskerville"/>
                <a:cs typeface="Libre Baskerville"/>
                <a:sym typeface="Libre Baskervill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457200" y="1600200"/>
            <a:ext cx="7467600" cy="4873751"/>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24" name="Shape 24"/>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25" name="Shape 25"/>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26" name="Shape 26"/>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7467600" cy="1143000"/>
          </a:xfrm>
          <a:prstGeom prst="rect">
            <a:avLst/>
          </a:prstGeom>
          <a:noFill/>
          <a:ln>
            <a:noFill/>
          </a:ln>
        </p:spPr>
        <p:txBody>
          <a:bodyPr anchorCtr="0" anchor="b" bIns="91425" lIns="91425" rIns="91425" tIns="91425"/>
          <a:lstStyle>
            <a:lvl1pPr lvl="0" rtl="0" algn="l">
              <a:spcBef>
                <a:spcPts val="0"/>
              </a:spcBef>
              <a:buClr>
                <a:schemeClr val="dk2"/>
              </a:buClr>
              <a:buFont typeface="Libre Baskerville"/>
              <a:buNone/>
              <a:defRPr b="0" sz="3000" cap="small">
                <a:solidFill>
                  <a:schemeClr val="dk2"/>
                </a:solidFill>
                <a:latin typeface="Libre Baskerville"/>
                <a:ea typeface="Libre Baskerville"/>
                <a:cs typeface="Libre Baskerville"/>
                <a:sym typeface="Libre Baskervill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6" name="Shape 126"/>
          <p:cNvSpPr txBox="1"/>
          <p:nvPr>
            <p:ph idx="1" type="body"/>
          </p:nvPr>
        </p:nvSpPr>
        <p:spPr>
          <a:xfrm rot="5400000">
            <a:off x="1754123" y="303275"/>
            <a:ext cx="4873751" cy="7467600"/>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127" name="Shape 127"/>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8" name="Shape 128"/>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9" name="Shape 129"/>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0" name="Shape 130"/>
        <p:cNvGrpSpPr/>
        <p:nvPr/>
      </p:nvGrpSpPr>
      <p:grpSpPr>
        <a:xfrm>
          <a:off x="0" y="0"/>
          <a:ext cx="0" cy="0"/>
          <a:chOff x="0" y="0"/>
          <a:chExt cx="0" cy="0"/>
        </a:xfrm>
      </p:grpSpPr>
      <p:sp>
        <p:nvSpPr>
          <p:cNvPr id="131" name="Shape 131"/>
          <p:cNvSpPr txBox="1"/>
          <p:nvPr>
            <p:ph type="title"/>
          </p:nvPr>
        </p:nvSpPr>
        <p:spPr>
          <a:xfrm rot="5400000">
            <a:off x="4541837" y="2362201"/>
            <a:ext cx="5851525" cy="1676399"/>
          </a:xfrm>
          <a:prstGeom prst="rect">
            <a:avLst/>
          </a:prstGeom>
          <a:noFill/>
          <a:ln>
            <a:noFill/>
          </a:ln>
        </p:spPr>
        <p:txBody>
          <a:bodyPr anchorCtr="0" anchor="b" bIns="91425" lIns="91425" rIns="91425" tIns="91425"/>
          <a:lstStyle>
            <a:lvl1pPr lvl="0" rtl="0" algn="l">
              <a:spcBef>
                <a:spcPts val="0"/>
              </a:spcBef>
              <a:buClr>
                <a:schemeClr val="dk2"/>
              </a:buClr>
              <a:buFont typeface="Libre Baskerville"/>
              <a:buNone/>
              <a:defRPr b="0" sz="3000" cap="small">
                <a:solidFill>
                  <a:schemeClr val="dk2"/>
                </a:solidFill>
                <a:latin typeface="Libre Baskerville"/>
                <a:ea typeface="Libre Baskerville"/>
                <a:cs typeface="Libre Baskerville"/>
                <a:sym typeface="Libre Baskervill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2" name="Shape 132"/>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133" name="Shape 133"/>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Shape 134"/>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5" name="Shape 135"/>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29" name="Shape 29"/>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30" name="Shape 30"/>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457200" y="274637"/>
            <a:ext cx="7467600" cy="1143000"/>
          </a:xfrm>
          <a:prstGeom prst="rect">
            <a:avLst/>
          </a:prstGeom>
          <a:noFill/>
          <a:ln>
            <a:noFill/>
          </a:ln>
        </p:spPr>
        <p:txBody>
          <a:bodyPr anchorCtr="0" anchor="b" bIns="91425" lIns="91425" rIns="91425" tIns="91425"/>
          <a:lstStyle>
            <a:lvl1pPr lvl="0" rtl="0" algn="l">
              <a:spcBef>
                <a:spcPts val="0"/>
              </a:spcBef>
              <a:buClr>
                <a:schemeClr val="dk2"/>
              </a:buClr>
              <a:buFont typeface="Libre Baskerville"/>
              <a:buNone/>
              <a:defRPr b="0" sz="3000" cap="small">
                <a:solidFill>
                  <a:schemeClr val="dk2"/>
                </a:solidFill>
                <a:latin typeface="Libre Baskerville"/>
                <a:ea typeface="Libre Baskerville"/>
                <a:cs typeface="Libre Baskerville"/>
                <a:sym typeface="Libre Baskervill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34" name="Shape 34"/>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35" name="Shape 35"/>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36" name="Shape 36"/>
        <p:cNvGrpSpPr/>
        <p:nvPr/>
      </p:nvGrpSpPr>
      <p:grpSpPr>
        <a:xfrm>
          <a:off x="0" y="0"/>
          <a:ext cx="0" cy="0"/>
          <a:chOff x="0" y="0"/>
          <a:chExt cx="0" cy="0"/>
        </a:xfrm>
      </p:grpSpPr>
      <p:sp>
        <p:nvSpPr>
          <p:cNvPr id="37" name="Shape 37"/>
          <p:cNvSpPr txBox="1"/>
          <p:nvPr>
            <p:ph type="ctrTitle"/>
          </p:nvPr>
        </p:nvSpPr>
        <p:spPr>
          <a:xfrm>
            <a:off x="2286000" y="3124200"/>
            <a:ext cx="6172199" cy="1894361"/>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Libre Baskerville"/>
              <a:buNone/>
              <a:defRPr b="1" i="0" sz="3000" u="none" cap="small" strike="noStrike">
                <a:solidFill>
                  <a:schemeClr val="dk2"/>
                </a:solidFill>
                <a:latin typeface="Libre Baskerville"/>
                <a:ea typeface="Libre Baskerville"/>
                <a:cs typeface="Libre Baskerville"/>
                <a:sym typeface="Libre Baskervill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8" name="Shape 38"/>
          <p:cNvSpPr txBox="1"/>
          <p:nvPr>
            <p:ph idx="1" type="subTitle"/>
          </p:nvPr>
        </p:nvSpPr>
        <p:spPr>
          <a:xfrm>
            <a:off x="2286000" y="5003321"/>
            <a:ext cx="6172199" cy="1371599"/>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Noto Sans Symbols"/>
              <a:buNone/>
              <a:defRPr b="1" i="0" sz="1800" u="none" cap="none" strike="noStrike">
                <a:solidFill>
                  <a:schemeClr val="dk2"/>
                </a:solidFill>
                <a:latin typeface="Libre Baskerville"/>
                <a:ea typeface="Libre Baskerville"/>
                <a:cs typeface="Libre Baskerville"/>
                <a:sym typeface="Libre Baskerville"/>
              </a:defRPr>
            </a:lvl1pPr>
            <a:lvl2pPr indent="0" lvl="1" marL="457200" marR="0" rtl="0" algn="ctr">
              <a:spcBef>
                <a:spcPts val="420"/>
              </a:spcBef>
              <a:buClr>
                <a:schemeClr val="accent1"/>
              </a:buClr>
              <a:buFont typeface="Noto Sans Symbols"/>
              <a:buNone/>
              <a:defRPr b="0" i="0" sz="2100" u="none" cap="none" strike="noStrike">
                <a:solidFill>
                  <a:schemeClr val="dk1"/>
                </a:solidFill>
                <a:latin typeface="Libre Baskerville"/>
                <a:ea typeface="Libre Baskerville"/>
                <a:cs typeface="Libre Baskerville"/>
                <a:sym typeface="Libre Baskerville"/>
              </a:defRPr>
            </a:lvl2pPr>
            <a:lvl3pPr indent="0" lvl="2" marL="914400" marR="0" rtl="0" algn="ctr">
              <a:spcBef>
                <a:spcPts val="360"/>
              </a:spcBef>
              <a:buClr>
                <a:srgbClr val="DE7530"/>
              </a:buClr>
              <a:buFont typeface="Noto Sans Symbols"/>
              <a:buNone/>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ctr">
              <a:spcBef>
                <a:spcPts val="360"/>
              </a:spcBef>
              <a:buClr>
                <a:srgbClr val="FEC2AC"/>
              </a:buClr>
              <a:buFont typeface="Noto Sans Symbols"/>
              <a:buNone/>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ctr">
              <a:spcBef>
                <a:spcPts val="320"/>
              </a:spcBef>
              <a:buClr>
                <a:srgbClr val="BBC9E9"/>
              </a:buClr>
              <a:buFont typeface="Noto Sans Symbols"/>
              <a:buNone/>
              <a:defRPr b="0" i="0" sz="1600" u="none" cap="none" strike="noStrike">
                <a:solidFill>
                  <a:schemeClr val="dk1"/>
                </a:solidFill>
                <a:latin typeface="Libre Baskerville"/>
                <a:ea typeface="Libre Baskerville"/>
                <a:cs typeface="Libre Baskerville"/>
                <a:sym typeface="Libre Baskerville"/>
              </a:defRPr>
            </a:lvl5pPr>
            <a:lvl6pPr indent="0" lvl="5" marL="2286000" marR="0" rtl="0" algn="ctr">
              <a:spcBef>
                <a:spcPts val="320"/>
              </a:spcBef>
              <a:buClr>
                <a:schemeClr val="accent1"/>
              </a:buClr>
              <a:buFont typeface="Libre Baskerville"/>
              <a:buNone/>
              <a:defRPr b="0" i="0" sz="1600" u="none" cap="none" strike="noStrike">
                <a:solidFill>
                  <a:schemeClr val="dk2"/>
                </a:solidFill>
                <a:latin typeface="Libre Baskerville"/>
                <a:ea typeface="Libre Baskerville"/>
                <a:cs typeface="Libre Baskerville"/>
                <a:sym typeface="Libre Baskerville"/>
              </a:defRPr>
            </a:lvl6pPr>
            <a:lvl7pPr indent="0" lvl="6" marL="2743200" marR="0" rtl="0" algn="ctr">
              <a:spcBef>
                <a:spcPts val="280"/>
              </a:spcBef>
              <a:buClr>
                <a:srgbClr val="FEC2AC"/>
              </a:buClr>
              <a:buFont typeface="Noto Sans Symbols"/>
              <a:buNone/>
              <a:defRPr b="0" i="0" sz="1400" u="none" cap="none" strike="noStrike">
                <a:solidFill>
                  <a:schemeClr val="dk2"/>
                </a:solidFill>
                <a:latin typeface="Libre Baskerville"/>
                <a:ea typeface="Libre Baskerville"/>
                <a:cs typeface="Libre Baskerville"/>
                <a:sym typeface="Libre Baskerville"/>
              </a:defRPr>
            </a:lvl7pPr>
            <a:lvl8pPr indent="0" lvl="7" marL="3200400" marR="0" rtl="0" algn="ctr">
              <a:spcBef>
                <a:spcPts val="280"/>
              </a:spcBef>
              <a:buClr>
                <a:schemeClr val="accent2"/>
              </a:buClr>
              <a:buFont typeface="Libre Baskerville"/>
              <a:buNone/>
              <a:defRPr b="0" i="0" sz="1400" u="none" cap="small" strike="noStrike">
                <a:solidFill>
                  <a:schemeClr val="dk2"/>
                </a:solidFill>
                <a:latin typeface="Libre Baskerville"/>
                <a:ea typeface="Libre Baskerville"/>
                <a:cs typeface="Libre Baskerville"/>
                <a:sym typeface="Libre Baskerville"/>
              </a:defRPr>
            </a:lvl8pPr>
            <a:lvl9pPr indent="0" lvl="8" marL="3657600" marR="0" rtl="0" algn="ctr">
              <a:spcBef>
                <a:spcPts val="280"/>
              </a:spcBef>
              <a:buClr>
                <a:srgbClr val="DE7530"/>
              </a:buClr>
              <a:buFont typeface="Libre Baskerville"/>
              <a:buNone/>
              <a:defRPr b="0" i="0" sz="1400" u="none" cap="none" strike="noStrike">
                <a:solidFill>
                  <a:schemeClr val="dk2"/>
                </a:solidFill>
                <a:latin typeface="Libre Baskerville"/>
                <a:ea typeface="Libre Baskerville"/>
                <a:cs typeface="Libre Baskerville"/>
                <a:sym typeface="Libre Baskerville"/>
              </a:defRPr>
            </a:lvl9pPr>
          </a:lstStyle>
          <a:p/>
        </p:txBody>
      </p:sp>
      <p:sp>
        <p:nvSpPr>
          <p:cNvPr id="39" name="Shape 39"/>
          <p:cNvSpPr txBox="1"/>
          <p:nvPr>
            <p:ph idx="10" type="dt"/>
          </p:nvPr>
        </p:nvSpPr>
        <p:spPr>
          <a:xfrm rot="5400000">
            <a:off x="7764621" y="1174097"/>
            <a:ext cx="2286000" cy="381000"/>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0" name="Shape 40"/>
          <p:cNvSpPr txBox="1"/>
          <p:nvPr>
            <p:ph idx="11" type="ftr"/>
          </p:nvPr>
        </p:nvSpPr>
        <p:spPr>
          <a:xfrm rot="5400000">
            <a:off x="7077268" y="4181668"/>
            <a:ext cx="3657600" cy="384047"/>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41" name="Shape 41"/>
          <p:cNvSpPr/>
          <p:nvPr/>
        </p:nvSpPr>
        <p:spPr>
          <a:xfrm>
            <a:off x="381000" y="0"/>
            <a:ext cx="609599" cy="6858000"/>
          </a:xfrm>
          <a:prstGeom prst="rect">
            <a:avLst/>
          </a:prstGeom>
          <a:solidFill>
            <a:srgbClr val="FEC2AC">
              <a:alpha val="53725"/>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Shape 42"/>
          <p:cNvSpPr/>
          <p:nvPr/>
        </p:nvSpPr>
        <p:spPr>
          <a:xfrm>
            <a:off x="276336" y="0"/>
            <a:ext cx="104663" cy="6858000"/>
          </a:xfrm>
          <a:prstGeom prst="rect">
            <a:avLst/>
          </a:prstGeom>
          <a:solidFill>
            <a:srgbClr val="FFD8CC">
              <a:alpha val="35686"/>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Shape 43"/>
          <p:cNvSpPr/>
          <p:nvPr/>
        </p:nvSpPr>
        <p:spPr>
          <a:xfrm>
            <a:off x="990600" y="0"/>
            <a:ext cx="181871" cy="6858000"/>
          </a:xfrm>
          <a:prstGeom prst="rect">
            <a:avLst/>
          </a:prstGeom>
          <a:solidFill>
            <a:srgbClr val="FFD8CC">
              <a:alpha val="69803"/>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Shape 44"/>
          <p:cNvSpPr/>
          <p:nvPr/>
        </p:nvSpPr>
        <p:spPr>
          <a:xfrm>
            <a:off x="1141320" y="0"/>
            <a:ext cx="230280" cy="6858000"/>
          </a:xfrm>
          <a:prstGeom prst="rect">
            <a:avLst/>
          </a:prstGeom>
          <a:solidFill>
            <a:srgbClr val="FFEDE7">
              <a:alpha val="7098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45" name="Shape 45"/>
          <p:cNvCxnSpPr/>
          <p:nvPr/>
        </p:nvCxnSpPr>
        <p:spPr>
          <a:xfrm>
            <a:off x="106343" y="0"/>
            <a:ext cx="0" cy="6858000"/>
          </a:xfrm>
          <a:prstGeom prst="straightConnector1">
            <a:avLst/>
          </a:prstGeom>
          <a:noFill/>
          <a:ln cap="flat" cmpd="sng" w="57150">
            <a:solidFill>
              <a:srgbClr val="FEC2AC">
                <a:alpha val="72941"/>
              </a:srgbClr>
            </a:solidFill>
            <a:prstDash val="solid"/>
            <a:round/>
            <a:headEnd len="med" w="med" type="none"/>
            <a:tailEnd len="med" w="med" type="none"/>
          </a:ln>
        </p:spPr>
      </p:cxnSp>
      <p:cxnSp>
        <p:nvCxnSpPr>
          <p:cNvPr id="46" name="Shape 46"/>
          <p:cNvCxnSpPr/>
          <p:nvPr/>
        </p:nvCxnSpPr>
        <p:spPr>
          <a:xfrm>
            <a:off x="914400" y="0"/>
            <a:ext cx="0" cy="6858000"/>
          </a:xfrm>
          <a:prstGeom prst="straightConnector1">
            <a:avLst/>
          </a:prstGeom>
          <a:noFill/>
          <a:ln cap="flat" cmpd="sng" w="57150">
            <a:solidFill>
              <a:srgbClr val="FFEDE7">
                <a:alpha val="82745"/>
              </a:srgbClr>
            </a:solidFill>
            <a:prstDash val="solid"/>
            <a:round/>
            <a:headEnd len="med" w="med" type="none"/>
            <a:tailEnd len="med" w="med" type="none"/>
          </a:ln>
        </p:spPr>
      </p:cxnSp>
      <p:cxnSp>
        <p:nvCxnSpPr>
          <p:cNvPr id="47" name="Shape 47"/>
          <p:cNvCxnSpPr/>
          <p:nvPr/>
        </p:nvCxnSpPr>
        <p:spPr>
          <a:xfrm>
            <a:off x="854112" y="0"/>
            <a:ext cx="0" cy="6858000"/>
          </a:xfrm>
          <a:prstGeom prst="straightConnector1">
            <a:avLst/>
          </a:prstGeom>
          <a:noFill/>
          <a:ln cap="flat" cmpd="sng" w="57150">
            <a:solidFill>
              <a:srgbClr val="FEC2AC"/>
            </a:solidFill>
            <a:prstDash val="solid"/>
            <a:round/>
            <a:headEnd len="med" w="med" type="none"/>
            <a:tailEnd len="med" w="med" type="none"/>
          </a:ln>
        </p:spPr>
      </p:cxnSp>
      <p:cxnSp>
        <p:nvCxnSpPr>
          <p:cNvPr id="48" name="Shape 48"/>
          <p:cNvCxnSpPr/>
          <p:nvPr/>
        </p:nvCxnSpPr>
        <p:spPr>
          <a:xfrm>
            <a:off x="1726640" y="0"/>
            <a:ext cx="0" cy="6858000"/>
          </a:xfrm>
          <a:prstGeom prst="straightConnector1">
            <a:avLst/>
          </a:prstGeom>
          <a:noFill/>
          <a:ln cap="flat" cmpd="sng" w="28575">
            <a:solidFill>
              <a:srgbClr val="FEC2AC">
                <a:alpha val="81960"/>
              </a:srgbClr>
            </a:solidFill>
            <a:prstDash val="solid"/>
            <a:round/>
            <a:headEnd len="med" w="med" type="none"/>
            <a:tailEnd len="med" w="med" type="none"/>
          </a:ln>
        </p:spPr>
      </p:cxnSp>
      <p:cxnSp>
        <p:nvCxnSpPr>
          <p:cNvPr id="49" name="Shape 49"/>
          <p:cNvCxnSpPr/>
          <p:nvPr/>
        </p:nvCxnSpPr>
        <p:spPr>
          <a:xfrm>
            <a:off x="1066800" y="0"/>
            <a:ext cx="0" cy="6858000"/>
          </a:xfrm>
          <a:prstGeom prst="straightConnector1">
            <a:avLst/>
          </a:prstGeom>
          <a:noFill/>
          <a:ln cap="flat" cmpd="sng" w="9525">
            <a:solidFill>
              <a:srgbClr val="FEC2AC"/>
            </a:solidFill>
            <a:prstDash val="solid"/>
            <a:round/>
            <a:headEnd len="med" w="med" type="none"/>
            <a:tailEnd len="med" w="med" type="none"/>
          </a:ln>
        </p:spPr>
      </p:cxnSp>
      <p:cxnSp>
        <p:nvCxnSpPr>
          <p:cNvPr id="50" name="Shape 50"/>
          <p:cNvCxnSpPr/>
          <p:nvPr/>
        </p:nvCxnSpPr>
        <p:spPr>
          <a:xfrm>
            <a:off x="9113856" y="0"/>
            <a:ext cx="0" cy="6858000"/>
          </a:xfrm>
          <a:prstGeom prst="straightConnector1">
            <a:avLst/>
          </a:prstGeom>
          <a:noFill/>
          <a:ln cap="flat" cmpd="thickThin" w="57150">
            <a:solidFill>
              <a:srgbClr val="FEC2AC"/>
            </a:solidFill>
            <a:prstDash val="solid"/>
            <a:round/>
            <a:headEnd len="med" w="med" type="none"/>
            <a:tailEnd len="med" w="med" type="none"/>
          </a:ln>
        </p:spPr>
      </p:cxnSp>
      <p:sp>
        <p:nvSpPr>
          <p:cNvPr id="51" name="Shape 51"/>
          <p:cNvSpPr/>
          <p:nvPr/>
        </p:nvSpPr>
        <p:spPr>
          <a:xfrm>
            <a:off x="1219200" y="0"/>
            <a:ext cx="76199" cy="6858000"/>
          </a:xfrm>
          <a:prstGeom prst="rect">
            <a:avLst/>
          </a:prstGeom>
          <a:solidFill>
            <a:srgbClr val="FEC2AC">
              <a:alpha val="5098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Shape 52"/>
          <p:cNvSpPr/>
          <p:nvPr/>
        </p:nvSpPr>
        <p:spPr>
          <a:xfrm>
            <a:off x="609600" y="3429000"/>
            <a:ext cx="1295400" cy="1295400"/>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Shape 53"/>
          <p:cNvSpPr/>
          <p:nvPr/>
        </p:nvSpPr>
        <p:spPr>
          <a:xfrm>
            <a:off x="1309632" y="4866751"/>
            <a:ext cx="641424" cy="641424"/>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4" name="Shape 54"/>
          <p:cNvSpPr/>
          <p:nvPr/>
        </p:nvSpPr>
        <p:spPr>
          <a:xfrm>
            <a:off x="1091079" y="5500632"/>
            <a:ext cx="137159" cy="13715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5" name="Shape 55"/>
          <p:cNvSpPr/>
          <p:nvPr/>
        </p:nvSpPr>
        <p:spPr>
          <a:xfrm>
            <a:off x="1664208" y="5788151"/>
            <a:ext cx="274319" cy="27431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6" name="Shape 56"/>
          <p:cNvSpPr/>
          <p:nvPr/>
        </p:nvSpPr>
        <p:spPr>
          <a:xfrm>
            <a:off x="1905000" y="4495800"/>
            <a:ext cx="365759" cy="36575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7" name="Shape 57"/>
          <p:cNvSpPr txBox="1"/>
          <p:nvPr>
            <p:ph idx="12" type="sldNum"/>
          </p:nvPr>
        </p:nvSpPr>
        <p:spPr>
          <a:xfrm>
            <a:off x="1325544" y="4928701"/>
            <a:ext cx="609599" cy="51752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58" name="Shape 58"/>
        <p:cNvGrpSpPr/>
        <p:nvPr/>
      </p:nvGrpSpPr>
      <p:grpSpPr>
        <a:xfrm>
          <a:off x="0" y="0"/>
          <a:ext cx="0" cy="0"/>
          <a:chOff x="0" y="0"/>
          <a:chExt cx="0" cy="0"/>
        </a:xfrm>
      </p:grpSpPr>
      <p:sp>
        <p:nvSpPr>
          <p:cNvPr id="59" name="Shape 59"/>
          <p:cNvSpPr txBox="1"/>
          <p:nvPr>
            <p:ph type="title"/>
          </p:nvPr>
        </p:nvSpPr>
        <p:spPr>
          <a:xfrm>
            <a:off x="2286000" y="2895600"/>
            <a:ext cx="6172199" cy="2053590"/>
          </a:xfrm>
          <a:prstGeom prst="rect">
            <a:avLst/>
          </a:prstGeom>
          <a:noFill/>
          <a:ln>
            <a:noFill/>
          </a:ln>
        </p:spPr>
        <p:txBody>
          <a:bodyPr anchorCtr="0" anchor="b" bIns="91425" lIns="91425" rIns="91425" tIns="91425"/>
          <a:lstStyle>
            <a:lvl1pPr lvl="0" rtl="0" algn="l">
              <a:spcBef>
                <a:spcPts val="0"/>
              </a:spcBef>
              <a:buFont typeface="Libre Baskerville"/>
              <a:buNone/>
              <a:defRPr b="1" sz="3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2286000" y="5010150"/>
            <a:ext cx="6172199" cy="1371599"/>
          </a:xfrm>
          <a:prstGeom prst="rect">
            <a:avLst/>
          </a:prstGeom>
          <a:noFill/>
          <a:ln>
            <a:noFill/>
          </a:ln>
        </p:spPr>
        <p:txBody>
          <a:bodyPr anchorCtr="0" anchor="t" bIns="91425" lIns="91425" rIns="91425" tIns="91425"/>
          <a:lstStyle>
            <a:lvl1pPr indent="0" lvl="0" marL="0" rtl="0">
              <a:spcBef>
                <a:spcPts val="0"/>
              </a:spcBef>
              <a:buClr>
                <a:schemeClr val="lt2"/>
              </a:buClr>
              <a:buFont typeface="Libre Baskerville"/>
              <a:buNone/>
              <a:defRPr b="1" sz="1800">
                <a:solidFill>
                  <a:schemeClr val="lt2"/>
                </a:solidFill>
              </a:defRPr>
            </a:lvl1pPr>
            <a:lvl2pPr lvl="1" rtl="0">
              <a:spcBef>
                <a:spcPts val="0"/>
              </a:spcBef>
              <a:buClr>
                <a:schemeClr val="lt1"/>
              </a:buClr>
              <a:buFont typeface="Libre Baskerville"/>
              <a:buNone/>
              <a:defRPr sz="1800">
                <a:solidFill>
                  <a:schemeClr val="lt1"/>
                </a:solidFill>
              </a:defRPr>
            </a:lvl2pPr>
            <a:lvl3pPr lvl="2" rtl="0">
              <a:spcBef>
                <a:spcPts val="0"/>
              </a:spcBef>
              <a:buClr>
                <a:schemeClr val="lt1"/>
              </a:buClr>
              <a:buFont typeface="Libre Baskerville"/>
              <a:buNone/>
              <a:defRPr sz="1600">
                <a:solidFill>
                  <a:schemeClr val="lt1"/>
                </a:solidFill>
              </a:defRPr>
            </a:lvl3pPr>
            <a:lvl4pPr lvl="3" rtl="0">
              <a:spcBef>
                <a:spcPts val="0"/>
              </a:spcBef>
              <a:buClr>
                <a:schemeClr val="lt1"/>
              </a:buClr>
              <a:buFont typeface="Libre Baskerville"/>
              <a:buNone/>
              <a:defRPr sz="1400">
                <a:solidFill>
                  <a:schemeClr val="lt1"/>
                </a:solidFill>
              </a:defRPr>
            </a:lvl4pPr>
            <a:lvl5pPr lvl="4" rtl="0">
              <a:spcBef>
                <a:spcPts val="0"/>
              </a:spcBef>
              <a:buClr>
                <a:schemeClr val="lt1"/>
              </a:buClr>
              <a:buFont typeface="Libre Baskerville"/>
              <a:buNone/>
              <a:defRPr sz="1400">
                <a:solidFill>
                  <a:schemeClr val="lt1"/>
                </a:solidFill>
              </a:defRPr>
            </a:lvl5pPr>
            <a:lvl6pPr lvl="5" rtl="0">
              <a:spcBef>
                <a:spcPts val="0"/>
              </a:spcBef>
              <a:defRPr sz="1600">
                <a:solidFill>
                  <a:schemeClr val="lt2"/>
                </a:solidFill>
                <a:latin typeface="Libre Baskerville"/>
                <a:ea typeface="Libre Baskerville"/>
                <a:cs typeface="Libre Baskerville"/>
                <a:sym typeface="Libre Baskerville"/>
              </a:defRPr>
            </a:lvl6pPr>
            <a:lvl7pPr lvl="6" rtl="0">
              <a:spcBef>
                <a:spcPts val="0"/>
              </a:spcBef>
              <a:defRPr sz="1400">
                <a:solidFill>
                  <a:schemeClr val="lt2"/>
                </a:solidFill>
                <a:latin typeface="Libre Baskerville"/>
                <a:ea typeface="Libre Baskerville"/>
                <a:cs typeface="Libre Baskerville"/>
                <a:sym typeface="Libre Baskerville"/>
              </a:defRPr>
            </a:lvl7pPr>
            <a:lvl8pPr lvl="7" rtl="0">
              <a:spcBef>
                <a:spcPts val="0"/>
              </a:spcBef>
              <a:defRPr sz="1400" cap="small">
                <a:solidFill>
                  <a:schemeClr val="lt2"/>
                </a:solidFill>
                <a:latin typeface="Libre Baskerville"/>
                <a:ea typeface="Libre Baskerville"/>
                <a:cs typeface="Libre Baskerville"/>
                <a:sym typeface="Libre Baskerville"/>
              </a:defRPr>
            </a:lvl8pPr>
            <a:lvl9pPr lvl="8" rtl="0">
              <a:spcBef>
                <a:spcPts val="0"/>
              </a:spcBef>
              <a:defRPr sz="1400">
                <a:solidFill>
                  <a:schemeClr val="lt2"/>
                </a:solidFill>
                <a:latin typeface="Libre Baskerville"/>
                <a:ea typeface="Libre Baskerville"/>
                <a:cs typeface="Libre Baskerville"/>
                <a:sym typeface="Libre Baskerville"/>
              </a:defRPr>
            </a:lvl9pPr>
          </a:lstStyle>
          <a:p/>
        </p:txBody>
      </p:sp>
      <p:sp>
        <p:nvSpPr>
          <p:cNvPr id="61" name="Shape 61"/>
          <p:cNvSpPr txBox="1"/>
          <p:nvPr>
            <p:ph idx="10" type="dt"/>
          </p:nvPr>
        </p:nvSpPr>
        <p:spPr>
          <a:xfrm rot="5400000">
            <a:off x="7763256" y="1170432"/>
            <a:ext cx="2286000" cy="381000"/>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lt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lt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lt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lt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lt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lt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lt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lt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lt1"/>
                </a:solidFill>
                <a:latin typeface="Libre Baskerville"/>
                <a:ea typeface="Libre Baskerville"/>
                <a:cs typeface="Libre Baskerville"/>
                <a:sym typeface="Libre Baskerville"/>
              </a:defRPr>
            </a:lvl9pPr>
          </a:lstStyle>
          <a:p/>
        </p:txBody>
      </p:sp>
      <p:sp>
        <p:nvSpPr>
          <p:cNvPr id="62" name="Shape 62"/>
          <p:cNvSpPr txBox="1"/>
          <p:nvPr>
            <p:ph idx="11" type="ftr"/>
          </p:nvPr>
        </p:nvSpPr>
        <p:spPr>
          <a:xfrm rot="5400000">
            <a:off x="7077455" y="4178808"/>
            <a:ext cx="3657600" cy="384047"/>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lt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lt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lt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lt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lt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lt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lt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lt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lt1"/>
                </a:solidFill>
                <a:latin typeface="Libre Baskerville"/>
                <a:ea typeface="Libre Baskerville"/>
                <a:cs typeface="Libre Baskerville"/>
                <a:sym typeface="Libre Baskerville"/>
              </a:defRPr>
            </a:lvl9pPr>
          </a:lstStyle>
          <a:p/>
        </p:txBody>
      </p:sp>
      <p:sp>
        <p:nvSpPr>
          <p:cNvPr id="63" name="Shape 63"/>
          <p:cNvSpPr/>
          <p:nvPr/>
        </p:nvSpPr>
        <p:spPr>
          <a:xfrm>
            <a:off x="381000" y="0"/>
            <a:ext cx="609599" cy="6858000"/>
          </a:xfrm>
          <a:prstGeom prst="rect">
            <a:avLst/>
          </a:prstGeom>
          <a:solidFill>
            <a:srgbClr val="FEC2AC">
              <a:alpha val="53725"/>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4" name="Shape 64"/>
          <p:cNvSpPr/>
          <p:nvPr/>
        </p:nvSpPr>
        <p:spPr>
          <a:xfrm>
            <a:off x="276336" y="0"/>
            <a:ext cx="104663" cy="6858000"/>
          </a:xfrm>
          <a:prstGeom prst="rect">
            <a:avLst/>
          </a:prstGeom>
          <a:solidFill>
            <a:srgbClr val="FFD8CC">
              <a:alpha val="35686"/>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5" name="Shape 65"/>
          <p:cNvSpPr/>
          <p:nvPr/>
        </p:nvSpPr>
        <p:spPr>
          <a:xfrm>
            <a:off x="990600" y="0"/>
            <a:ext cx="181871" cy="6858000"/>
          </a:xfrm>
          <a:prstGeom prst="rect">
            <a:avLst/>
          </a:prstGeom>
          <a:solidFill>
            <a:srgbClr val="FFD8CC">
              <a:alpha val="69803"/>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6" name="Shape 66"/>
          <p:cNvSpPr/>
          <p:nvPr/>
        </p:nvSpPr>
        <p:spPr>
          <a:xfrm>
            <a:off x="1141320" y="0"/>
            <a:ext cx="230280" cy="6858000"/>
          </a:xfrm>
          <a:prstGeom prst="rect">
            <a:avLst/>
          </a:prstGeom>
          <a:solidFill>
            <a:srgbClr val="FFEDE7">
              <a:alpha val="7098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67" name="Shape 67"/>
          <p:cNvCxnSpPr/>
          <p:nvPr/>
        </p:nvCxnSpPr>
        <p:spPr>
          <a:xfrm>
            <a:off x="106343" y="0"/>
            <a:ext cx="0" cy="6858000"/>
          </a:xfrm>
          <a:prstGeom prst="straightConnector1">
            <a:avLst/>
          </a:prstGeom>
          <a:noFill/>
          <a:ln cap="flat" cmpd="sng" w="57150">
            <a:solidFill>
              <a:srgbClr val="FEC2AC">
                <a:alpha val="72941"/>
              </a:srgbClr>
            </a:solidFill>
            <a:prstDash val="solid"/>
            <a:round/>
            <a:headEnd len="med" w="med" type="none"/>
            <a:tailEnd len="med" w="med" type="none"/>
          </a:ln>
        </p:spPr>
      </p:cxnSp>
      <p:cxnSp>
        <p:nvCxnSpPr>
          <p:cNvPr id="68" name="Shape 68"/>
          <p:cNvCxnSpPr/>
          <p:nvPr/>
        </p:nvCxnSpPr>
        <p:spPr>
          <a:xfrm>
            <a:off x="914400" y="0"/>
            <a:ext cx="0" cy="6858000"/>
          </a:xfrm>
          <a:prstGeom prst="straightConnector1">
            <a:avLst/>
          </a:prstGeom>
          <a:noFill/>
          <a:ln cap="flat" cmpd="sng" w="57150">
            <a:solidFill>
              <a:srgbClr val="FFEDE7">
                <a:alpha val="82745"/>
              </a:srgbClr>
            </a:solidFill>
            <a:prstDash val="solid"/>
            <a:round/>
            <a:headEnd len="med" w="med" type="none"/>
            <a:tailEnd len="med" w="med" type="none"/>
          </a:ln>
        </p:spPr>
      </p:cxnSp>
      <p:cxnSp>
        <p:nvCxnSpPr>
          <p:cNvPr id="69" name="Shape 69"/>
          <p:cNvCxnSpPr/>
          <p:nvPr/>
        </p:nvCxnSpPr>
        <p:spPr>
          <a:xfrm>
            <a:off x="854112" y="0"/>
            <a:ext cx="0" cy="6858000"/>
          </a:xfrm>
          <a:prstGeom prst="straightConnector1">
            <a:avLst/>
          </a:prstGeom>
          <a:noFill/>
          <a:ln cap="flat" cmpd="sng" w="57150">
            <a:solidFill>
              <a:srgbClr val="FEC2AC"/>
            </a:solidFill>
            <a:prstDash val="solid"/>
            <a:round/>
            <a:headEnd len="med" w="med" type="none"/>
            <a:tailEnd len="med" w="med" type="none"/>
          </a:ln>
        </p:spPr>
      </p:cxnSp>
      <p:cxnSp>
        <p:nvCxnSpPr>
          <p:cNvPr id="70" name="Shape 70"/>
          <p:cNvCxnSpPr/>
          <p:nvPr/>
        </p:nvCxnSpPr>
        <p:spPr>
          <a:xfrm>
            <a:off x="1726640" y="0"/>
            <a:ext cx="0" cy="6858000"/>
          </a:xfrm>
          <a:prstGeom prst="straightConnector1">
            <a:avLst/>
          </a:prstGeom>
          <a:noFill/>
          <a:ln cap="flat" cmpd="sng" w="28575">
            <a:solidFill>
              <a:srgbClr val="FEC2AC">
                <a:alpha val="81960"/>
              </a:srgbClr>
            </a:solidFill>
            <a:prstDash val="solid"/>
            <a:round/>
            <a:headEnd len="med" w="med" type="none"/>
            <a:tailEnd len="med" w="med" type="none"/>
          </a:ln>
        </p:spPr>
      </p:cxnSp>
      <p:cxnSp>
        <p:nvCxnSpPr>
          <p:cNvPr id="71" name="Shape 71"/>
          <p:cNvCxnSpPr/>
          <p:nvPr/>
        </p:nvCxnSpPr>
        <p:spPr>
          <a:xfrm>
            <a:off x="1066800" y="0"/>
            <a:ext cx="0" cy="6858000"/>
          </a:xfrm>
          <a:prstGeom prst="straightConnector1">
            <a:avLst/>
          </a:prstGeom>
          <a:noFill/>
          <a:ln cap="flat" cmpd="sng" w="9525">
            <a:solidFill>
              <a:srgbClr val="FEC2AC"/>
            </a:solidFill>
            <a:prstDash val="solid"/>
            <a:round/>
            <a:headEnd len="med" w="med" type="none"/>
            <a:tailEnd len="med" w="med" type="none"/>
          </a:ln>
        </p:spPr>
      </p:cxnSp>
      <p:sp>
        <p:nvSpPr>
          <p:cNvPr id="72" name="Shape 72"/>
          <p:cNvSpPr/>
          <p:nvPr/>
        </p:nvSpPr>
        <p:spPr>
          <a:xfrm>
            <a:off x="1219200" y="0"/>
            <a:ext cx="76199" cy="6858000"/>
          </a:xfrm>
          <a:prstGeom prst="rect">
            <a:avLst/>
          </a:prstGeom>
          <a:solidFill>
            <a:srgbClr val="FEC2AC">
              <a:alpha val="50980"/>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Shape 73"/>
          <p:cNvSpPr/>
          <p:nvPr/>
        </p:nvSpPr>
        <p:spPr>
          <a:xfrm>
            <a:off x="609600" y="3429000"/>
            <a:ext cx="1295400" cy="1295400"/>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4" name="Shape 74"/>
          <p:cNvSpPr/>
          <p:nvPr/>
        </p:nvSpPr>
        <p:spPr>
          <a:xfrm>
            <a:off x="1324704" y="4866751"/>
            <a:ext cx="641424" cy="641424"/>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5" name="Shape 75"/>
          <p:cNvSpPr/>
          <p:nvPr/>
        </p:nvSpPr>
        <p:spPr>
          <a:xfrm>
            <a:off x="1091079" y="5500632"/>
            <a:ext cx="137159" cy="13715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6" name="Shape 76"/>
          <p:cNvSpPr/>
          <p:nvPr/>
        </p:nvSpPr>
        <p:spPr>
          <a:xfrm>
            <a:off x="1664208" y="5791200"/>
            <a:ext cx="274319" cy="27431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7" name="Shape 77"/>
          <p:cNvSpPr/>
          <p:nvPr/>
        </p:nvSpPr>
        <p:spPr>
          <a:xfrm>
            <a:off x="1879040" y="4479887"/>
            <a:ext cx="365759" cy="36575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78" name="Shape 78"/>
          <p:cNvCxnSpPr/>
          <p:nvPr/>
        </p:nvCxnSpPr>
        <p:spPr>
          <a:xfrm>
            <a:off x="9097943" y="0"/>
            <a:ext cx="0" cy="6858000"/>
          </a:xfrm>
          <a:prstGeom prst="straightConnector1">
            <a:avLst/>
          </a:prstGeom>
          <a:noFill/>
          <a:ln cap="flat" cmpd="thickThin" w="57150">
            <a:solidFill>
              <a:srgbClr val="FEC2AC"/>
            </a:solidFill>
            <a:prstDash val="solid"/>
            <a:round/>
            <a:headEnd len="med" w="med" type="none"/>
            <a:tailEnd len="med" w="med" type="none"/>
          </a:ln>
        </p:spPr>
      </p:cxnSp>
      <p:sp>
        <p:nvSpPr>
          <p:cNvPr id="79" name="Shape 79"/>
          <p:cNvSpPr txBox="1"/>
          <p:nvPr>
            <p:ph idx="12" type="sldNum"/>
          </p:nvPr>
        </p:nvSpPr>
        <p:spPr>
          <a:xfrm>
            <a:off x="1340616" y="4928701"/>
            <a:ext cx="609599" cy="51752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7467600" cy="1143000"/>
          </a:xfrm>
          <a:prstGeom prst="rect">
            <a:avLst/>
          </a:prstGeom>
          <a:noFill/>
          <a:ln>
            <a:noFill/>
          </a:ln>
        </p:spPr>
        <p:txBody>
          <a:bodyPr anchorCtr="0" anchor="b" bIns="91425" lIns="91425" rIns="91425" tIns="91425"/>
          <a:lstStyle>
            <a:lvl1pPr lvl="0" rtl="0" algn="l">
              <a:spcBef>
                <a:spcPts val="0"/>
              </a:spcBef>
              <a:buClr>
                <a:schemeClr val="dk2"/>
              </a:buClr>
              <a:buFont typeface="Libre Baskerville"/>
              <a:buNone/>
              <a:defRPr b="0" sz="3000" cap="small">
                <a:solidFill>
                  <a:schemeClr val="dk2"/>
                </a:solidFill>
                <a:latin typeface="Libre Baskerville"/>
                <a:ea typeface="Libre Baskerville"/>
                <a:cs typeface="Libre Baskerville"/>
                <a:sym typeface="Libre Baskervill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83" name="Shape 83"/>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84" name="Shape 84"/>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85" name="Shape 85"/>
          <p:cNvSpPr txBox="1"/>
          <p:nvPr>
            <p:ph idx="1" type="body"/>
          </p:nvPr>
        </p:nvSpPr>
        <p:spPr>
          <a:xfrm>
            <a:off x="457200" y="1600200"/>
            <a:ext cx="3657600" cy="4572000"/>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86" name="Shape 86"/>
          <p:cNvSpPr txBox="1"/>
          <p:nvPr>
            <p:ph idx="2" type="body"/>
          </p:nvPr>
        </p:nvSpPr>
        <p:spPr>
          <a:xfrm>
            <a:off x="4270248" y="1600200"/>
            <a:ext cx="3657600" cy="4572000"/>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7" name="Shape 87"/>
        <p:cNvGrpSpPr/>
        <p:nvPr/>
      </p:nvGrpSpPr>
      <p:grpSpPr>
        <a:xfrm>
          <a:off x="0" y="0"/>
          <a:ext cx="0" cy="0"/>
          <a:chOff x="0" y="0"/>
          <a:chExt cx="0" cy="0"/>
        </a:xfrm>
      </p:grpSpPr>
      <p:sp>
        <p:nvSpPr>
          <p:cNvPr id="88" name="Shape 88"/>
          <p:cNvSpPr txBox="1"/>
          <p:nvPr>
            <p:ph type="title"/>
          </p:nvPr>
        </p:nvSpPr>
        <p:spPr>
          <a:xfrm>
            <a:off x="457200" y="273050"/>
            <a:ext cx="75438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90" name="Shape 90"/>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91" name="Shape 91"/>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92" name="Shape 92"/>
          <p:cNvSpPr txBox="1"/>
          <p:nvPr>
            <p:ph idx="1" type="body"/>
          </p:nvPr>
        </p:nvSpPr>
        <p:spPr>
          <a:xfrm>
            <a:off x="457200" y="2362200"/>
            <a:ext cx="3657600" cy="3886200"/>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93" name="Shape 93"/>
          <p:cNvSpPr txBox="1"/>
          <p:nvPr>
            <p:ph idx="2" type="body"/>
          </p:nvPr>
        </p:nvSpPr>
        <p:spPr>
          <a:xfrm>
            <a:off x="4371975" y="2362200"/>
            <a:ext cx="3657600" cy="3886200"/>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94" name="Shape 94"/>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91425" lIns="91425" rIns="91425" tIns="91425"/>
          <a:lstStyle>
            <a:lvl1pPr indent="0" lvl="0" marL="0" rtl="0">
              <a:spcBef>
                <a:spcPts val="0"/>
              </a:spcBef>
              <a:buClr>
                <a:srgbClr val="FFFFFF"/>
              </a:buClr>
              <a:buFont typeface="Libre Baskerville"/>
              <a:buNone/>
              <a:defRPr b="1" sz="2000">
                <a:solidFill>
                  <a:srgbClr val="FFFFFF"/>
                </a:solidFill>
              </a:defRPr>
            </a:lvl1pPr>
            <a:lvl2pPr lvl="1" rtl="0">
              <a:spcBef>
                <a:spcPts val="0"/>
              </a:spcBef>
              <a:defRPr sz="2100">
                <a:solidFill>
                  <a:schemeClr val="dk1"/>
                </a:solidFill>
                <a:latin typeface="Libre Baskerville"/>
                <a:ea typeface="Libre Baskerville"/>
                <a:cs typeface="Libre Baskerville"/>
                <a:sym typeface="Libre Baskerville"/>
              </a:defRPr>
            </a:lvl2pPr>
            <a:lvl3pPr lvl="2" rtl="0">
              <a:spcBef>
                <a:spcPts val="0"/>
              </a:spcBef>
              <a:defRPr sz="1800">
                <a:solidFill>
                  <a:schemeClr val="dk1"/>
                </a:solidFill>
                <a:latin typeface="Libre Baskerville"/>
                <a:ea typeface="Libre Baskerville"/>
                <a:cs typeface="Libre Baskerville"/>
                <a:sym typeface="Libre Baskerville"/>
              </a:defRPr>
            </a:lvl3pPr>
            <a:lvl4pPr lvl="3" rtl="0">
              <a:spcBef>
                <a:spcPts val="0"/>
              </a:spcBef>
              <a:defRPr sz="1800">
                <a:solidFill>
                  <a:schemeClr val="dk1"/>
                </a:solidFill>
                <a:latin typeface="Libre Baskerville"/>
                <a:ea typeface="Libre Baskerville"/>
                <a:cs typeface="Libre Baskerville"/>
                <a:sym typeface="Libre Baskerville"/>
              </a:defRPr>
            </a:lvl4pPr>
            <a:lvl5pPr lvl="4" rtl="0">
              <a:spcBef>
                <a:spcPts val="0"/>
              </a:spcBef>
              <a:defRPr sz="1600">
                <a:solidFill>
                  <a:schemeClr val="dk1"/>
                </a:solidFill>
                <a:latin typeface="Libre Baskerville"/>
                <a:ea typeface="Libre Baskerville"/>
                <a:cs typeface="Libre Baskerville"/>
                <a:sym typeface="Libre Baskerville"/>
              </a:defRPr>
            </a:lvl5pPr>
            <a:lvl6pPr lvl="5" rtl="0">
              <a:spcBef>
                <a:spcPts val="0"/>
              </a:spcBef>
              <a:defRPr sz="1600">
                <a:solidFill>
                  <a:schemeClr val="dk2"/>
                </a:solidFill>
                <a:latin typeface="Libre Baskerville"/>
                <a:ea typeface="Libre Baskerville"/>
                <a:cs typeface="Libre Baskerville"/>
                <a:sym typeface="Libre Baskerville"/>
              </a:defRPr>
            </a:lvl6pPr>
            <a:lvl7pPr lvl="6" rtl="0">
              <a:spcBef>
                <a:spcPts val="0"/>
              </a:spcBef>
              <a:defRPr sz="1400">
                <a:solidFill>
                  <a:schemeClr val="dk2"/>
                </a:solidFill>
                <a:latin typeface="Libre Baskerville"/>
                <a:ea typeface="Libre Baskerville"/>
                <a:cs typeface="Libre Baskerville"/>
                <a:sym typeface="Libre Baskerville"/>
              </a:defRPr>
            </a:lvl7pPr>
            <a:lvl8pPr lvl="7" rtl="0">
              <a:spcBef>
                <a:spcPts val="0"/>
              </a:spcBef>
              <a:defRPr sz="1400" cap="small">
                <a:solidFill>
                  <a:schemeClr val="dk2"/>
                </a:solidFill>
                <a:latin typeface="Libre Baskerville"/>
                <a:ea typeface="Libre Baskerville"/>
                <a:cs typeface="Libre Baskerville"/>
                <a:sym typeface="Libre Baskerville"/>
              </a:defRPr>
            </a:lvl8pPr>
            <a:lvl9pPr lvl="8" rtl="0">
              <a:spcBef>
                <a:spcPts val="0"/>
              </a:spcBef>
              <a:defRPr sz="1400">
                <a:solidFill>
                  <a:schemeClr val="dk2"/>
                </a:solidFill>
                <a:latin typeface="Libre Baskerville"/>
                <a:ea typeface="Libre Baskerville"/>
                <a:cs typeface="Libre Baskerville"/>
                <a:sym typeface="Libre Baskerville"/>
              </a:defRPr>
            </a:lvl9pPr>
          </a:lstStyle>
          <a:p/>
        </p:txBody>
      </p:sp>
      <p:sp>
        <p:nvSpPr>
          <p:cNvPr id="95" name="Shape 95"/>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91425" lIns="91425" rIns="91425" tIns="91425"/>
          <a:lstStyle>
            <a:lvl1pPr indent="0" lvl="0" marL="0" rtl="0">
              <a:spcBef>
                <a:spcPts val="0"/>
              </a:spcBef>
              <a:buClr>
                <a:srgbClr val="FFFFFF"/>
              </a:buClr>
              <a:buFont typeface="Libre Baskerville"/>
              <a:buNone/>
              <a:defRPr b="1" sz="2000">
                <a:solidFill>
                  <a:srgbClr val="FFFFFF"/>
                </a:solidFill>
              </a:defRPr>
            </a:lvl1pPr>
            <a:lvl2pPr lvl="1" rtl="0">
              <a:spcBef>
                <a:spcPts val="0"/>
              </a:spcBef>
              <a:defRPr sz="2100">
                <a:solidFill>
                  <a:schemeClr val="dk1"/>
                </a:solidFill>
                <a:latin typeface="Libre Baskerville"/>
                <a:ea typeface="Libre Baskerville"/>
                <a:cs typeface="Libre Baskerville"/>
                <a:sym typeface="Libre Baskerville"/>
              </a:defRPr>
            </a:lvl2pPr>
            <a:lvl3pPr lvl="2" rtl="0">
              <a:spcBef>
                <a:spcPts val="0"/>
              </a:spcBef>
              <a:defRPr sz="1800">
                <a:solidFill>
                  <a:schemeClr val="dk1"/>
                </a:solidFill>
                <a:latin typeface="Libre Baskerville"/>
                <a:ea typeface="Libre Baskerville"/>
                <a:cs typeface="Libre Baskerville"/>
                <a:sym typeface="Libre Baskerville"/>
              </a:defRPr>
            </a:lvl3pPr>
            <a:lvl4pPr lvl="3" rtl="0">
              <a:spcBef>
                <a:spcPts val="0"/>
              </a:spcBef>
              <a:defRPr sz="1800">
                <a:solidFill>
                  <a:schemeClr val="dk1"/>
                </a:solidFill>
                <a:latin typeface="Libre Baskerville"/>
                <a:ea typeface="Libre Baskerville"/>
                <a:cs typeface="Libre Baskerville"/>
                <a:sym typeface="Libre Baskerville"/>
              </a:defRPr>
            </a:lvl4pPr>
            <a:lvl5pPr lvl="4" rtl="0">
              <a:spcBef>
                <a:spcPts val="0"/>
              </a:spcBef>
              <a:defRPr sz="1600">
                <a:solidFill>
                  <a:schemeClr val="dk1"/>
                </a:solidFill>
                <a:latin typeface="Libre Baskerville"/>
                <a:ea typeface="Libre Baskerville"/>
                <a:cs typeface="Libre Baskerville"/>
                <a:sym typeface="Libre Baskerville"/>
              </a:defRPr>
            </a:lvl5pPr>
            <a:lvl6pPr lvl="5" rtl="0">
              <a:spcBef>
                <a:spcPts val="0"/>
              </a:spcBef>
              <a:defRPr sz="1600">
                <a:solidFill>
                  <a:schemeClr val="dk2"/>
                </a:solidFill>
                <a:latin typeface="Libre Baskerville"/>
                <a:ea typeface="Libre Baskerville"/>
                <a:cs typeface="Libre Baskerville"/>
                <a:sym typeface="Libre Baskerville"/>
              </a:defRPr>
            </a:lvl6pPr>
            <a:lvl7pPr lvl="6" rtl="0">
              <a:spcBef>
                <a:spcPts val="0"/>
              </a:spcBef>
              <a:defRPr sz="1400">
                <a:solidFill>
                  <a:schemeClr val="dk2"/>
                </a:solidFill>
                <a:latin typeface="Libre Baskerville"/>
                <a:ea typeface="Libre Baskerville"/>
                <a:cs typeface="Libre Baskerville"/>
                <a:sym typeface="Libre Baskerville"/>
              </a:defRPr>
            </a:lvl7pPr>
            <a:lvl8pPr lvl="7" rtl="0">
              <a:spcBef>
                <a:spcPts val="0"/>
              </a:spcBef>
              <a:defRPr sz="1400" cap="small">
                <a:solidFill>
                  <a:schemeClr val="dk2"/>
                </a:solidFill>
                <a:latin typeface="Libre Baskerville"/>
                <a:ea typeface="Libre Baskerville"/>
                <a:cs typeface="Libre Baskerville"/>
                <a:sym typeface="Libre Baskerville"/>
              </a:defRPr>
            </a:lvl8pPr>
            <a:lvl9pPr lvl="8" rtl="0">
              <a:spcBef>
                <a:spcPts val="0"/>
              </a:spcBef>
              <a:defRPr sz="14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bg>
      <p:bgPr>
        <a:solidFill>
          <a:schemeClr val="lt1"/>
        </a:solidFill>
      </p:bgPr>
    </p:bg>
    <p:spTree>
      <p:nvGrpSpPr>
        <p:cNvPr id="96" name="Shape 96"/>
        <p:cNvGrpSpPr/>
        <p:nvPr/>
      </p:nvGrpSpPr>
      <p:grpSpPr>
        <a:xfrm>
          <a:off x="0" y="0"/>
          <a:ext cx="0" cy="0"/>
          <a:chOff x="0" y="0"/>
          <a:chExt cx="0" cy="0"/>
        </a:xfrm>
      </p:grpSpPr>
      <p:cxnSp>
        <p:nvCxnSpPr>
          <p:cNvPr id="97" name="Shape 97"/>
          <p:cNvCxnSpPr/>
          <p:nvPr/>
        </p:nvCxnSpPr>
        <p:spPr>
          <a:xfrm>
            <a:off x="8763000" y="0"/>
            <a:ext cx="0" cy="6858000"/>
          </a:xfrm>
          <a:prstGeom prst="straightConnector1">
            <a:avLst/>
          </a:prstGeom>
          <a:noFill/>
          <a:ln cap="flat" cmpd="sng" w="38100">
            <a:solidFill>
              <a:srgbClr val="FEC2AC">
                <a:alpha val="92941"/>
              </a:srgbClr>
            </a:solidFill>
            <a:prstDash val="solid"/>
            <a:round/>
            <a:headEnd len="med" w="med" type="none"/>
            <a:tailEnd len="med" w="med" type="none"/>
          </a:ln>
        </p:spPr>
      </p:cxnSp>
      <p:sp>
        <p:nvSpPr>
          <p:cNvPr id="98" name="Shape 98"/>
          <p:cNvSpPr txBox="1"/>
          <p:nvPr>
            <p:ph type="title"/>
          </p:nvPr>
        </p:nvSpPr>
        <p:spPr>
          <a:xfrm rot="5400000">
            <a:off x="3371849" y="3200400"/>
            <a:ext cx="6309360" cy="457200"/>
          </a:xfrm>
          <a:prstGeom prst="rect">
            <a:avLst/>
          </a:prstGeom>
          <a:noFill/>
          <a:ln>
            <a:noFill/>
          </a:ln>
        </p:spPr>
        <p:txBody>
          <a:bodyPr anchorCtr="0" anchor="b" bIns="91425" lIns="91425" rIns="91425" tIns="91425"/>
          <a:lstStyle>
            <a:lvl1pPr lvl="0" rtl="0" algn="l">
              <a:spcBef>
                <a:spcPts val="0"/>
              </a:spcBef>
              <a:buFont typeface="Libre Baskerville"/>
              <a:buNone/>
              <a:defRPr b="1" sz="2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9" name="Shape 99"/>
          <p:cNvSpPr txBox="1"/>
          <p:nvPr>
            <p:ph idx="1" type="body"/>
          </p:nvPr>
        </p:nvSpPr>
        <p:spPr>
          <a:xfrm>
            <a:off x="6812279" y="274319"/>
            <a:ext cx="1527047" cy="4983479"/>
          </a:xfrm>
          <a:prstGeom prst="rect">
            <a:avLst/>
          </a:prstGeom>
          <a:noFill/>
          <a:ln>
            <a:noFill/>
          </a:ln>
        </p:spPr>
        <p:txBody>
          <a:bodyPr anchorCtr="0" anchor="t" bIns="91425" lIns="91425" rIns="91425" tIns="91425"/>
          <a:lstStyle>
            <a:lvl1pPr indent="0" lvl="0" marL="0" rtl="0">
              <a:spcBef>
                <a:spcPts val="400"/>
              </a:spcBef>
              <a:spcAft>
                <a:spcPts val="1000"/>
              </a:spcAft>
              <a:buFont typeface="Libre Baskerville"/>
              <a:buNone/>
              <a:defRPr sz="1200"/>
            </a:lvl1pPr>
            <a:lvl2pPr lvl="1" rtl="0">
              <a:spcBef>
                <a:spcPts val="0"/>
              </a:spcBef>
              <a:buFont typeface="Libre Baskerville"/>
              <a:buNone/>
              <a:defRPr sz="1200"/>
            </a:lvl2pPr>
            <a:lvl3pPr lvl="2" rtl="0">
              <a:spcBef>
                <a:spcPts val="0"/>
              </a:spcBef>
              <a:buFont typeface="Libre Baskerville"/>
              <a:buNone/>
              <a:defRPr sz="1000"/>
            </a:lvl3pPr>
            <a:lvl4pPr lvl="3" rtl="0">
              <a:spcBef>
                <a:spcPts val="0"/>
              </a:spcBef>
              <a:buFont typeface="Libre Baskerville"/>
              <a:buNone/>
              <a:defRPr sz="900"/>
            </a:lvl4pPr>
            <a:lvl5pPr lvl="4" rtl="0">
              <a:spcBef>
                <a:spcPts val="0"/>
              </a:spcBef>
              <a:buFont typeface="Libre Baskerville"/>
              <a:buNone/>
              <a:defRPr sz="900"/>
            </a:lvl5pPr>
            <a:lvl6pPr lvl="5" rtl="0">
              <a:spcBef>
                <a:spcPts val="0"/>
              </a:spcBef>
              <a:defRPr sz="1600">
                <a:solidFill>
                  <a:schemeClr val="dk2"/>
                </a:solidFill>
                <a:latin typeface="Libre Baskerville"/>
                <a:ea typeface="Libre Baskerville"/>
                <a:cs typeface="Libre Baskerville"/>
                <a:sym typeface="Libre Baskerville"/>
              </a:defRPr>
            </a:lvl6pPr>
            <a:lvl7pPr lvl="6" rtl="0">
              <a:spcBef>
                <a:spcPts val="0"/>
              </a:spcBef>
              <a:defRPr sz="1400">
                <a:solidFill>
                  <a:schemeClr val="dk2"/>
                </a:solidFill>
                <a:latin typeface="Libre Baskerville"/>
                <a:ea typeface="Libre Baskerville"/>
                <a:cs typeface="Libre Baskerville"/>
                <a:sym typeface="Libre Baskerville"/>
              </a:defRPr>
            </a:lvl7pPr>
            <a:lvl8pPr lvl="7" rtl="0">
              <a:spcBef>
                <a:spcPts val="0"/>
              </a:spcBef>
              <a:defRPr sz="1400" cap="small">
                <a:solidFill>
                  <a:schemeClr val="dk2"/>
                </a:solidFill>
                <a:latin typeface="Libre Baskerville"/>
                <a:ea typeface="Libre Baskerville"/>
                <a:cs typeface="Libre Baskerville"/>
                <a:sym typeface="Libre Baskerville"/>
              </a:defRPr>
            </a:lvl8pPr>
            <a:lvl9pPr lvl="8" rtl="0">
              <a:spcBef>
                <a:spcPts val="0"/>
              </a:spcBef>
              <a:defRPr sz="1400">
                <a:solidFill>
                  <a:schemeClr val="dk2"/>
                </a:solidFill>
                <a:latin typeface="Libre Baskerville"/>
                <a:ea typeface="Libre Baskerville"/>
                <a:cs typeface="Libre Baskerville"/>
                <a:sym typeface="Libre Baskerville"/>
              </a:defRPr>
            </a:lvl9pPr>
          </a:lstStyle>
          <a:p/>
        </p:txBody>
      </p:sp>
      <p:cxnSp>
        <p:nvCxnSpPr>
          <p:cNvPr id="100" name="Shape 100"/>
          <p:cNvCxnSpPr/>
          <p:nvPr/>
        </p:nvCxnSpPr>
        <p:spPr>
          <a:xfrm>
            <a:off x="6248400" y="0"/>
            <a:ext cx="0" cy="6858000"/>
          </a:xfrm>
          <a:prstGeom prst="straightConnector1">
            <a:avLst/>
          </a:prstGeom>
          <a:noFill/>
          <a:ln cap="flat" cmpd="sng" w="38100">
            <a:solidFill>
              <a:srgbClr val="FEC2AC"/>
            </a:solidFill>
            <a:prstDash val="solid"/>
            <a:round/>
            <a:headEnd len="med" w="med" type="none"/>
            <a:tailEnd len="med" w="med" type="none"/>
          </a:ln>
        </p:spPr>
      </p:cxnSp>
      <p:cxnSp>
        <p:nvCxnSpPr>
          <p:cNvPr id="101" name="Shape 101"/>
          <p:cNvCxnSpPr/>
          <p:nvPr/>
        </p:nvCxnSpPr>
        <p:spPr>
          <a:xfrm>
            <a:off x="6192296" y="0"/>
            <a:ext cx="0" cy="6858000"/>
          </a:xfrm>
          <a:prstGeom prst="straightConnector1">
            <a:avLst/>
          </a:prstGeom>
          <a:noFill/>
          <a:ln cap="flat" cmpd="sng" w="12700">
            <a:solidFill>
              <a:schemeClr val="accent1"/>
            </a:solidFill>
            <a:prstDash val="solid"/>
            <a:round/>
            <a:headEnd len="med" w="med" type="none"/>
            <a:tailEnd len="med" w="med" type="none"/>
          </a:ln>
        </p:spPr>
      </p:cxnSp>
      <p:cxnSp>
        <p:nvCxnSpPr>
          <p:cNvPr id="102" name="Shape 102"/>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03" name="Shape 103"/>
          <p:cNvSpPr/>
          <p:nvPr/>
        </p:nvSpPr>
        <p:spPr>
          <a:xfrm>
            <a:off x="8839200" y="0"/>
            <a:ext cx="304799" cy="6858000"/>
          </a:xfrm>
          <a:prstGeom prst="rect">
            <a:avLst/>
          </a:prstGeom>
          <a:solidFill>
            <a:srgbClr val="FEC2AC">
              <a:alpha val="86666"/>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104" name="Shape 104"/>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05" name="Shape 105"/>
          <p:cNvSpPr/>
          <p:nvPr/>
        </p:nvSpPr>
        <p:spPr>
          <a:xfrm>
            <a:off x="8156447" y="5715000"/>
            <a:ext cx="548639" cy="54863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06" name="Shape 106"/>
          <p:cNvSpPr txBox="1"/>
          <p:nvPr>
            <p:ph idx="2" type="body"/>
          </p:nvPr>
        </p:nvSpPr>
        <p:spPr>
          <a:xfrm>
            <a:off x="304800" y="274319"/>
            <a:ext cx="5638800" cy="6327647"/>
          </a:xfrm>
          <a:prstGeom prst="rect">
            <a:avLst/>
          </a:prstGeom>
          <a:noFill/>
          <a:ln>
            <a:noFill/>
          </a:ln>
        </p:spPr>
        <p:txBody>
          <a:bodyPr anchorCtr="0" anchor="t" bIns="91425" lIns="91425" rIns="91425" tIns="91425"/>
          <a:lstStyle>
            <a:lvl1pPr indent="-167640" lvl="0" marL="274320" rtl="0" algn="l">
              <a:spcBef>
                <a:spcPts val="600"/>
              </a:spcBef>
              <a:buClr>
                <a:schemeClr val="accent1"/>
              </a:buClr>
              <a:buFont typeface="Noto Sans Symbols"/>
              <a:buChar char="•"/>
              <a:defRPr sz="2400">
                <a:solidFill>
                  <a:schemeClr val="dk1"/>
                </a:solidFill>
                <a:latin typeface="Libre Baskerville"/>
                <a:ea typeface="Libre Baskerville"/>
                <a:cs typeface="Libre Baskerville"/>
                <a:sym typeface="Libre Baskerville"/>
              </a:defRPr>
            </a:lvl1pPr>
            <a:lvl2pPr indent="-177800" lvl="1" marL="640080" rtl="0" algn="l">
              <a:spcBef>
                <a:spcPts val="420"/>
              </a:spcBef>
              <a:buClr>
                <a:schemeClr val="accent1"/>
              </a:buClr>
              <a:buFont typeface="Noto Sans Symbols"/>
              <a:buChar char="●"/>
              <a:defRPr sz="2100">
                <a:solidFill>
                  <a:schemeClr val="dk1"/>
                </a:solidFill>
                <a:latin typeface="Libre Baskerville"/>
                <a:ea typeface="Libre Baskerville"/>
                <a:cs typeface="Libre Baskerville"/>
                <a:sym typeface="Libre Baskerville"/>
              </a:defRPr>
            </a:lvl2pPr>
            <a:lvl3pPr indent="-121919" lvl="2" marL="914400" rtl="0" algn="l">
              <a:spcBef>
                <a:spcPts val="360"/>
              </a:spcBef>
              <a:buClr>
                <a:srgbClr val="DE7530"/>
              </a:buClr>
              <a:buFont typeface="Noto Sans Symbols"/>
              <a:buChar char="•"/>
              <a:defRPr sz="1800">
                <a:solidFill>
                  <a:schemeClr val="dk1"/>
                </a:solidFill>
                <a:latin typeface="Libre Baskerville"/>
                <a:ea typeface="Libre Baskerville"/>
                <a:cs typeface="Libre Baskerville"/>
                <a:sym typeface="Libre Baskerville"/>
              </a:defRPr>
            </a:lvl3pPr>
            <a:lvl4pPr indent="-116839" lvl="3" marL="1188720" rtl="0" algn="l">
              <a:spcBef>
                <a:spcPts val="360"/>
              </a:spcBef>
              <a:buClr>
                <a:srgbClr val="FEC2AC"/>
              </a:buClr>
              <a:buFont typeface="Noto Sans Symbols"/>
              <a:buChar char="•"/>
              <a:defRPr sz="1800">
                <a:solidFill>
                  <a:schemeClr val="dk1"/>
                </a:solidFill>
                <a:latin typeface="Libre Baskerville"/>
                <a:ea typeface="Libre Baskerville"/>
                <a:cs typeface="Libre Baskerville"/>
                <a:sym typeface="Libre Baskerville"/>
              </a:defRPr>
            </a:lvl4pPr>
            <a:lvl5pPr indent="-123951" lvl="4" marL="1463040" rtl="0" algn="l">
              <a:spcBef>
                <a:spcPts val="320"/>
              </a:spcBef>
              <a:buClr>
                <a:srgbClr val="BBC9E9"/>
              </a:buClr>
              <a:buFont typeface="Noto Sans Symbols"/>
              <a:buChar char="●"/>
              <a:defRPr sz="1600">
                <a:solidFill>
                  <a:schemeClr val="dk1"/>
                </a:solidFill>
                <a:latin typeface="Libre Baskerville"/>
                <a:ea typeface="Libre Baskerville"/>
                <a:cs typeface="Libre Baskerville"/>
                <a:sym typeface="Libre Baskerville"/>
              </a:defRPr>
            </a:lvl5pPr>
            <a:lvl6pPr indent="-86360" lvl="5" marL="1737360" rtl="0" algn="l">
              <a:spcBef>
                <a:spcPts val="320"/>
              </a:spcBef>
              <a:buClr>
                <a:schemeClr val="accent1"/>
              </a:buClr>
              <a:buFont typeface="Libre Baskerville"/>
              <a:buChar char="•"/>
              <a:defRPr sz="1600">
                <a:solidFill>
                  <a:schemeClr val="dk2"/>
                </a:solidFill>
                <a:latin typeface="Libre Baskerville"/>
                <a:ea typeface="Libre Baskerville"/>
                <a:cs typeface="Libre Baskerville"/>
                <a:sym typeface="Libre Baskerville"/>
              </a:defRPr>
            </a:lvl6pPr>
            <a:lvl7pPr indent="-129539" lvl="6" marL="2011679" rtl="0" algn="l">
              <a:spcBef>
                <a:spcPts val="280"/>
              </a:spcBef>
              <a:buClr>
                <a:srgbClr val="FEC2AC"/>
              </a:buClr>
              <a:buFont typeface="Noto Sans Symbols"/>
              <a:buChar char="○"/>
              <a:defRPr sz="1400">
                <a:solidFill>
                  <a:schemeClr val="dk2"/>
                </a:solidFill>
                <a:latin typeface="Libre Baskerville"/>
                <a:ea typeface="Libre Baskerville"/>
                <a:cs typeface="Libre Baskerville"/>
                <a:sym typeface="Libre Baskerville"/>
              </a:defRPr>
            </a:lvl7pPr>
            <a:lvl8pPr indent="-101600" lvl="7" marL="2286000" rtl="0" algn="l">
              <a:spcBef>
                <a:spcPts val="280"/>
              </a:spcBef>
              <a:buClr>
                <a:schemeClr val="accent2"/>
              </a:buClr>
              <a:buFont typeface="Libre Baskerville"/>
              <a:buChar char="•"/>
              <a:defRPr sz="1400" cap="small">
                <a:solidFill>
                  <a:schemeClr val="dk2"/>
                </a:solidFill>
                <a:latin typeface="Libre Baskerville"/>
                <a:ea typeface="Libre Baskerville"/>
                <a:cs typeface="Libre Baskerville"/>
                <a:sym typeface="Libre Baskerville"/>
              </a:defRPr>
            </a:lvl8pPr>
            <a:lvl9pPr indent="-96520" lvl="8" marL="2560320" rtl="0" algn="l">
              <a:spcBef>
                <a:spcPts val="280"/>
              </a:spcBef>
              <a:buClr>
                <a:srgbClr val="DE7530"/>
              </a:buClr>
              <a:buFont typeface="Libre Baskerville"/>
              <a:buChar char="•"/>
              <a:defRPr sz="1400">
                <a:solidFill>
                  <a:schemeClr val="dk2"/>
                </a:solidFill>
                <a:latin typeface="Libre Baskerville"/>
                <a:ea typeface="Libre Baskerville"/>
                <a:cs typeface="Libre Baskerville"/>
                <a:sym typeface="Libre Baskerville"/>
              </a:defRPr>
            </a:lvl9pPr>
          </a:lstStyle>
          <a:p/>
        </p:txBody>
      </p:sp>
      <p:sp>
        <p:nvSpPr>
          <p:cNvPr id="107" name="Shape 107"/>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8" name="Shape 108"/>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109" name="Shape 109"/>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0" name="Shape 110"/>
        <p:cNvGrpSpPr/>
        <p:nvPr/>
      </p:nvGrpSpPr>
      <p:grpSpPr>
        <a:xfrm>
          <a:off x="0" y="0"/>
          <a:ext cx="0" cy="0"/>
          <a:chOff x="0" y="0"/>
          <a:chExt cx="0" cy="0"/>
        </a:xfrm>
      </p:grpSpPr>
      <p:cxnSp>
        <p:nvCxnSpPr>
          <p:cNvPr id="111" name="Shape 111"/>
          <p:cNvCxnSpPr/>
          <p:nvPr/>
        </p:nvCxnSpPr>
        <p:spPr>
          <a:xfrm>
            <a:off x="8763000" y="0"/>
            <a:ext cx="0" cy="6858000"/>
          </a:xfrm>
          <a:prstGeom prst="straightConnector1">
            <a:avLst/>
          </a:prstGeom>
          <a:noFill/>
          <a:ln cap="flat" cmpd="sng" w="38100">
            <a:solidFill>
              <a:srgbClr val="FEC2AC"/>
            </a:solidFill>
            <a:prstDash val="solid"/>
            <a:round/>
            <a:headEnd len="med" w="med" type="none"/>
            <a:tailEnd len="med" w="med" type="none"/>
          </a:ln>
        </p:spPr>
      </p:cxnSp>
      <p:sp>
        <p:nvSpPr>
          <p:cNvPr id="112" name="Shape 112"/>
          <p:cNvSpPr/>
          <p:nvPr/>
        </p:nvSpPr>
        <p:spPr>
          <a:xfrm>
            <a:off x="8156447" y="5715000"/>
            <a:ext cx="548639" cy="54863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3" name="Shape 113"/>
          <p:cNvSpPr txBox="1"/>
          <p:nvPr>
            <p:ph type="title"/>
          </p:nvPr>
        </p:nvSpPr>
        <p:spPr>
          <a:xfrm rot="5400000">
            <a:off x="3350133" y="3200400"/>
            <a:ext cx="6309360" cy="457200"/>
          </a:xfrm>
          <a:prstGeom prst="rect">
            <a:avLst/>
          </a:prstGeom>
          <a:noFill/>
          <a:ln>
            <a:noFill/>
          </a:ln>
        </p:spPr>
        <p:txBody>
          <a:bodyPr anchorCtr="0" anchor="b" bIns="91425" lIns="91425" rIns="91425" tIns="91425"/>
          <a:lstStyle>
            <a:lvl1pPr lvl="0" rtl="0" algn="l">
              <a:spcBef>
                <a:spcPts val="0"/>
              </a:spcBef>
              <a:buFont typeface="Libre Baskerville"/>
              <a:buNone/>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4" name="Shape 114"/>
          <p:cNvSpPr/>
          <p:nvPr>
            <p:ph idx="2" type="pic"/>
          </p:nvPr>
        </p:nvSpPr>
        <p:spPr>
          <a:xfrm>
            <a:off x="0" y="0"/>
            <a:ext cx="6172199" cy="6858000"/>
          </a:xfrm>
          <a:prstGeom prst="rect">
            <a:avLst/>
          </a:prstGeom>
          <a:solidFill>
            <a:schemeClr val="lt2"/>
          </a:solidFill>
          <a:ln>
            <a:noFill/>
          </a:ln>
        </p:spPr>
        <p:txBody>
          <a:bodyPr anchorCtr="0" anchor="ctr" bIns="91425" lIns="91425" rIns="91425" tIns="91425"/>
          <a:lstStyle>
            <a:lvl1pPr indent="0" lvl="0" marL="0" marR="0" rtl="0" algn="r">
              <a:spcBef>
                <a:spcPts val="0"/>
              </a:spcBef>
              <a:buClr>
                <a:schemeClr val="dk2"/>
              </a:buClr>
              <a:buFont typeface="Libre Baskerville"/>
              <a:buNone/>
              <a:defRPr b="0" i="0" sz="3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5" name="Shape 115"/>
          <p:cNvSpPr txBox="1"/>
          <p:nvPr>
            <p:ph idx="1" type="body"/>
          </p:nvPr>
        </p:nvSpPr>
        <p:spPr>
          <a:xfrm>
            <a:off x="6765797" y="264794"/>
            <a:ext cx="1524000" cy="4956048"/>
          </a:xfrm>
          <a:prstGeom prst="rect">
            <a:avLst/>
          </a:prstGeom>
          <a:noFill/>
          <a:ln>
            <a:noFill/>
          </a:ln>
        </p:spPr>
        <p:txBody>
          <a:bodyPr anchorCtr="0" anchor="t" bIns="91425" lIns="91425" rIns="91425" tIns="91425"/>
          <a:lstStyle>
            <a:lvl1pPr indent="0" lvl="0" marL="0" rtl="0">
              <a:spcBef>
                <a:spcPts val="100"/>
              </a:spcBef>
              <a:spcAft>
                <a:spcPts val="400"/>
              </a:spcAft>
              <a:buFont typeface="Libre Baskerville"/>
              <a:buNone/>
              <a:defRPr sz="1200"/>
            </a:lvl1pPr>
            <a:lvl2pPr lvl="1" rtl="0">
              <a:spcBef>
                <a:spcPts val="0"/>
              </a:spcBef>
              <a:defRPr sz="1200"/>
            </a:lvl2pPr>
            <a:lvl3pPr lvl="2" rtl="0">
              <a:spcBef>
                <a:spcPts val="0"/>
              </a:spcBef>
              <a:defRPr sz="1000"/>
            </a:lvl3pPr>
            <a:lvl4pPr lvl="3" rtl="0">
              <a:spcBef>
                <a:spcPts val="0"/>
              </a:spcBef>
              <a:defRPr sz="900"/>
            </a:lvl4pPr>
            <a:lvl5pPr lvl="4" rtl="0">
              <a:spcBef>
                <a:spcPts val="0"/>
              </a:spcBef>
              <a:defRPr sz="900"/>
            </a:lvl5pPr>
            <a:lvl6pPr lvl="5" rtl="0">
              <a:spcBef>
                <a:spcPts val="0"/>
              </a:spcBef>
              <a:defRPr sz="1600">
                <a:solidFill>
                  <a:schemeClr val="dk2"/>
                </a:solidFill>
                <a:latin typeface="Libre Baskerville"/>
                <a:ea typeface="Libre Baskerville"/>
                <a:cs typeface="Libre Baskerville"/>
                <a:sym typeface="Libre Baskerville"/>
              </a:defRPr>
            </a:lvl6pPr>
            <a:lvl7pPr lvl="6" rtl="0">
              <a:spcBef>
                <a:spcPts val="0"/>
              </a:spcBef>
              <a:defRPr sz="1400">
                <a:solidFill>
                  <a:schemeClr val="dk2"/>
                </a:solidFill>
                <a:latin typeface="Libre Baskerville"/>
                <a:ea typeface="Libre Baskerville"/>
                <a:cs typeface="Libre Baskerville"/>
                <a:sym typeface="Libre Baskerville"/>
              </a:defRPr>
            </a:lvl7pPr>
            <a:lvl8pPr lvl="7" rtl="0">
              <a:spcBef>
                <a:spcPts val="0"/>
              </a:spcBef>
              <a:defRPr sz="1400" cap="small">
                <a:solidFill>
                  <a:schemeClr val="dk2"/>
                </a:solidFill>
                <a:latin typeface="Libre Baskerville"/>
                <a:ea typeface="Libre Baskerville"/>
                <a:cs typeface="Libre Baskerville"/>
                <a:sym typeface="Libre Baskerville"/>
              </a:defRPr>
            </a:lvl8pPr>
            <a:lvl9pPr lvl="8" rtl="0">
              <a:spcBef>
                <a:spcPts val="0"/>
              </a:spcBef>
              <a:defRPr sz="1400">
                <a:solidFill>
                  <a:schemeClr val="dk2"/>
                </a:solidFill>
                <a:latin typeface="Libre Baskerville"/>
                <a:ea typeface="Libre Baskerville"/>
                <a:cs typeface="Libre Baskerville"/>
                <a:sym typeface="Libre Baskerville"/>
              </a:defRPr>
            </a:lvl9pPr>
          </a:lstStyle>
          <a:p/>
        </p:txBody>
      </p:sp>
      <p:cxnSp>
        <p:nvCxnSpPr>
          <p:cNvPr id="116" name="Shape 116"/>
          <p:cNvCxnSpPr/>
          <p:nvPr/>
        </p:nvCxnSpPr>
        <p:spPr>
          <a:xfrm>
            <a:off x="8991600" y="0"/>
            <a:ext cx="0" cy="6858000"/>
          </a:xfrm>
          <a:prstGeom prst="straightConnector1">
            <a:avLst/>
          </a:prstGeom>
          <a:noFill/>
          <a:ln cap="flat" cmpd="sng" w="9525">
            <a:solidFill>
              <a:schemeClr val="dk1"/>
            </a:solidFill>
            <a:prstDash val="solid"/>
            <a:round/>
            <a:headEnd len="med" w="med" type="none"/>
            <a:tailEnd len="med" w="med" type="none"/>
          </a:ln>
        </p:spPr>
      </p:cxnSp>
      <p:sp>
        <p:nvSpPr>
          <p:cNvPr id="117" name="Shape 117"/>
          <p:cNvSpPr/>
          <p:nvPr/>
        </p:nvSpPr>
        <p:spPr>
          <a:xfrm>
            <a:off x="8839200" y="0"/>
            <a:ext cx="304799" cy="6858000"/>
          </a:xfrm>
          <a:prstGeom prst="rect">
            <a:avLst/>
          </a:prstGeom>
          <a:solidFill>
            <a:srgbClr val="FEC2AC"/>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118" name="Shape 118"/>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cxnSp>
        <p:nvCxnSpPr>
          <p:cNvPr id="119" name="Shape 119"/>
          <p:cNvCxnSpPr/>
          <p:nvPr/>
        </p:nvCxnSpPr>
        <p:spPr>
          <a:xfrm>
            <a:off x="6248400" y="0"/>
            <a:ext cx="0" cy="6858000"/>
          </a:xfrm>
          <a:prstGeom prst="straightConnector1">
            <a:avLst/>
          </a:prstGeom>
          <a:noFill/>
          <a:ln cap="flat" cmpd="sng" w="38100">
            <a:solidFill>
              <a:srgbClr val="FEC2AC"/>
            </a:solidFill>
            <a:prstDash val="solid"/>
            <a:round/>
            <a:headEnd len="med" w="med" type="none"/>
            <a:tailEnd len="med" w="med" type="none"/>
          </a:ln>
        </p:spPr>
      </p:cxnSp>
      <p:cxnSp>
        <p:nvCxnSpPr>
          <p:cNvPr id="120" name="Shape 120"/>
          <p:cNvCxnSpPr/>
          <p:nvPr/>
        </p:nvCxnSpPr>
        <p:spPr>
          <a:xfrm>
            <a:off x="6192296" y="0"/>
            <a:ext cx="0" cy="6858000"/>
          </a:xfrm>
          <a:prstGeom prst="straightConnector1">
            <a:avLst/>
          </a:prstGeom>
          <a:noFill/>
          <a:ln cap="flat" cmpd="sng" w="12700">
            <a:solidFill>
              <a:schemeClr val="accent1"/>
            </a:solidFill>
            <a:prstDash val="solid"/>
            <a:round/>
            <a:headEnd len="med" w="med" type="none"/>
            <a:tailEnd len="med" w="med" type="none"/>
          </a:ln>
        </p:spPr>
      </p:cxnSp>
      <p:sp>
        <p:nvSpPr>
          <p:cNvPr id="121" name="Shape 121"/>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2" name="Shape 122"/>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
        <p:nvSpPr>
          <p:cNvPr id="123" name="Shape 123"/>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8763000" y="0"/>
            <a:ext cx="0" cy="6858000"/>
          </a:xfrm>
          <a:prstGeom prst="straightConnector1">
            <a:avLst/>
          </a:prstGeom>
          <a:noFill/>
          <a:ln cap="flat" cmpd="sng" w="38100">
            <a:solidFill>
              <a:srgbClr val="FEC2AC">
                <a:alpha val="92941"/>
              </a:srgbClr>
            </a:solidFill>
            <a:prstDash val="solid"/>
            <a:round/>
            <a:headEnd len="med" w="med" type="none"/>
            <a:tailEnd len="med" w="med" type="none"/>
          </a:ln>
        </p:spPr>
      </p:cxnSp>
      <p:sp>
        <p:nvSpPr>
          <p:cNvPr id="11" name="Shape 11"/>
          <p:cNvSpPr txBox="1"/>
          <p:nvPr>
            <p:ph type="title"/>
          </p:nvPr>
        </p:nvSpPr>
        <p:spPr>
          <a:xfrm>
            <a:off x="457200" y="274637"/>
            <a:ext cx="7467600" cy="11430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Libre Baskerville"/>
              <a:buNone/>
              <a:defRPr b="0" i="0" sz="3000" u="none" cap="small" strike="noStrike">
                <a:solidFill>
                  <a:schemeClr val="dk2"/>
                </a:solidFill>
                <a:latin typeface="Libre Baskerville"/>
                <a:ea typeface="Libre Baskerville"/>
                <a:cs typeface="Libre Baskerville"/>
                <a:sym typeface="Libre Baskervill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 name="Shape 12"/>
          <p:cNvSpPr txBox="1"/>
          <p:nvPr>
            <p:ph idx="1" type="body"/>
          </p:nvPr>
        </p:nvSpPr>
        <p:spPr>
          <a:xfrm>
            <a:off x="457200" y="1600200"/>
            <a:ext cx="7467600" cy="4873751"/>
          </a:xfrm>
          <a:prstGeom prst="rect">
            <a:avLst/>
          </a:prstGeom>
          <a:noFill/>
          <a:ln>
            <a:noFill/>
          </a:ln>
        </p:spPr>
        <p:txBody>
          <a:bodyPr anchorCtr="0" anchor="t" bIns="91425" lIns="91425" rIns="91425" tIns="91425"/>
          <a:lstStyle>
            <a:lvl1pPr indent="-167640" lvl="0" marL="274320" marR="0" rtl="0" algn="l">
              <a:spcBef>
                <a:spcPts val="600"/>
              </a:spcBef>
              <a:buClr>
                <a:schemeClr val="accent1"/>
              </a:buClr>
              <a:buFont typeface="Noto Sans Symbols"/>
              <a:buChar char="•"/>
              <a:defRPr b="0" i="0" sz="2400" u="none" cap="none" strike="noStrike">
                <a:solidFill>
                  <a:schemeClr val="dk1"/>
                </a:solidFill>
                <a:latin typeface="Libre Baskerville"/>
                <a:ea typeface="Libre Baskerville"/>
                <a:cs typeface="Libre Baskerville"/>
                <a:sym typeface="Libre Baskerville"/>
              </a:defRPr>
            </a:lvl1pPr>
            <a:lvl2pPr indent="-177800" lvl="1" marL="640080" marR="0" rtl="0" algn="l">
              <a:spcBef>
                <a:spcPts val="420"/>
              </a:spcBef>
              <a:buClr>
                <a:schemeClr val="accent1"/>
              </a:buClr>
              <a:buFont typeface="Noto Sans Symbols"/>
              <a:buChar char="●"/>
              <a:defRPr b="0" i="0" sz="2100" u="none" cap="none" strike="noStrike">
                <a:solidFill>
                  <a:schemeClr val="dk1"/>
                </a:solidFill>
                <a:latin typeface="Libre Baskerville"/>
                <a:ea typeface="Libre Baskerville"/>
                <a:cs typeface="Libre Baskerville"/>
                <a:sym typeface="Libre Baskerville"/>
              </a:defRPr>
            </a:lvl2pPr>
            <a:lvl3pPr indent="-121919" lvl="2" marL="914400" marR="0" rtl="0" algn="l">
              <a:spcBef>
                <a:spcPts val="360"/>
              </a:spcBef>
              <a:buClr>
                <a:srgbClr val="DE7530"/>
              </a:buClr>
              <a:buFont typeface="Noto Sans Symbols"/>
              <a:buChar char="•"/>
              <a:defRPr b="0" i="0" sz="1800" u="none" cap="none" strike="noStrike">
                <a:solidFill>
                  <a:schemeClr val="dk1"/>
                </a:solidFill>
                <a:latin typeface="Libre Baskerville"/>
                <a:ea typeface="Libre Baskerville"/>
                <a:cs typeface="Libre Baskerville"/>
                <a:sym typeface="Libre Baskerville"/>
              </a:defRPr>
            </a:lvl3pPr>
            <a:lvl4pPr indent="-116839" lvl="3" marL="1188720" marR="0" rtl="0" algn="l">
              <a:spcBef>
                <a:spcPts val="360"/>
              </a:spcBef>
              <a:buClr>
                <a:srgbClr val="FEC2AC"/>
              </a:buClr>
              <a:buFont typeface="Noto Sans Symbols"/>
              <a:buChar char="•"/>
              <a:defRPr b="0" i="0" sz="1800" u="none" cap="none" strike="noStrike">
                <a:solidFill>
                  <a:schemeClr val="dk1"/>
                </a:solidFill>
                <a:latin typeface="Libre Baskerville"/>
                <a:ea typeface="Libre Baskerville"/>
                <a:cs typeface="Libre Baskerville"/>
                <a:sym typeface="Libre Baskerville"/>
              </a:defRPr>
            </a:lvl4pPr>
            <a:lvl5pPr indent="-123951" lvl="4" marL="1463040" marR="0" rtl="0" algn="l">
              <a:spcBef>
                <a:spcPts val="320"/>
              </a:spcBef>
              <a:buClr>
                <a:srgbClr val="BBC9E9"/>
              </a:buClr>
              <a:buFont typeface="Noto Sans Symbols"/>
              <a:buChar char="●"/>
              <a:defRPr b="0" i="0" sz="1600" u="none" cap="none" strike="noStrike">
                <a:solidFill>
                  <a:schemeClr val="dk1"/>
                </a:solidFill>
                <a:latin typeface="Libre Baskerville"/>
                <a:ea typeface="Libre Baskerville"/>
                <a:cs typeface="Libre Baskerville"/>
                <a:sym typeface="Libre Baskerville"/>
              </a:defRPr>
            </a:lvl5pPr>
            <a:lvl6pPr indent="-86360" lvl="5" marL="1737360" marR="0" rtl="0" algn="l">
              <a:spcBef>
                <a:spcPts val="320"/>
              </a:spcBef>
              <a:buClr>
                <a:schemeClr val="accent1"/>
              </a:buClr>
              <a:buFont typeface="Libre Baskerville"/>
              <a:buChar char="•"/>
              <a:defRPr b="0" i="0" sz="1600" u="none" cap="none" strike="noStrike">
                <a:solidFill>
                  <a:schemeClr val="dk2"/>
                </a:solidFill>
                <a:latin typeface="Libre Baskerville"/>
                <a:ea typeface="Libre Baskerville"/>
                <a:cs typeface="Libre Baskerville"/>
                <a:sym typeface="Libre Baskerville"/>
              </a:defRPr>
            </a:lvl6pPr>
            <a:lvl7pPr indent="-129539" lvl="6" marL="2011679" marR="0" rtl="0" algn="l">
              <a:spcBef>
                <a:spcPts val="280"/>
              </a:spcBef>
              <a:buClr>
                <a:srgbClr val="FEC2AC"/>
              </a:buClr>
              <a:buFont typeface="Noto Sans Symbols"/>
              <a:buChar char="○"/>
              <a:defRPr b="0" i="0" sz="1400" u="none" cap="none" strike="noStrike">
                <a:solidFill>
                  <a:schemeClr val="dk2"/>
                </a:solidFill>
                <a:latin typeface="Libre Baskerville"/>
                <a:ea typeface="Libre Baskerville"/>
                <a:cs typeface="Libre Baskerville"/>
                <a:sym typeface="Libre Baskerville"/>
              </a:defRPr>
            </a:lvl7pPr>
            <a:lvl8pPr indent="-101600" lvl="7" marL="2286000" marR="0" rtl="0" algn="l">
              <a:spcBef>
                <a:spcPts val="280"/>
              </a:spcBef>
              <a:buClr>
                <a:schemeClr val="accent2"/>
              </a:buClr>
              <a:buFont typeface="Libre Baskerville"/>
              <a:buChar char="•"/>
              <a:defRPr b="0" i="0" sz="1400" u="none" cap="small" strike="noStrike">
                <a:solidFill>
                  <a:schemeClr val="dk2"/>
                </a:solidFill>
                <a:latin typeface="Libre Baskerville"/>
                <a:ea typeface="Libre Baskerville"/>
                <a:cs typeface="Libre Baskerville"/>
                <a:sym typeface="Libre Baskerville"/>
              </a:defRPr>
            </a:lvl8pPr>
            <a:lvl9pPr indent="-96520" lvl="8" marL="2560320" marR="0" rtl="0" algn="l">
              <a:spcBef>
                <a:spcPts val="280"/>
              </a:spcBef>
              <a:buClr>
                <a:srgbClr val="DE7530"/>
              </a:buClr>
              <a:buFont typeface="Libre Baskerville"/>
              <a:buChar char="•"/>
              <a:defRPr b="0" i="0" sz="1400" u="none" cap="none" strike="noStrike">
                <a:solidFill>
                  <a:schemeClr val="dk2"/>
                </a:solidFill>
                <a:latin typeface="Libre Baskerville"/>
                <a:ea typeface="Libre Baskerville"/>
                <a:cs typeface="Libre Baskerville"/>
                <a:sym typeface="Libre Baskerville"/>
              </a:defRPr>
            </a:lvl9pPr>
          </a:lstStyle>
          <a:p/>
        </p:txBody>
      </p:sp>
      <p:sp>
        <p:nvSpPr>
          <p:cNvPr id="13" name="Shape 13"/>
          <p:cNvSpPr txBox="1"/>
          <p:nvPr>
            <p:ph idx="10" type="dt"/>
          </p:nvPr>
        </p:nvSpPr>
        <p:spPr>
          <a:xfrm rot="5400000">
            <a:off x="7589520" y="1081851"/>
            <a:ext cx="2011680" cy="384047"/>
          </a:xfrm>
          <a:prstGeom prst="rect">
            <a:avLst/>
          </a:prstGeom>
          <a:noFill/>
          <a:ln>
            <a:noFill/>
          </a:ln>
        </p:spPr>
        <p:txBody>
          <a:bodyPr anchorCtr="0" anchor="ctr" bIns="91425" lIns="91425" rIns="91425" tIns="91425"/>
          <a:lstStyle>
            <a:lvl1pPr indent="0" lvl="0" marL="0" marR="0" rtl="0" algn="r">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Shape 14"/>
          <p:cNvSpPr txBox="1"/>
          <p:nvPr>
            <p:ph idx="11" type="ftr"/>
          </p:nvPr>
        </p:nvSpPr>
        <p:spPr>
          <a:xfrm rot="5400000">
            <a:off x="6990185" y="3737239"/>
            <a:ext cx="3200399" cy="365759"/>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chemeClr val="dk2"/>
                </a:solidFill>
                <a:latin typeface="Libre Baskerville"/>
                <a:ea typeface="Libre Baskerville"/>
                <a:cs typeface="Libre Baskerville"/>
                <a:sym typeface="Libre Baskerville"/>
              </a:defRPr>
            </a:lvl1pPr>
            <a:lvl2pPr indent="0" lvl="1" marL="457200" marR="0" rtl="0" algn="l">
              <a:spcBef>
                <a:spcPts val="0"/>
              </a:spcBef>
              <a:defRPr b="0" i="0" sz="1800" u="none" cap="none" strike="noStrike">
                <a:solidFill>
                  <a:schemeClr val="dk1"/>
                </a:solidFill>
                <a:latin typeface="Libre Baskerville"/>
                <a:ea typeface="Libre Baskerville"/>
                <a:cs typeface="Libre Baskerville"/>
                <a:sym typeface="Libre Baskerville"/>
              </a:defRPr>
            </a:lvl2pPr>
            <a:lvl3pPr indent="0" lvl="2" marL="914400" marR="0" rtl="0" algn="l">
              <a:spcBef>
                <a:spcPts val="0"/>
              </a:spcBef>
              <a:defRPr b="0" i="0" sz="1800" u="none" cap="none" strike="noStrike">
                <a:solidFill>
                  <a:schemeClr val="dk1"/>
                </a:solidFill>
                <a:latin typeface="Libre Baskerville"/>
                <a:ea typeface="Libre Baskerville"/>
                <a:cs typeface="Libre Baskerville"/>
                <a:sym typeface="Libre Baskerville"/>
              </a:defRPr>
            </a:lvl3pPr>
            <a:lvl4pPr indent="0" lvl="3" marL="1371600" marR="0" rtl="0" algn="l">
              <a:spcBef>
                <a:spcPts val="0"/>
              </a:spcBef>
              <a:defRPr b="0" i="0" sz="1800" u="none" cap="none" strike="noStrike">
                <a:solidFill>
                  <a:schemeClr val="dk1"/>
                </a:solidFill>
                <a:latin typeface="Libre Baskerville"/>
                <a:ea typeface="Libre Baskerville"/>
                <a:cs typeface="Libre Baskerville"/>
                <a:sym typeface="Libre Baskerville"/>
              </a:defRPr>
            </a:lvl4pPr>
            <a:lvl5pPr indent="0" lvl="4" marL="1828800" marR="0" rtl="0" algn="l">
              <a:spcBef>
                <a:spcPts val="0"/>
              </a:spcBef>
              <a:defRPr b="0" i="0" sz="1800" u="none" cap="none" strike="noStrike">
                <a:solidFill>
                  <a:schemeClr val="dk1"/>
                </a:solidFill>
                <a:latin typeface="Libre Baskerville"/>
                <a:ea typeface="Libre Baskerville"/>
                <a:cs typeface="Libre Baskerville"/>
                <a:sym typeface="Libre Baskerville"/>
              </a:defRPr>
            </a:lvl5pPr>
            <a:lvl6pPr indent="0" lvl="5" marL="2286000" marR="0" rtl="0" algn="l">
              <a:spcBef>
                <a:spcPts val="0"/>
              </a:spcBef>
              <a:defRPr b="0" i="0" sz="1800" u="none" cap="none" strike="noStrike">
                <a:solidFill>
                  <a:schemeClr val="dk1"/>
                </a:solidFill>
                <a:latin typeface="Libre Baskerville"/>
                <a:ea typeface="Libre Baskerville"/>
                <a:cs typeface="Libre Baskerville"/>
                <a:sym typeface="Libre Baskerville"/>
              </a:defRPr>
            </a:lvl6pPr>
            <a:lvl7pPr indent="0" lvl="6" marL="2743200" marR="0" rtl="0" algn="l">
              <a:spcBef>
                <a:spcPts val="0"/>
              </a:spcBef>
              <a:defRPr b="0" i="0" sz="1800" u="none" cap="none" strike="noStrike">
                <a:solidFill>
                  <a:schemeClr val="dk1"/>
                </a:solidFill>
                <a:latin typeface="Libre Baskerville"/>
                <a:ea typeface="Libre Baskerville"/>
                <a:cs typeface="Libre Baskerville"/>
                <a:sym typeface="Libre Baskerville"/>
              </a:defRPr>
            </a:lvl7pPr>
            <a:lvl8pPr indent="0" lvl="7" marL="3200400" marR="0" rtl="0" algn="l">
              <a:spcBef>
                <a:spcPts val="0"/>
              </a:spcBef>
              <a:defRPr b="0" i="0" sz="1800" u="none" cap="none" strike="noStrike">
                <a:solidFill>
                  <a:schemeClr val="dk1"/>
                </a:solidFill>
                <a:latin typeface="Libre Baskerville"/>
                <a:ea typeface="Libre Baskerville"/>
                <a:cs typeface="Libre Baskerville"/>
                <a:sym typeface="Libre Baskerville"/>
              </a:defRPr>
            </a:lvl8pPr>
            <a:lvl9pPr indent="0" lvl="8" marL="3657600" marR="0" rtl="0" algn="l">
              <a:spcBef>
                <a:spcPts val="0"/>
              </a:spcBef>
              <a:defRPr b="0" i="0" sz="1800" u="none" cap="none" strike="noStrike">
                <a:solidFill>
                  <a:schemeClr val="dk1"/>
                </a:solidFill>
                <a:latin typeface="Libre Baskerville"/>
                <a:ea typeface="Libre Baskerville"/>
                <a:cs typeface="Libre Baskerville"/>
                <a:sym typeface="Libre Baskerville"/>
              </a:defRPr>
            </a:lvl9pPr>
          </a:lstStyle>
          <a:p/>
        </p:txBody>
      </p:sp>
      <p:cxnSp>
        <p:nvCxnSpPr>
          <p:cNvPr id="15" name="Shape 15"/>
          <p:cNvCxnSpPr/>
          <p:nvPr/>
        </p:nvCxnSpPr>
        <p:spPr>
          <a:xfrm>
            <a:off x="76200" y="0"/>
            <a:ext cx="0" cy="6858000"/>
          </a:xfrm>
          <a:prstGeom prst="straightConnector1">
            <a:avLst/>
          </a:prstGeom>
          <a:noFill/>
          <a:ln cap="flat" cmpd="thickThin" w="57150">
            <a:solidFill>
              <a:srgbClr val="FEC2AC"/>
            </a:solidFill>
            <a:prstDash val="solid"/>
            <a:round/>
            <a:headEnd len="med" w="med" type="none"/>
            <a:tailEnd len="med" w="med" type="none"/>
          </a:ln>
        </p:spPr>
      </p:cxnSp>
      <p:cxnSp>
        <p:nvCxnSpPr>
          <p:cNvPr id="16" name="Shape 16"/>
          <p:cNvCxnSpPr/>
          <p:nvPr/>
        </p:nvCxnSpPr>
        <p:spPr>
          <a:xfrm>
            <a:off x="8991600" y="0"/>
            <a:ext cx="0" cy="6858000"/>
          </a:xfrm>
          <a:prstGeom prst="straightConnector1">
            <a:avLst/>
          </a:prstGeom>
          <a:noFill/>
          <a:ln cap="flat" cmpd="sng" w="19050">
            <a:solidFill>
              <a:schemeClr val="accent1"/>
            </a:solidFill>
            <a:prstDash val="solid"/>
            <a:round/>
            <a:headEnd len="med" w="med" type="none"/>
            <a:tailEnd len="med" w="med" type="none"/>
          </a:ln>
        </p:spPr>
      </p:cxnSp>
      <p:sp>
        <p:nvSpPr>
          <p:cNvPr id="17" name="Shape 17"/>
          <p:cNvSpPr/>
          <p:nvPr/>
        </p:nvSpPr>
        <p:spPr>
          <a:xfrm>
            <a:off x="8839200" y="0"/>
            <a:ext cx="304799" cy="6858000"/>
          </a:xfrm>
          <a:prstGeom prst="rect">
            <a:avLst/>
          </a:prstGeom>
          <a:solidFill>
            <a:srgbClr val="FEC2AC">
              <a:alpha val="86666"/>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18" name="Shape 18"/>
          <p:cNvCxnSpPr/>
          <p:nvPr/>
        </p:nvCxnSpPr>
        <p:spPr>
          <a:xfrm>
            <a:off x="8915400" y="0"/>
            <a:ext cx="0" cy="6858000"/>
          </a:xfrm>
          <a:prstGeom prst="straightConnector1">
            <a:avLst/>
          </a:prstGeom>
          <a:noFill/>
          <a:ln cap="flat" cmpd="sng" w="9525">
            <a:solidFill>
              <a:schemeClr val="accent1"/>
            </a:solidFill>
            <a:prstDash val="solid"/>
            <a:round/>
            <a:headEnd len="med" w="med" type="none"/>
            <a:tailEnd len="med" w="med" type="none"/>
          </a:ln>
        </p:spPr>
      </p:cxnSp>
      <p:sp>
        <p:nvSpPr>
          <p:cNvPr id="19" name="Shape 19"/>
          <p:cNvSpPr/>
          <p:nvPr/>
        </p:nvSpPr>
        <p:spPr>
          <a:xfrm>
            <a:off x="8156447" y="5715000"/>
            <a:ext cx="548639" cy="548639"/>
          </a:xfrm>
          <a:prstGeom prst="ellipse">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Shape 20"/>
          <p:cNvSpPr txBox="1"/>
          <p:nvPr>
            <p:ph idx="12" type="sldNum"/>
          </p:nvPr>
        </p:nvSpPr>
        <p:spPr>
          <a:xfrm>
            <a:off x="8129015" y="5734050"/>
            <a:ext cx="609599" cy="521208"/>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1" i="0" lang="en-US" sz="1400" u="none" cap="none" strike="noStrike">
                <a:solidFill>
                  <a:srgbClr val="FFFFFF"/>
                </a:solidFill>
                <a:latin typeface="Libre Baskerville"/>
                <a:ea typeface="Libre Baskerville"/>
                <a:cs typeface="Libre Baskerville"/>
                <a:sym typeface="Libre Baskervill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23528" y="1772816"/>
            <a:ext cx="8229600" cy="1143000"/>
          </a:xfrm>
          <a:prstGeom prst="rect">
            <a:avLst/>
          </a:prstGeom>
          <a:noFill/>
          <a:ln>
            <a:noFill/>
          </a:ln>
        </p:spPr>
        <p:txBody>
          <a:bodyPr anchorCtr="0" anchor="b" bIns="45700" lIns="91425" rIns="91425" tIns="45700">
            <a:noAutofit/>
          </a:bodyPr>
          <a:lstStyle/>
          <a:p>
            <a:pPr indent="0" lvl="0" marL="0" marR="0" rtl="0" algn="ctr">
              <a:spcBef>
                <a:spcPts val="0"/>
              </a:spcBef>
              <a:buClr>
                <a:srgbClr val="3667C4"/>
              </a:buClr>
              <a:buSzPct val="25000"/>
              <a:buFont typeface="Amarante"/>
              <a:buNone/>
            </a:pPr>
            <a:r>
              <a:rPr b="0" i="0" lang="en-US" sz="6000" u="none" cap="small" strike="noStrike">
                <a:solidFill>
                  <a:srgbClr val="3667C4"/>
                </a:solidFill>
                <a:latin typeface="Amarante"/>
                <a:ea typeface="Amarante"/>
                <a:cs typeface="Amarante"/>
                <a:sym typeface="Amarante"/>
              </a:rPr>
              <a:t>MSD Final Project</a:t>
            </a:r>
          </a:p>
        </p:txBody>
      </p:sp>
      <p:sp>
        <p:nvSpPr>
          <p:cNvPr id="141" name="Shape 141"/>
          <p:cNvSpPr txBox="1"/>
          <p:nvPr>
            <p:ph idx="1" type="body"/>
          </p:nvPr>
        </p:nvSpPr>
        <p:spPr>
          <a:xfrm>
            <a:off x="4499992" y="4509119"/>
            <a:ext cx="4186808" cy="1617043"/>
          </a:xfrm>
          <a:prstGeom prst="rect">
            <a:avLst/>
          </a:prstGeom>
          <a:noFill/>
          <a:ln>
            <a:noFill/>
          </a:ln>
        </p:spPr>
        <p:txBody>
          <a:bodyPr anchorCtr="0" anchor="t" bIns="45700" lIns="91425" rIns="91425" tIns="45700">
            <a:noAutofit/>
          </a:bodyPr>
          <a:lstStyle/>
          <a:p>
            <a:pPr indent="-274320" lvl="0" marL="274320" marR="0" rtl="0" algn="l">
              <a:spcBef>
                <a:spcPts val="0"/>
              </a:spcBef>
              <a:buClr>
                <a:schemeClr val="accent1"/>
              </a:buClr>
              <a:buSzPct val="70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Aanchal Chobisa</a:t>
            </a:r>
          </a:p>
          <a:p>
            <a:pPr indent="-274320" lvl="0" marL="274320" marR="0" rtl="0" algn="l">
              <a:spcBef>
                <a:spcPts val="600"/>
              </a:spcBef>
              <a:buClr>
                <a:schemeClr val="accent1"/>
              </a:buClr>
              <a:buSzPct val="70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Christopher Dean</a:t>
            </a:r>
          </a:p>
          <a:p>
            <a:pPr indent="-274320" lvl="0" marL="274320" marR="0" rtl="0" algn="l">
              <a:spcBef>
                <a:spcPts val="600"/>
              </a:spcBef>
              <a:buClr>
                <a:schemeClr val="accent1"/>
              </a:buClr>
              <a:buSzPct val="70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Seth Esther</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67543" y="332656"/>
            <a:ext cx="7467600" cy="724941"/>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i="0" lang="en-US" sz="3000" u="none" cap="small" strike="noStrike">
                <a:solidFill>
                  <a:schemeClr val="dk2"/>
                </a:solidFill>
                <a:latin typeface="Libre Baskerville"/>
                <a:ea typeface="Libre Baskerville"/>
                <a:cs typeface="Libre Baskerville"/>
                <a:sym typeface="Libre Baskerville"/>
              </a:rPr>
              <a:t>Result</a:t>
            </a:r>
          </a:p>
        </p:txBody>
      </p:sp>
      <p:sp>
        <p:nvSpPr>
          <p:cNvPr id="239" name="Shape 239"/>
          <p:cNvSpPr txBox="1"/>
          <p:nvPr>
            <p:ph idx="1" type="body"/>
          </p:nvPr>
        </p:nvSpPr>
        <p:spPr>
          <a:xfrm>
            <a:off x="457200" y="1600200"/>
            <a:ext cx="7467600" cy="4873751"/>
          </a:xfrm>
          <a:prstGeom prst="rect">
            <a:avLst/>
          </a:prstGeom>
          <a:noFill/>
          <a:ln>
            <a:noFill/>
          </a:ln>
        </p:spPr>
        <p:txBody>
          <a:bodyPr anchorCtr="0" anchor="t" bIns="45700" lIns="91425" rIns="91425" tIns="45700">
            <a:noAutofit/>
          </a:bodyPr>
          <a:lstStyle/>
          <a:p>
            <a:pPr indent="-274320" lvl="0" marL="274320" marR="0" rtl="0" algn="ctr">
              <a:spcBef>
                <a:spcPts val="0"/>
              </a:spcBef>
              <a:buClr>
                <a:schemeClr val="accent1"/>
              </a:buClr>
              <a:buSzPct val="25000"/>
              <a:buFont typeface="Noto Sans Symbols"/>
              <a:buNone/>
            </a:pPr>
            <a:r>
              <a:rPr b="0" i="0" lang="en-US" sz="2800" u="none" cap="none" strike="noStrike">
                <a:solidFill>
                  <a:schemeClr val="dk1"/>
                </a:solidFill>
                <a:latin typeface="Jacques Francois Shadow"/>
                <a:ea typeface="Jacques Francois Shadow"/>
                <a:cs typeface="Jacques Francois Shadow"/>
                <a:sym typeface="Jacques Francois Shadow"/>
              </a:rPr>
              <a:t>The Total Latency</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D4D4D"/>
                </a:solidFill>
                <a:latin typeface="Galdeano"/>
                <a:ea typeface="Galdeano"/>
                <a:cs typeface="Galdeano"/>
                <a:sym typeface="Galdeano"/>
              </a:rPr>
              <a:t>Traffic File 1 :  </a:t>
            </a:r>
            <a:r>
              <a:rPr b="0" i="0" lang="en-US" sz="2800" u="none" cap="none" strike="noStrike">
                <a:solidFill>
                  <a:srgbClr val="4D4D4D"/>
                </a:solidFill>
                <a:latin typeface="Galdeano"/>
                <a:ea typeface="Galdeano"/>
                <a:cs typeface="Galdeano"/>
                <a:sym typeface="Galdeano"/>
              </a:rPr>
              <a:t>6.86E+9</a:t>
            </a:r>
          </a:p>
          <a:p>
            <a:pPr indent="-274320" lvl="0" marL="274320" marR="0" rtl="0" algn="l">
              <a:spcBef>
                <a:spcPts val="600"/>
              </a:spcBef>
              <a:buClr>
                <a:schemeClr val="accent1"/>
              </a:buClr>
              <a:buSzPct val="70000"/>
              <a:buFont typeface="Noto Sans Symbols"/>
              <a:buNone/>
            </a:pPr>
            <a:r>
              <a:t/>
            </a:r>
            <a:endParaRPr b="0" i="0" sz="2400" u="none" cap="none" strike="noStrike">
              <a:solidFill>
                <a:srgbClr val="4D4D4D"/>
              </a:solidFill>
              <a:latin typeface="Galdeano"/>
              <a:ea typeface="Galdeano"/>
              <a:cs typeface="Galdeano"/>
              <a:sym typeface="Galdeano"/>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D4D4D"/>
                </a:solidFill>
                <a:latin typeface="Galdeano"/>
                <a:ea typeface="Galdeano"/>
                <a:cs typeface="Galdeano"/>
                <a:sym typeface="Galdeano"/>
              </a:rPr>
              <a:t>Traffic File 2 : </a:t>
            </a:r>
            <a:r>
              <a:rPr b="0" i="0" lang="en-US" sz="2800" u="none" cap="none" strike="noStrike">
                <a:solidFill>
                  <a:srgbClr val="4D4D4D"/>
                </a:solidFill>
                <a:latin typeface="Galdeano"/>
                <a:ea typeface="Galdeano"/>
                <a:cs typeface="Galdeano"/>
                <a:sym typeface="Galdeano"/>
              </a:rPr>
              <a:t>2.02E+6</a:t>
            </a:r>
          </a:p>
          <a:p>
            <a:pPr indent="-274320" lvl="0" marL="274320" marR="0" rtl="0" algn="l">
              <a:spcBef>
                <a:spcPts val="600"/>
              </a:spcBef>
              <a:buClr>
                <a:schemeClr val="accent1"/>
              </a:buClr>
              <a:buSzPct val="70000"/>
              <a:buFont typeface="Noto Sans Symbols"/>
              <a:buNone/>
            </a:pPr>
            <a:r>
              <a:t/>
            </a:r>
            <a:endParaRPr b="0" i="0" sz="2400" u="none" cap="none" strike="noStrike">
              <a:solidFill>
                <a:srgbClr val="4D4D4D"/>
              </a:solidFill>
              <a:latin typeface="Galdeano"/>
              <a:ea typeface="Galdeano"/>
              <a:cs typeface="Galdeano"/>
              <a:sym typeface="Galdeano"/>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D4D4D"/>
                </a:solidFill>
                <a:latin typeface="Galdeano"/>
                <a:ea typeface="Galdeano"/>
                <a:cs typeface="Galdeano"/>
                <a:sym typeface="Galdeano"/>
              </a:rPr>
              <a:t>Traffic File 3 : </a:t>
            </a:r>
            <a:r>
              <a:rPr b="0" i="0" lang="en-US" sz="2800" u="none" cap="none" strike="noStrike">
                <a:solidFill>
                  <a:srgbClr val="4D4D4D"/>
                </a:solidFill>
                <a:latin typeface="Galdeano"/>
                <a:ea typeface="Galdeano"/>
                <a:cs typeface="Galdeano"/>
                <a:sym typeface="Galdeano"/>
              </a:rPr>
              <a:t>2.81E+10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67543" y="332656"/>
            <a:ext cx="7467600" cy="724941"/>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i="0" lang="en-US" sz="3000" u="none" cap="small" strike="noStrike">
                <a:solidFill>
                  <a:schemeClr val="dk2"/>
                </a:solidFill>
                <a:latin typeface="Libre Baskerville"/>
                <a:ea typeface="Libre Baskerville"/>
                <a:cs typeface="Libre Baskerville"/>
                <a:sym typeface="Libre Baskerville"/>
              </a:rPr>
              <a:t>Result</a:t>
            </a:r>
          </a:p>
        </p:txBody>
      </p:sp>
      <p:sp>
        <p:nvSpPr>
          <p:cNvPr id="245" name="Shape 245"/>
          <p:cNvSpPr txBox="1"/>
          <p:nvPr>
            <p:ph idx="1" type="body"/>
          </p:nvPr>
        </p:nvSpPr>
        <p:spPr>
          <a:xfrm>
            <a:off x="457200" y="1600200"/>
            <a:ext cx="7467600" cy="4873751"/>
          </a:xfrm>
          <a:prstGeom prst="rect">
            <a:avLst/>
          </a:prstGeom>
          <a:noFill/>
          <a:ln>
            <a:noFill/>
          </a:ln>
        </p:spPr>
        <p:txBody>
          <a:bodyPr anchorCtr="0" anchor="t" bIns="45700" lIns="91425" rIns="91425" tIns="45700">
            <a:noAutofit/>
          </a:bodyPr>
          <a:lstStyle/>
          <a:p>
            <a:pPr indent="-274320" lvl="0" marL="274320" marR="0" rtl="0" algn="ctr">
              <a:spcBef>
                <a:spcPts val="0"/>
              </a:spcBef>
              <a:buClr>
                <a:schemeClr val="accent1"/>
              </a:buClr>
              <a:buSzPct val="25000"/>
              <a:buFont typeface="Noto Sans Symbols"/>
              <a:buNone/>
            </a:pPr>
            <a:r>
              <a:rPr b="0" i="0" lang="en-US" sz="2600" u="none" cap="none" strike="noStrike">
                <a:solidFill>
                  <a:schemeClr val="dk1"/>
                </a:solidFill>
                <a:latin typeface="Jacques Francois Shadow"/>
                <a:ea typeface="Jacques Francois Shadow"/>
                <a:cs typeface="Jacques Francois Shadow"/>
                <a:sym typeface="Jacques Francois Shadow"/>
              </a:rPr>
              <a:t>The total cost of Communication</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14751"/>
                </a:solidFill>
                <a:latin typeface="Libre Baskerville"/>
                <a:ea typeface="Libre Baskerville"/>
                <a:cs typeface="Libre Baskerville"/>
                <a:sym typeface="Libre Baskerville"/>
              </a:rPr>
              <a:t>Traffic File 1 : </a:t>
            </a:r>
            <a:r>
              <a:rPr b="0" i="0" lang="en-US" sz="2800" u="none" cap="none" strike="noStrike">
                <a:solidFill>
                  <a:srgbClr val="414751"/>
                </a:solidFill>
                <a:latin typeface="Libre Baskerville"/>
                <a:ea typeface="Libre Baskerville"/>
                <a:cs typeface="Libre Baskerville"/>
                <a:sym typeface="Libre Baskerville"/>
              </a:rPr>
              <a:t>$ 0.46</a:t>
            </a:r>
          </a:p>
          <a:p>
            <a:pPr indent="-274320" lvl="0" marL="274320" marR="0" rtl="0" algn="l">
              <a:spcBef>
                <a:spcPts val="600"/>
              </a:spcBef>
              <a:buClr>
                <a:schemeClr val="accent1"/>
              </a:buClr>
              <a:buSzPct val="70000"/>
              <a:buFont typeface="Noto Sans Symbols"/>
              <a:buNone/>
            </a:pPr>
            <a:r>
              <a:t/>
            </a:r>
            <a:endParaRPr b="0" i="0" sz="2400" u="none" cap="none" strike="noStrike">
              <a:solidFill>
                <a:srgbClr val="41475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14751"/>
                </a:solidFill>
                <a:latin typeface="Libre Baskerville"/>
                <a:ea typeface="Libre Baskerville"/>
                <a:cs typeface="Libre Baskerville"/>
                <a:sym typeface="Libre Baskerville"/>
              </a:rPr>
              <a:t>Traffic File 2 : </a:t>
            </a:r>
            <a:r>
              <a:rPr b="0" i="0" lang="en-US" sz="2800" u="none" cap="none" strike="noStrike">
                <a:solidFill>
                  <a:srgbClr val="414751"/>
                </a:solidFill>
                <a:latin typeface="Libre Baskerville"/>
                <a:ea typeface="Libre Baskerville"/>
                <a:cs typeface="Libre Baskerville"/>
                <a:sym typeface="Libre Baskerville"/>
              </a:rPr>
              <a:t>$ 0</a:t>
            </a:r>
          </a:p>
          <a:p>
            <a:pPr indent="-274320" lvl="0" marL="274320" marR="0" rtl="0" algn="l">
              <a:spcBef>
                <a:spcPts val="600"/>
              </a:spcBef>
              <a:buClr>
                <a:schemeClr val="accent1"/>
              </a:buClr>
              <a:buSzPct val="70000"/>
              <a:buFont typeface="Noto Sans Symbols"/>
              <a:buNone/>
            </a:pPr>
            <a:r>
              <a:t/>
            </a:r>
            <a:endParaRPr b="0" i="0" sz="2400" u="none" cap="none" strike="noStrike">
              <a:solidFill>
                <a:srgbClr val="41475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81666"/>
              <a:buFont typeface="Noto Sans Symbols"/>
              <a:buChar char="•"/>
            </a:pPr>
            <a:r>
              <a:rPr b="0" i="0" lang="en-US" sz="2400" u="none" cap="none" strike="noStrike">
                <a:solidFill>
                  <a:srgbClr val="414751"/>
                </a:solidFill>
                <a:latin typeface="Libre Baskerville"/>
                <a:ea typeface="Libre Baskerville"/>
                <a:cs typeface="Libre Baskerville"/>
                <a:sym typeface="Libre Baskerville"/>
              </a:rPr>
              <a:t>Traffic File 3 :  </a:t>
            </a:r>
            <a:r>
              <a:rPr b="0" i="0" lang="en-US" sz="2800" u="none" cap="none" strike="noStrike">
                <a:solidFill>
                  <a:srgbClr val="414751"/>
                </a:solidFill>
                <a:latin typeface="Libre Baskerville"/>
                <a:ea typeface="Libre Baskerville"/>
                <a:cs typeface="Libre Baskerville"/>
                <a:sym typeface="Libre Baskerville"/>
              </a:rPr>
              <a:t>$ 0.69</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25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395536" y="260647"/>
            <a:ext cx="7467600" cy="940966"/>
          </a:xfrm>
          <a:prstGeom prst="rect">
            <a:avLst/>
          </a:prstGeom>
          <a:noFill/>
          <a:ln>
            <a:noFill/>
          </a:ln>
        </p:spPr>
        <p:txBody>
          <a:bodyPr anchorCtr="0" anchor="b" bIns="45700" lIns="91425" rIns="91425" tIns="45700">
            <a:noAutofit/>
          </a:bodyPr>
          <a:lstStyle/>
          <a:p>
            <a:pPr indent="0" lvl="0" marL="0" marR="0" rtl="0" algn="l">
              <a:spcBef>
                <a:spcPts val="0"/>
              </a:spcBef>
              <a:buClr>
                <a:srgbClr val="7F7F7F"/>
              </a:buClr>
              <a:buSzPct val="25000"/>
              <a:buFont typeface="Arial"/>
              <a:buNone/>
            </a:pPr>
            <a:r>
              <a:rPr b="0" i="0" lang="en-US" sz="3600" u="none" cap="small" strike="noStrike">
                <a:solidFill>
                  <a:srgbClr val="7F7F7F"/>
                </a:solidFill>
                <a:latin typeface="Arial"/>
                <a:ea typeface="Arial"/>
                <a:cs typeface="Arial"/>
                <a:sym typeface="Arial"/>
              </a:rPr>
              <a:t>Conclusion</a:t>
            </a:r>
          </a:p>
        </p:txBody>
      </p:sp>
      <p:sp>
        <p:nvSpPr>
          <p:cNvPr id="251" name="Shape 251"/>
          <p:cNvSpPr txBox="1"/>
          <p:nvPr>
            <p:ph idx="1" type="body"/>
          </p:nvPr>
        </p:nvSpPr>
        <p:spPr>
          <a:xfrm>
            <a:off x="457200" y="1600200"/>
            <a:ext cx="7467600" cy="4873751"/>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250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r>
              <a:rPr b="0" i="0" lang="en-US" sz="2200" u="none" cap="none" strike="noStrike">
                <a:solidFill>
                  <a:schemeClr val="dk1"/>
                </a:solidFill>
                <a:latin typeface="Times New Roman"/>
                <a:ea typeface="Times New Roman"/>
                <a:cs typeface="Times New Roman"/>
                <a:sym typeface="Times New Roman"/>
              </a:rPr>
              <a:t>Even considering the worst case scenario that all three devices want to communicate with the hub simultaneously by either requesting data or sending it, the system transfer times in dealing with the incoming or outgoing data are quite quick.  Due to the low bandwidth of the individual device, the satellite hub has ample time to perform internal transfer operations in parallel with the communication with either the three devices connected to it, or with the satellite connected to the data center.  With regard to latency, the transfer times within the data hub become inconsequential in comparison to the latencies experienced with either the devices or the satellite hub.  With this in mind, the system was designed to minimize any communication with the satellite.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p:nvPr/>
        </p:nvSpPr>
        <p:spPr>
          <a:xfrm>
            <a:off x="1043608" y="4365103"/>
            <a:ext cx="1152128" cy="2016224"/>
          </a:xfrm>
          <a:prstGeom prst="rect">
            <a:avLst/>
          </a:prstGeom>
          <a:solidFill>
            <a:schemeClr val="accent1"/>
          </a:solid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47" name="Shape 147"/>
          <p:cNvSpPr/>
          <p:nvPr/>
        </p:nvSpPr>
        <p:spPr>
          <a:xfrm>
            <a:off x="2843808" y="4293096"/>
            <a:ext cx="1296143" cy="2088232"/>
          </a:xfrm>
          <a:prstGeom prst="rect">
            <a:avLst/>
          </a:prstGeom>
          <a:solidFill>
            <a:schemeClr val="accent1"/>
          </a:solid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48" name="Shape 148"/>
          <p:cNvSpPr/>
          <p:nvPr/>
        </p:nvSpPr>
        <p:spPr>
          <a:xfrm>
            <a:off x="4860032" y="4293096"/>
            <a:ext cx="1224135" cy="2088232"/>
          </a:xfrm>
          <a:prstGeom prst="rect">
            <a:avLst/>
          </a:prstGeom>
          <a:solidFill>
            <a:schemeClr val="accent1"/>
          </a:solid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49" name="Shape 149"/>
          <p:cNvSpPr/>
          <p:nvPr/>
        </p:nvSpPr>
        <p:spPr>
          <a:xfrm>
            <a:off x="1907703" y="2060848"/>
            <a:ext cx="2736303" cy="1224135"/>
          </a:xfrm>
          <a:prstGeom prst="rect">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0" name="Shape 150"/>
          <p:cNvSpPr/>
          <p:nvPr/>
        </p:nvSpPr>
        <p:spPr>
          <a:xfrm>
            <a:off x="2555775" y="0"/>
            <a:ext cx="1728191" cy="1196752"/>
          </a:xfrm>
          <a:prstGeom prst="rect">
            <a:avLst/>
          </a:prstGeom>
          <a:solidFill>
            <a:schemeClr val="accent1"/>
          </a:solid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1" name="Shape 151"/>
          <p:cNvSpPr txBox="1"/>
          <p:nvPr/>
        </p:nvSpPr>
        <p:spPr>
          <a:xfrm>
            <a:off x="2123727" y="2420888"/>
            <a:ext cx="2160240"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HUB</a:t>
            </a:r>
          </a:p>
        </p:txBody>
      </p:sp>
      <p:sp>
        <p:nvSpPr>
          <p:cNvPr id="152" name="Shape 152"/>
          <p:cNvSpPr txBox="1"/>
          <p:nvPr/>
        </p:nvSpPr>
        <p:spPr>
          <a:xfrm>
            <a:off x="2771800" y="332656"/>
            <a:ext cx="1224135" cy="40010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000" u="none" cap="none" strike="noStrike">
                <a:solidFill>
                  <a:schemeClr val="lt1"/>
                </a:solidFill>
                <a:latin typeface="Libre Baskerville"/>
                <a:ea typeface="Libre Baskerville"/>
                <a:cs typeface="Libre Baskerville"/>
                <a:sym typeface="Libre Baskerville"/>
              </a:rPr>
              <a:t>Satellite</a:t>
            </a:r>
          </a:p>
        </p:txBody>
      </p:sp>
      <p:sp>
        <p:nvSpPr>
          <p:cNvPr id="153" name="Shape 153"/>
          <p:cNvSpPr txBox="1"/>
          <p:nvPr/>
        </p:nvSpPr>
        <p:spPr>
          <a:xfrm>
            <a:off x="1187624" y="4941167"/>
            <a:ext cx="936103"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lt1"/>
                </a:solidFill>
                <a:latin typeface="Libre Baskerville"/>
                <a:ea typeface="Libre Baskerville"/>
                <a:cs typeface="Libre Baskerville"/>
                <a:sym typeface="Libre Baskerville"/>
              </a:rPr>
              <a:t>Device 1</a:t>
            </a:r>
          </a:p>
        </p:txBody>
      </p:sp>
      <p:sp>
        <p:nvSpPr>
          <p:cNvPr id="154" name="Shape 154"/>
          <p:cNvSpPr txBox="1"/>
          <p:nvPr/>
        </p:nvSpPr>
        <p:spPr>
          <a:xfrm>
            <a:off x="2987824" y="4941167"/>
            <a:ext cx="1008112"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lt1"/>
                </a:solidFill>
                <a:latin typeface="Libre Baskerville"/>
                <a:ea typeface="Libre Baskerville"/>
                <a:cs typeface="Libre Baskerville"/>
                <a:sym typeface="Libre Baskerville"/>
              </a:rPr>
              <a:t>Device 2</a:t>
            </a:r>
          </a:p>
        </p:txBody>
      </p:sp>
      <p:sp>
        <p:nvSpPr>
          <p:cNvPr id="155" name="Shape 155"/>
          <p:cNvSpPr txBox="1"/>
          <p:nvPr/>
        </p:nvSpPr>
        <p:spPr>
          <a:xfrm>
            <a:off x="4932039" y="4869160"/>
            <a:ext cx="1008112"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lt1"/>
                </a:solidFill>
                <a:latin typeface="Libre Baskerville"/>
                <a:ea typeface="Libre Baskerville"/>
                <a:cs typeface="Libre Baskerville"/>
                <a:sym typeface="Libre Baskerville"/>
              </a:rPr>
              <a:t>Device 3</a:t>
            </a:r>
          </a:p>
        </p:txBody>
      </p:sp>
      <p:sp>
        <p:nvSpPr>
          <p:cNvPr id="156" name="Shape 156"/>
          <p:cNvSpPr/>
          <p:nvPr/>
        </p:nvSpPr>
        <p:spPr>
          <a:xfrm rot="1227912">
            <a:off x="1691679" y="3284983"/>
            <a:ext cx="360039" cy="1008112"/>
          </a:xfrm>
          <a:prstGeom prst="upDownArrow">
            <a:avLst>
              <a:gd fmla="val 50000" name="adj1"/>
              <a:gd fmla="val 50000" name="adj2"/>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7" name="Shape 157"/>
          <p:cNvSpPr/>
          <p:nvPr/>
        </p:nvSpPr>
        <p:spPr>
          <a:xfrm>
            <a:off x="3275856" y="3284983"/>
            <a:ext cx="288032" cy="1008112"/>
          </a:xfrm>
          <a:prstGeom prst="upDownArrow">
            <a:avLst>
              <a:gd fmla="val 50000" name="adj1"/>
              <a:gd fmla="val 50000" name="adj2"/>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8" name="Shape 158"/>
          <p:cNvSpPr/>
          <p:nvPr/>
        </p:nvSpPr>
        <p:spPr>
          <a:xfrm rot="-2596627">
            <a:off x="4697465" y="3126311"/>
            <a:ext cx="360039" cy="1242504"/>
          </a:xfrm>
          <a:prstGeom prst="upDownArrow">
            <a:avLst>
              <a:gd fmla="val 50000" name="adj1"/>
              <a:gd fmla="val 50000" name="adj2"/>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9" name="Shape 159"/>
          <p:cNvSpPr/>
          <p:nvPr/>
        </p:nvSpPr>
        <p:spPr>
          <a:xfrm>
            <a:off x="3275856" y="1268759"/>
            <a:ext cx="288032" cy="792087"/>
          </a:xfrm>
          <a:prstGeom prst="upDownArrow">
            <a:avLst>
              <a:gd fmla="val 50000" name="adj1"/>
              <a:gd fmla="val 50000" name="adj2"/>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0" name="Shape 160"/>
          <p:cNvSpPr txBox="1"/>
          <p:nvPr/>
        </p:nvSpPr>
        <p:spPr>
          <a:xfrm>
            <a:off x="3923928" y="1412775"/>
            <a:ext cx="3384375"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600" u="none" cap="none" strike="noStrike">
                <a:solidFill>
                  <a:schemeClr val="dk1"/>
                </a:solidFill>
                <a:latin typeface="Libre Baskerville"/>
                <a:ea typeface="Libre Baskerville"/>
                <a:cs typeface="Libre Baskerville"/>
                <a:sym typeface="Libre Baskerville"/>
              </a:rPr>
              <a:t>Slow, Expensive, 2400bits/s</a:t>
            </a:r>
          </a:p>
        </p:txBody>
      </p:sp>
      <p:sp>
        <p:nvSpPr>
          <p:cNvPr id="161" name="Shape 161"/>
          <p:cNvSpPr txBox="1"/>
          <p:nvPr/>
        </p:nvSpPr>
        <p:spPr>
          <a:xfrm>
            <a:off x="5148064" y="3284983"/>
            <a:ext cx="2880320"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600" u="none" cap="none" strike="noStrike">
                <a:solidFill>
                  <a:schemeClr val="dk1"/>
                </a:solidFill>
                <a:latin typeface="Libre Baskerville"/>
                <a:ea typeface="Libre Baskerville"/>
                <a:cs typeface="Libre Baskerville"/>
                <a:sym typeface="Libre Baskerville"/>
              </a:rPr>
              <a:t>Fast, Cheap, 11Mbits/s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7467600" cy="1143000"/>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br>
              <a:rPr b="0" i="0" lang="en-US" sz="2700" u="none" cap="small" strike="noStrike">
                <a:solidFill>
                  <a:schemeClr val="dk2"/>
                </a:solidFill>
                <a:latin typeface="Libre Baskerville"/>
                <a:ea typeface="Libre Baskerville"/>
                <a:cs typeface="Libre Baskerville"/>
                <a:sym typeface="Libre Baskerville"/>
              </a:rPr>
            </a:br>
            <a:r>
              <a:rPr b="0" i="1" lang="en-US" sz="5400" u="none" cap="small" strike="noStrike">
                <a:solidFill>
                  <a:srgbClr val="7F7F7F"/>
                </a:solidFill>
                <a:latin typeface="Arial"/>
                <a:ea typeface="Arial"/>
                <a:cs typeface="Arial"/>
                <a:sym typeface="Arial"/>
              </a:rPr>
              <a:t>Assumptions</a:t>
            </a:r>
            <a:br>
              <a:rPr b="0" i="0" lang="en-US" sz="2700" u="none" cap="small" strike="noStrike">
                <a:solidFill>
                  <a:schemeClr val="dk2"/>
                </a:solidFill>
                <a:latin typeface="Libre Baskerville"/>
                <a:ea typeface="Libre Baskerville"/>
                <a:cs typeface="Libre Baskerville"/>
                <a:sym typeface="Libre Baskerville"/>
              </a:rPr>
            </a:br>
          </a:p>
        </p:txBody>
      </p:sp>
      <p:sp>
        <p:nvSpPr>
          <p:cNvPr id="167" name="Shape 167"/>
          <p:cNvSpPr txBox="1"/>
          <p:nvPr>
            <p:ph idx="1" type="body"/>
          </p:nvPr>
        </p:nvSpPr>
        <p:spPr>
          <a:xfrm>
            <a:off x="457200" y="908720"/>
            <a:ext cx="7467600" cy="5565232"/>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Controller makes the decision about which memory unit to store the data into, which is currently available and ready to be used.</a:t>
            </a:r>
          </a:p>
          <a:p>
            <a:pPr indent="-274320" lvl="0" marL="274320" marR="0" rtl="0" algn="just">
              <a:spcBef>
                <a:spcPts val="600"/>
              </a:spcBef>
              <a:buClr>
                <a:schemeClr val="accent1"/>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M1 Unit of memory is used as the look up table which stores all the transaction details.</a:t>
            </a:r>
          </a:p>
          <a:p>
            <a:pPr indent="-274320" lvl="0" marL="274320" marR="0" rtl="0" algn="just">
              <a:spcBef>
                <a:spcPts val="600"/>
              </a:spcBef>
              <a:buClr>
                <a:schemeClr val="accent1"/>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first two byte of the incoming command goes to the controller to read the address, tag and other fields , but the commands from the consecutive signals of the same data are thrown out.</a:t>
            </a:r>
          </a:p>
          <a:p>
            <a:pPr indent="-274320" lvl="0" marL="274320" marR="0" rtl="0" algn="just">
              <a:spcBef>
                <a:spcPts val="600"/>
              </a:spcBef>
              <a:buClr>
                <a:schemeClr val="accent1"/>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memory and bus keeps track of every signal responses occurring using a table of memory unit M1. It manages who has access to data bus, what operations are to be performed , the control lines , etc.</a:t>
            </a:r>
          </a:p>
          <a:p>
            <a:pPr indent="-274320" lvl="0" marL="274320" marR="0" rtl="0" algn="just">
              <a:spcBef>
                <a:spcPts val="600"/>
              </a:spcBef>
              <a:buClr>
                <a:schemeClr val="accent1"/>
              </a:buClr>
              <a:buSzPct val="70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Eviction policy Used is FIFO. We assume that this eviction policy evicts lines which are 1024b in size only , using the FIFO in those bits sequence.</a:t>
            </a:r>
          </a:p>
          <a:p>
            <a:pPr indent="-274320" lvl="0" marL="274320" marR="0" rtl="0" algn="just">
              <a:spcBef>
                <a:spcPts val="600"/>
              </a:spcBef>
              <a:buClr>
                <a:schemeClr val="accent1"/>
              </a:buClr>
              <a:buSzPct val="25000"/>
              <a:buFont typeface="Noto Sans Symbols"/>
              <a:buNone/>
            </a:pPr>
            <a:r>
              <a:rPr b="0" i="0" lang="en-US" sz="2000" u="none" cap="none" strike="noStrike">
                <a:solidFill>
                  <a:schemeClr val="dk1"/>
                </a:solidFill>
                <a:latin typeface="Times New Roman"/>
                <a:ea typeface="Times New Roman"/>
                <a:cs typeface="Times New Roman"/>
                <a:sym typeface="Times New Roman"/>
              </a:rPr>
              <a:t> </a:t>
            </a:r>
          </a:p>
          <a:p>
            <a:pPr indent="-274320" lvl="0" marL="274320" marR="0" rtl="0" algn="just">
              <a:spcBef>
                <a:spcPts val="600"/>
              </a:spcBef>
              <a:buClr>
                <a:schemeClr val="accent1"/>
              </a:buClr>
              <a:buSzPct val="700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67543" y="188640"/>
            <a:ext cx="7467600" cy="724941"/>
          </a:xfrm>
          <a:prstGeom prst="rect">
            <a:avLst/>
          </a:prstGeom>
          <a:noFill/>
          <a:ln>
            <a:noFill/>
          </a:ln>
        </p:spPr>
        <p:txBody>
          <a:bodyPr anchorCtr="0" anchor="b" bIns="45700" lIns="91425" rIns="91425" tIns="45700">
            <a:noAutofit/>
          </a:bodyPr>
          <a:lstStyle/>
          <a:p>
            <a:pPr indent="0" lvl="0" marL="0" marR="0" rtl="0" algn="l">
              <a:spcBef>
                <a:spcPts val="0"/>
              </a:spcBef>
              <a:buClr>
                <a:srgbClr val="7F7F7F"/>
              </a:buClr>
              <a:buSzPct val="25000"/>
              <a:buFont typeface="Arial"/>
              <a:buNone/>
            </a:pPr>
            <a:r>
              <a:rPr b="0" i="0" lang="en-US" sz="3600" u="none" cap="small" strike="noStrike">
                <a:solidFill>
                  <a:srgbClr val="7F7F7F"/>
                </a:solidFill>
                <a:latin typeface="Arial"/>
                <a:ea typeface="Arial"/>
                <a:cs typeface="Arial"/>
                <a:sym typeface="Arial"/>
              </a:rPr>
              <a:t>Specifications</a:t>
            </a:r>
          </a:p>
        </p:txBody>
      </p:sp>
      <p:sp>
        <p:nvSpPr>
          <p:cNvPr id="173" name="Shape 173"/>
          <p:cNvSpPr txBox="1"/>
          <p:nvPr>
            <p:ph idx="1" type="body"/>
          </p:nvPr>
        </p:nvSpPr>
        <p:spPr>
          <a:xfrm>
            <a:off x="467543" y="908720"/>
            <a:ext cx="7467600" cy="5521824"/>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We are using 10 memory units of M3 unit.</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We are using 1 memory unit of M1 unit.</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data would first come to the buffer and then go to the memory unit.</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speed of data from the Hub to the device is 11Mb/s, while that of the satellite is 2400b/s.</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write Through policy applied whenever an eviction occurs.</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eviction policy considered is FIFO, i.e. First In First Out.</a:t>
            </a:r>
          </a:p>
          <a:p>
            <a:pPr indent="-274320" lvl="0" marL="274320" marR="0" rtl="0" algn="just">
              <a:spcBef>
                <a:spcPts val="600"/>
              </a:spcBef>
              <a:buClr>
                <a:schemeClr val="accent1"/>
              </a:buClr>
              <a:buSzPct val="700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Contents of a chunk of Data</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25000"/>
              <a:buFont typeface="Noto Sans Symbols"/>
              <a:buNone/>
            </a:pPr>
            <a:r>
              <a:rPr b="0" i="0" lang="en-US" sz="1800" u="none" cap="none" strike="noStrike">
                <a:solidFill>
                  <a:schemeClr val="dk1"/>
                </a:solidFill>
                <a:latin typeface="Libre Baskerville"/>
                <a:ea typeface="Libre Baskerville"/>
                <a:cs typeface="Libre Baskerville"/>
                <a:sym typeface="Libre Baskerville"/>
              </a:rPr>
              <a:t>The Address bits tells us the address where the data has to be stored.</a:t>
            </a:r>
          </a:p>
          <a:p>
            <a:pPr indent="-274320" lvl="0" marL="274320" marR="0" rtl="0" algn="l">
              <a:spcBef>
                <a:spcPts val="600"/>
              </a:spcBef>
              <a:buClr>
                <a:schemeClr val="accent1"/>
              </a:buClr>
              <a:buSzPct val="25000"/>
              <a:buFont typeface="Noto Sans Symbols"/>
              <a:buNone/>
            </a:pPr>
            <a:r>
              <a:rPr b="0" i="0" lang="en-US" sz="1800" u="none" cap="none" strike="noStrike">
                <a:solidFill>
                  <a:schemeClr val="dk1"/>
                </a:solidFill>
                <a:latin typeface="Libre Baskerville"/>
                <a:ea typeface="Libre Baskerville"/>
                <a:cs typeface="Libre Baskerville"/>
                <a:sym typeface="Libre Baskerville"/>
              </a:rPr>
              <a:t>Size bits tells us the size of the data coming in as whether it is 128B, 516 or 1024b data</a:t>
            </a:r>
          </a:p>
        </p:txBody>
      </p:sp>
      <p:sp>
        <p:nvSpPr>
          <p:cNvPr id="174" name="Shape 174"/>
          <p:cNvSpPr/>
          <p:nvPr/>
        </p:nvSpPr>
        <p:spPr>
          <a:xfrm>
            <a:off x="1331640" y="3933055"/>
            <a:ext cx="4608512" cy="576064"/>
          </a:xfrm>
          <a:prstGeom prst="rect">
            <a:avLst/>
          </a:prstGeom>
          <a:solidFill>
            <a:schemeClr val="accent1"/>
          </a:solid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175" name="Shape 175"/>
          <p:cNvCxnSpPr/>
          <p:nvPr/>
        </p:nvCxnSpPr>
        <p:spPr>
          <a:xfrm>
            <a:off x="2483767" y="3933055"/>
            <a:ext cx="0" cy="576064"/>
          </a:xfrm>
          <a:prstGeom prst="straightConnector1">
            <a:avLst/>
          </a:prstGeom>
          <a:noFill/>
          <a:ln cap="flat" cmpd="sng" w="12700">
            <a:solidFill>
              <a:srgbClr val="0C0C0C"/>
            </a:solidFill>
            <a:prstDash val="solid"/>
            <a:round/>
            <a:headEnd len="med" w="med" type="none"/>
            <a:tailEnd len="med" w="med" type="none"/>
          </a:ln>
        </p:spPr>
      </p:cxnSp>
      <p:cxnSp>
        <p:nvCxnSpPr>
          <p:cNvPr id="176" name="Shape 176"/>
          <p:cNvCxnSpPr>
            <a:stCxn id="174" idx="0"/>
            <a:endCxn id="174" idx="2"/>
          </p:cNvCxnSpPr>
          <p:nvPr/>
        </p:nvCxnSpPr>
        <p:spPr>
          <a:xfrm>
            <a:off x="3635896" y="3933055"/>
            <a:ext cx="0" cy="576000"/>
          </a:xfrm>
          <a:prstGeom prst="straightConnector1">
            <a:avLst/>
          </a:prstGeom>
          <a:noFill/>
          <a:ln cap="flat" cmpd="sng" w="12700">
            <a:solidFill>
              <a:srgbClr val="0C0C0C"/>
            </a:solidFill>
            <a:prstDash val="solid"/>
            <a:round/>
            <a:headEnd len="med" w="med" type="none"/>
            <a:tailEnd len="med" w="med" type="none"/>
          </a:ln>
        </p:spPr>
      </p:cxnSp>
      <p:sp>
        <p:nvSpPr>
          <p:cNvPr id="177" name="Shape 177"/>
          <p:cNvSpPr txBox="1"/>
          <p:nvPr/>
        </p:nvSpPr>
        <p:spPr>
          <a:xfrm>
            <a:off x="1331640" y="4005064"/>
            <a:ext cx="4608512"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Address        Size            </a:t>
            </a:r>
            <a:r>
              <a:rPr b="0" i="0" lang="en-US" u="none" cap="none" strike="noStrike">
                <a:solidFill>
                  <a:schemeClr val="dk1"/>
                </a:solidFill>
                <a:latin typeface="Libre Baskerville"/>
                <a:ea typeface="Libre Baskerville"/>
                <a:cs typeface="Libre Baskerville"/>
                <a:sym typeface="Libre Baskerville"/>
              </a:rPr>
              <a:t>Last Transaction</a:t>
            </a:r>
            <a:r>
              <a:rPr b="0" i="0" lang="en-US" sz="1800" u="none" cap="none" strike="noStrike">
                <a:solidFill>
                  <a:schemeClr val="dk1"/>
                </a:solidFill>
                <a:latin typeface="Libre Baskerville"/>
                <a:ea typeface="Libre Baskerville"/>
                <a:cs typeface="Libre Baskerville"/>
                <a:sym typeface="Libre Baskerville"/>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7467600" cy="1143000"/>
          </a:xfrm>
          <a:prstGeom prst="rect">
            <a:avLst/>
          </a:prstGeom>
          <a:noFill/>
          <a:ln>
            <a:noFill/>
          </a:ln>
        </p:spPr>
        <p:txBody>
          <a:bodyPr anchorCtr="0" anchor="b" bIns="45700" lIns="91425" rIns="91425" tIns="45700">
            <a:noAutofit/>
          </a:bodyPr>
          <a:lstStyle/>
          <a:p>
            <a:pPr indent="0" lvl="0" marL="0" marR="0" rtl="0" algn="l">
              <a:spcBef>
                <a:spcPts val="0"/>
              </a:spcBef>
              <a:buClr>
                <a:srgbClr val="7F7F7F"/>
              </a:buClr>
              <a:buSzPct val="25000"/>
              <a:buFont typeface="Arial"/>
              <a:buNone/>
            </a:pPr>
            <a:r>
              <a:rPr b="0" i="0" lang="en-US" sz="3600" u="none" cap="small" strike="noStrike">
                <a:solidFill>
                  <a:srgbClr val="7F7F7F"/>
                </a:solidFill>
                <a:latin typeface="Arial"/>
                <a:ea typeface="Arial"/>
                <a:cs typeface="Arial"/>
                <a:sym typeface="Arial"/>
              </a:rPr>
              <a:t>Eviction Policy</a:t>
            </a:r>
          </a:p>
        </p:txBody>
      </p:sp>
      <p:sp>
        <p:nvSpPr>
          <p:cNvPr id="184" name="Shape 184"/>
          <p:cNvSpPr txBox="1"/>
          <p:nvPr>
            <p:ph idx="1" type="body"/>
          </p:nvPr>
        </p:nvSpPr>
        <p:spPr>
          <a:xfrm>
            <a:off x="457200" y="1600200"/>
            <a:ext cx="7467600" cy="4873751"/>
          </a:xfrm>
          <a:prstGeom prst="rect">
            <a:avLst/>
          </a:prstGeom>
          <a:noFill/>
          <a:ln>
            <a:noFill/>
          </a:ln>
        </p:spPr>
        <p:txBody>
          <a:bodyPr anchorCtr="0" anchor="t" bIns="45700" lIns="91425" rIns="91425" tIns="45700">
            <a:noAutofit/>
          </a:bodyPr>
          <a:lstStyle/>
          <a:p>
            <a:pPr indent="-274320" lvl="0" marL="274320" marR="0" rtl="0" algn="just">
              <a:spcBef>
                <a:spcPts val="0"/>
              </a:spcBef>
              <a:buClr>
                <a:schemeClr val="accent1"/>
              </a:buClr>
              <a:buSzPct val="70000"/>
              <a:buFont typeface="Noto Sans Symbols"/>
              <a:buChar char="•"/>
            </a:pPr>
            <a:r>
              <a:rPr b="0" i="0" lang="en-US" sz="2400" u="none" cap="none" strike="noStrike">
                <a:solidFill>
                  <a:schemeClr val="dk1"/>
                </a:solidFill>
                <a:latin typeface="Times New Roman"/>
                <a:ea typeface="Times New Roman"/>
                <a:cs typeface="Times New Roman"/>
                <a:sym typeface="Times New Roman"/>
              </a:rPr>
              <a:t>A First-In-First-Out cache is one that uses queuing logic for its backing store, expunging the elements at the front of the queue when a predetermined threshold is exceeded.</a:t>
            </a:r>
          </a:p>
          <a:p>
            <a:pPr indent="-274320" lvl="0" marL="274320" marR="0" rtl="0" algn="just">
              <a:spcBef>
                <a:spcPts val="600"/>
              </a:spcBef>
              <a:buClr>
                <a:schemeClr val="accent1"/>
              </a:buClr>
              <a:buSzPct val="70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274320" lvl="0" marL="274320" marR="0" rtl="0" algn="just">
              <a:spcBef>
                <a:spcPts val="600"/>
              </a:spcBef>
              <a:buClr>
                <a:schemeClr val="accent1"/>
              </a:buClr>
              <a:buSzPct val="70000"/>
              <a:buFont typeface="Noto Sans Symbols"/>
              <a:buChar char="•"/>
            </a:pPr>
            <a:r>
              <a:rPr b="0" i="0" lang="en-US" sz="2400" u="none" cap="none" strike="noStrike">
                <a:solidFill>
                  <a:schemeClr val="dk1"/>
                </a:solidFill>
                <a:latin typeface="Times New Roman"/>
                <a:ea typeface="Times New Roman"/>
                <a:cs typeface="Times New Roman"/>
                <a:sym typeface="Times New Roman"/>
              </a:rPr>
              <a:t>It is  simple to implement and understand. Because the policy requires very little information, the implementation is reasonably efficient</a:t>
            </a:r>
            <a:r>
              <a:rPr b="0" i="0" lang="en-US" sz="2400" u="none" cap="none" strike="noStrike">
                <a:solidFill>
                  <a:schemeClr val="dk1"/>
                </a:solidFill>
                <a:latin typeface="Libre Baskerville"/>
                <a:ea typeface="Libre Baskerville"/>
                <a:cs typeface="Libre Baskerville"/>
                <a:sym typeface="Libre Baskerville"/>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p:nvPr/>
        </p:nvSpPr>
        <p:spPr>
          <a:xfrm>
            <a:off x="5508103" y="764704"/>
            <a:ext cx="2304256" cy="5616623"/>
          </a:xfrm>
          <a:prstGeom prst="rect">
            <a:avLst/>
          </a:prstGeom>
          <a:gradFill>
            <a:gsLst>
              <a:gs pos="0">
                <a:srgbClr val="FF6100"/>
              </a:gs>
              <a:gs pos="30000">
                <a:srgbClr val="F85D00"/>
              </a:gs>
              <a:gs pos="75000">
                <a:srgbClr val="BD4400"/>
              </a:gs>
              <a:gs pos="100000">
                <a:srgbClr val="8A3100"/>
              </a:gs>
            </a:gsLst>
            <a:path path="circle">
              <a:fillToRect r="100%" t="100%"/>
            </a:path>
            <a:tileRect b="-100%" l="-100%"/>
          </a:gra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0" name="Shape 190"/>
          <p:cNvSpPr txBox="1"/>
          <p:nvPr/>
        </p:nvSpPr>
        <p:spPr>
          <a:xfrm>
            <a:off x="395536" y="476672"/>
            <a:ext cx="4176464" cy="89255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3400" u="none" cap="none" strike="noStrike">
                <a:solidFill>
                  <a:schemeClr val="dk1"/>
                </a:solidFill>
                <a:latin typeface="Arial"/>
                <a:ea typeface="Arial"/>
                <a:cs typeface="Arial"/>
                <a:sym typeface="Arial"/>
              </a:rPr>
              <a:t>Memory organization</a:t>
            </a:r>
          </a:p>
          <a:p>
            <a:pPr indent="0" lvl="0" marL="0" marR="0" rtl="0" algn="l">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p:txBody>
      </p:sp>
      <p:cxnSp>
        <p:nvCxnSpPr>
          <p:cNvPr id="191" name="Shape 191"/>
          <p:cNvCxnSpPr/>
          <p:nvPr/>
        </p:nvCxnSpPr>
        <p:spPr>
          <a:xfrm>
            <a:off x="5508103" y="1340767"/>
            <a:ext cx="2376263" cy="0"/>
          </a:xfrm>
          <a:prstGeom prst="straightConnector1">
            <a:avLst/>
          </a:prstGeom>
          <a:noFill/>
          <a:ln cap="flat" cmpd="sng" w="12700">
            <a:solidFill>
              <a:schemeClr val="lt1"/>
            </a:solidFill>
            <a:prstDash val="solid"/>
            <a:round/>
            <a:headEnd len="med" w="med" type="none"/>
            <a:tailEnd len="med" w="med" type="none"/>
          </a:ln>
        </p:spPr>
      </p:cxnSp>
      <p:cxnSp>
        <p:nvCxnSpPr>
          <p:cNvPr id="192" name="Shape 192"/>
          <p:cNvCxnSpPr/>
          <p:nvPr/>
        </p:nvCxnSpPr>
        <p:spPr>
          <a:xfrm>
            <a:off x="5508103" y="1844824"/>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3" name="Shape 193"/>
          <p:cNvCxnSpPr/>
          <p:nvPr/>
        </p:nvCxnSpPr>
        <p:spPr>
          <a:xfrm>
            <a:off x="5508103" y="2348880"/>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4" name="Shape 194"/>
          <p:cNvCxnSpPr/>
          <p:nvPr/>
        </p:nvCxnSpPr>
        <p:spPr>
          <a:xfrm>
            <a:off x="5508103" y="2852935"/>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5" name="Shape 195"/>
          <p:cNvCxnSpPr/>
          <p:nvPr/>
        </p:nvCxnSpPr>
        <p:spPr>
          <a:xfrm>
            <a:off x="5508103" y="3356992"/>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6" name="Shape 196"/>
          <p:cNvCxnSpPr/>
          <p:nvPr/>
        </p:nvCxnSpPr>
        <p:spPr>
          <a:xfrm>
            <a:off x="5508103" y="3861048"/>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7" name="Shape 197"/>
          <p:cNvCxnSpPr/>
          <p:nvPr/>
        </p:nvCxnSpPr>
        <p:spPr>
          <a:xfrm>
            <a:off x="5508103" y="4365103"/>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8" name="Shape 198"/>
          <p:cNvCxnSpPr/>
          <p:nvPr/>
        </p:nvCxnSpPr>
        <p:spPr>
          <a:xfrm>
            <a:off x="5508103" y="4797151"/>
            <a:ext cx="2304256" cy="0"/>
          </a:xfrm>
          <a:prstGeom prst="straightConnector1">
            <a:avLst/>
          </a:prstGeom>
          <a:noFill/>
          <a:ln cap="flat" cmpd="sng" w="12700">
            <a:solidFill>
              <a:schemeClr val="lt1"/>
            </a:solidFill>
            <a:prstDash val="solid"/>
            <a:round/>
            <a:headEnd len="med" w="med" type="none"/>
            <a:tailEnd len="med" w="med" type="none"/>
          </a:ln>
        </p:spPr>
      </p:cxnSp>
      <p:cxnSp>
        <p:nvCxnSpPr>
          <p:cNvPr id="199" name="Shape 199"/>
          <p:cNvCxnSpPr/>
          <p:nvPr/>
        </p:nvCxnSpPr>
        <p:spPr>
          <a:xfrm>
            <a:off x="5508103" y="5301207"/>
            <a:ext cx="2376263" cy="0"/>
          </a:xfrm>
          <a:prstGeom prst="straightConnector1">
            <a:avLst/>
          </a:prstGeom>
          <a:noFill/>
          <a:ln cap="flat" cmpd="sng" w="12700">
            <a:solidFill>
              <a:schemeClr val="lt1"/>
            </a:solidFill>
            <a:prstDash val="solid"/>
            <a:round/>
            <a:headEnd len="med" w="med" type="none"/>
            <a:tailEnd len="med" w="med" type="none"/>
          </a:ln>
        </p:spPr>
      </p:cxnSp>
      <p:cxnSp>
        <p:nvCxnSpPr>
          <p:cNvPr id="200" name="Shape 200"/>
          <p:cNvCxnSpPr/>
          <p:nvPr/>
        </p:nvCxnSpPr>
        <p:spPr>
          <a:xfrm>
            <a:off x="5508103" y="5805264"/>
            <a:ext cx="2304256" cy="0"/>
          </a:xfrm>
          <a:prstGeom prst="straightConnector1">
            <a:avLst/>
          </a:prstGeom>
          <a:noFill/>
          <a:ln cap="flat" cmpd="sng" w="12700">
            <a:solidFill>
              <a:schemeClr val="lt1"/>
            </a:solidFill>
            <a:prstDash val="solid"/>
            <a:round/>
            <a:headEnd len="med" w="med" type="none"/>
            <a:tailEnd len="med" w="med" type="none"/>
          </a:ln>
        </p:spPr>
      </p:cxnSp>
      <p:sp>
        <p:nvSpPr>
          <p:cNvPr id="201" name="Shape 201"/>
          <p:cNvSpPr txBox="1"/>
          <p:nvPr/>
        </p:nvSpPr>
        <p:spPr>
          <a:xfrm>
            <a:off x="4499992" y="1124744"/>
            <a:ext cx="936103" cy="5632310"/>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1</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2</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3</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1</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2</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3</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1</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2</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3</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202" name="Shape 202"/>
          <p:cNvSpPr/>
          <p:nvPr/>
        </p:nvSpPr>
        <p:spPr>
          <a:xfrm>
            <a:off x="4499992" y="764704"/>
            <a:ext cx="576064" cy="2016224"/>
          </a:xfrm>
          <a:prstGeom prst="leftBrace">
            <a:avLst>
              <a:gd fmla="val 8333" name="adj1"/>
              <a:gd fmla="val 50000" name="adj2"/>
            </a:avLst>
          </a:prstGeom>
          <a:noFill/>
          <a:ln cap="flat" cmpd="sng" w="12700">
            <a:solidFill>
              <a:srgbClr val="FF680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203" name="Shape 203"/>
          <p:cNvSpPr/>
          <p:nvPr/>
        </p:nvSpPr>
        <p:spPr>
          <a:xfrm>
            <a:off x="4427983" y="2852935"/>
            <a:ext cx="720080" cy="1728191"/>
          </a:xfrm>
          <a:prstGeom prst="leftBrace">
            <a:avLst>
              <a:gd fmla="val 8333" name="adj1"/>
              <a:gd fmla="val 50756" name="adj2"/>
            </a:avLst>
          </a:prstGeom>
          <a:noFill/>
          <a:ln cap="flat" cmpd="sng" w="12700">
            <a:solidFill>
              <a:srgbClr val="FF680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p:txBody>
      </p:sp>
      <p:sp>
        <p:nvSpPr>
          <p:cNvPr id="204" name="Shape 204"/>
          <p:cNvSpPr txBox="1"/>
          <p:nvPr/>
        </p:nvSpPr>
        <p:spPr>
          <a:xfrm>
            <a:off x="2987824" y="836712"/>
            <a:ext cx="1512167" cy="535531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Memory 1</a:t>
            </a: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Memory 2</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Memory10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67543" y="332656"/>
            <a:ext cx="7467600" cy="796950"/>
          </a:xfrm>
          <a:prstGeom prst="rect">
            <a:avLst/>
          </a:prstGeom>
          <a:noFill/>
          <a:ln>
            <a:noFill/>
          </a:ln>
        </p:spPr>
        <p:txBody>
          <a:bodyPr anchorCtr="0" anchor="b" bIns="45700" lIns="91425" rIns="91425" tIns="45700">
            <a:noAutofit/>
          </a:bodyPr>
          <a:lstStyle/>
          <a:p>
            <a:pPr indent="0" lvl="0" marL="0" marR="0" rtl="0" algn="ctr">
              <a:spcBef>
                <a:spcPts val="0"/>
              </a:spcBef>
              <a:buClr>
                <a:schemeClr val="dk2"/>
              </a:buClr>
              <a:buSzPct val="25000"/>
              <a:buFont typeface="Libre Baskerville"/>
              <a:buNone/>
            </a:pPr>
            <a:r>
              <a:rPr b="0" i="0" lang="en-US" sz="3000" u="none" cap="small" strike="noStrike">
                <a:solidFill>
                  <a:schemeClr val="dk2"/>
                </a:solidFill>
                <a:latin typeface="Libre Baskerville"/>
                <a:ea typeface="Libre Baskerville"/>
                <a:cs typeface="Libre Baskerville"/>
                <a:sym typeface="Libre Baskerville"/>
              </a:rPr>
              <a:t>Components of a memory</a:t>
            </a:r>
          </a:p>
        </p:txBody>
      </p:sp>
      <p:sp>
        <p:nvSpPr>
          <p:cNvPr id="210" name="Shape 210"/>
          <p:cNvSpPr/>
          <p:nvPr/>
        </p:nvSpPr>
        <p:spPr>
          <a:xfrm>
            <a:off x="1835696" y="1556791"/>
            <a:ext cx="4824535" cy="4968551"/>
          </a:xfrm>
          <a:prstGeom prst="rect">
            <a:avLst/>
          </a:prstGeom>
          <a:noFill/>
          <a:ln cap="flat" cmpd="sng" w="25400">
            <a:solidFill>
              <a:srgbClr val="B96128"/>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Libre Baskerville"/>
              <a:ea typeface="Libre Baskerville"/>
              <a:cs typeface="Libre Baskerville"/>
              <a:sym typeface="Libre Baskerville"/>
            </a:endParaRPr>
          </a:p>
        </p:txBody>
      </p:sp>
      <p:cxnSp>
        <p:nvCxnSpPr>
          <p:cNvPr id="211" name="Shape 211"/>
          <p:cNvCxnSpPr/>
          <p:nvPr/>
        </p:nvCxnSpPr>
        <p:spPr>
          <a:xfrm>
            <a:off x="1835696" y="2204864"/>
            <a:ext cx="4824535" cy="0"/>
          </a:xfrm>
          <a:prstGeom prst="straightConnector1">
            <a:avLst/>
          </a:prstGeom>
          <a:noFill/>
          <a:ln cap="flat" cmpd="sng" w="12700">
            <a:solidFill>
              <a:srgbClr val="FF6803"/>
            </a:solidFill>
            <a:prstDash val="solid"/>
            <a:round/>
            <a:headEnd len="med" w="med" type="none"/>
            <a:tailEnd len="med" w="med" type="none"/>
          </a:ln>
        </p:spPr>
      </p:cxnSp>
      <p:cxnSp>
        <p:nvCxnSpPr>
          <p:cNvPr id="212" name="Shape 212"/>
          <p:cNvCxnSpPr/>
          <p:nvPr/>
        </p:nvCxnSpPr>
        <p:spPr>
          <a:xfrm>
            <a:off x="1835696" y="2924943"/>
            <a:ext cx="4824535" cy="0"/>
          </a:xfrm>
          <a:prstGeom prst="straightConnector1">
            <a:avLst/>
          </a:prstGeom>
          <a:noFill/>
          <a:ln cap="flat" cmpd="sng" w="12700">
            <a:solidFill>
              <a:srgbClr val="FF6803"/>
            </a:solidFill>
            <a:prstDash val="solid"/>
            <a:round/>
            <a:headEnd len="med" w="med" type="none"/>
            <a:tailEnd len="med" w="med" type="none"/>
          </a:ln>
        </p:spPr>
      </p:cxnSp>
      <p:cxnSp>
        <p:nvCxnSpPr>
          <p:cNvPr id="213" name="Shape 213"/>
          <p:cNvCxnSpPr/>
          <p:nvPr/>
        </p:nvCxnSpPr>
        <p:spPr>
          <a:xfrm>
            <a:off x="1835696" y="3573016"/>
            <a:ext cx="4824535" cy="0"/>
          </a:xfrm>
          <a:prstGeom prst="straightConnector1">
            <a:avLst/>
          </a:prstGeom>
          <a:noFill/>
          <a:ln cap="flat" cmpd="sng" w="12700">
            <a:solidFill>
              <a:srgbClr val="FF6803"/>
            </a:solidFill>
            <a:prstDash val="solid"/>
            <a:round/>
            <a:headEnd len="med" w="med" type="none"/>
            <a:tailEnd len="med" w="med" type="none"/>
          </a:ln>
        </p:spPr>
      </p:cxnSp>
      <p:cxnSp>
        <p:nvCxnSpPr>
          <p:cNvPr id="214" name="Shape 214"/>
          <p:cNvCxnSpPr/>
          <p:nvPr/>
        </p:nvCxnSpPr>
        <p:spPr>
          <a:xfrm>
            <a:off x="1835696" y="4293096"/>
            <a:ext cx="4824535" cy="0"/>
          </a:xfrm>
          <a:prstGeom prst="straightConnector1">
            <a:avLst/>
          </a:prstGeom>
          <a:noFill/>
          <a:ln cap="flat" cmpd="sng" w="12700">
            <a:solidFill>
              <a:srgbClr val="FF6803"/>
            </a:solidFill>
            <a:prstDash val="solid"/>
            <a:round/>
            <a:headEnd len="med" w="med" type="none"/>
            <a:tailEnd len="med" w="med" type="none"/>
          </a:ln>
        </p:spPr>
      </p:cxnSp>
      <p:cxnSp>
        <p:nvCxnSpPr>
          <p:cNvPr id="215" name="Shape 215"/>
          <p:cNvCxnSpPr/>
          <p:nvPr/>
        </p:nvCxnSpPr>
        <p:spPr>
          <a:xfrm>
            <a:off x="1835696" y="4869160"/>
            <a:ext cx="4824535" cy="0"/>
          </a:xfrm>
          <a:prstGeom prst="straightConnector1">
            <a:avLst/>
          </a:prstGeom>
          <a:noFill/>
          <a:ln cap="flat" cmpd="sng" w="12700">
            <a:solidFill>
              <a:srgbClr val="FF6803"/>
            </a:solidFill>
            <a:prstDash val="solid"/>
            <a:round/>
            <a:headEnd len="med" w="med" type="none"/>
            <a:tailEnd len="med" w="med" type="none"/>
          </a:ln>
        </p:spPr>
      </p:cxnSp>
      <p:sp>
        <p:nvSpPr>
          <p:cNvPr id="216" name="Shape 216"/>
          <p:cNvSpPr txBox="1"/>
          <p:nvPr/>
        </p:nvSpPr>
        <p:spPr>
          <a:xfrm>
            <a:off x="467543" y="1556791"/>
            <a:ext cx="1296143" cy="3139321"/>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1</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2</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3</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a:t>
            </a:r>
          </a:p>
          <a:p>
            <a:pPr indent="0" lvl="0" marL="0" marR="0" rtl="0" algn="r">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32</a:t>
            </a:r>
          </a:p>
        </p:txBody>
      </p:sp>
      <p:sp>
        <p:nvSpPr>
          <p:cNvPr id="217" name="Shape 217"/>
          <p:cNvSpPr txBox="1"/>
          <p:nvPr/>
        </p:nvSpPr>
        <p:spPr>
          <a:xfrm>
            <a:off x="2051719" y="2348880"/>
            <a:ext cx="4392488"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Start Tag= {Address in M3 unit, Size}</a:t>
            </a:r>
          </a:p>
        </p:txBody>
      </p:sp>
      <p:sp>
        <p:nvSpPr>
          <p:cNvPr id="218" name="Shape 218"/>
          <p:cNvSpPr txBox="1"/>
          <p:nvPr/>
        </p:nvSpPr>
        <p:spPr>
          <a:xfrm>
            <a:off x="2339751" y="5445223"/>
            <a:ext cx="4104456"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Libre Baskerville"/>
                <a:ea typeface="Libre Baskerville"/>
                <a:cs typeface="Libre Baskerville"/>
                <a:sym typeface="Libre Baskerville"/>
              </a:rPr>
              <a:t>80 bits to keep a track of the free memory{0,0,0,1……..}</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pic>
        <p:nvPicPr>
          <p:cNvPr descr="C:\Users\User\Documents\PROJECT.png" id="223" name="Shape 223"/>
          <p:cNvPicPr preferRelativeResize="0"/>
          <p:nvPr/>
        </p:nvPicPr>
        <p:blipFill rotWithShape="1">
          <a:blip r:embed="rId3">
            <a:alphaModFix/>
          </a:blip>
          <a:srcRect b="0" l="0" r="0" t="0"/>
          <a:stretch/>
        </p:blipFill>
        <p:spPr>
          <a:xfrm>
            <a:off x="0" y="0"/>
            <a:ext cx="9144000" cy="6237311"/>
          </a:xfrm>
          <a:prstGeom prst="rect">
            <a:avLst/>
          </a:prstGeom>
          <a:noFill/>
          <a:ln>
            <a:noFill/>
          </a:ln>
        </p:spPr>
      </p:pic>
      <p:cxnSp>
        <p:nvCxnSpPr>
          <p:cNvPr id="224" name="Shape 224"/>
          <p:cNvCxnSpPr/>
          <p:nvPr/>
        </p:nvCxnSpPr>
        <p:spPr>
          <a:xfrm flipH="1">
            <a:off x="3779911" y="1412775"/>
            <a:ext cx="216023" cy="216023"/>
          </a:xfrm>
          <a:prstGeom prst="straightConnector1">
            <a:avLst/>
          </a:prstGeom>
          <a:noFill/>
          <a:ln cap="flat" cmpd="sng" w="12700">
            <a:solidFill>
              <a:schemeClr val="dk1"/>
            </a:solidFill>
            <a:prstDash val="solid"/>
            <a:round/>
            <a:headEnd len="med" w="med" type="none"/>
            <a:tailEnd len="med" w="med" type="none"/>
          </a:ln>
        </p:spPr>
      </p:cxnSp>
      <p:cxnSp>
        <p:nvCxnSpPr>
          <p:cNvPr id="225" name="Shape 225"/>
          <p:cNvCxnSpPr/>
          <p:nvPr/>
        </p:nvCxnSpPr>
        <p:spPr>
          <a:xfrm flipH="1">
            <a:off x="4283967" y="1412775"/>
            <a:ext cx="288032" cy="216023"/>
          </a:xfrm>
          <a:prstGeom prst="straightConnector1">
            <a:avLst/>
          </a:prstGeom>
          <a:noFill/>
          <a:ln cap="flat" cmpd="sng" w="12700">
            <a:solidFill>
              <a:schemeClr val="dk1"/>
            </a:solidFill>
            <a:prstDash val="solid"/>
            <a:round/>
            <a:headEnd len="med" w="med" type="none"/>
            <a:tailEnd len="med" w="med" type="none"/>
          </a:ln>
        </p:spPr>
      </p:cxnSp>
      <p:sp>
        <p:nvSpPr>
          <p:cNvPr id="226" name="Shape 226"/>
          <p:cNvSpPr txBox="1"/>
          <p:nvPr/>
        </p:nvSpPr>
        <p:spPr>
          <a:xfrm>
            <a:off x="4644007" y="1124744"/>
            <a:ext cx="864095"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400" u="none" cap="none" strike="noStrike">
                <a:solidFill>
                  <a:schemeClr val="dk1"/>
                </a:solidFill>
                <a:latin typeface="Libre Baskerville"/>
                <a:ea typeface="Libre Baskerville"/>
                <a:cs typeface="Libre Baskerville"/>
                <a:sym typeface="Libre Baskerville"/>
              </a:rPr>
              <a:t>5.5Mb/s</a:t>
            </a:r>
          </a:p>
        </p:txBody>
      </p:sp>
      <p:sp>
        <p:nvSpPr>
          <p:cNvPr id="227" name="Shape 227"/>
          <p:cNvSpPr txBox="1"/>
          <p:nvPr/>
        </p:nvSpPr>
        <p:spPr>
          <a:xfrm>
            <a:off x="827583" y="6237312"/>
            <a:ext cx="6624735"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i="0" lang="en-US" sz="1800" u="none" cap="none" strike="noStrike">
                <a:solidFill>
                  <a:schemeClr val="dk1"/>
                </a:solidFill>
                <a:latin typeface="Libre Baskerville"/>
                <a:ea typeface="Libre Baskerville"/>
                <a:cs typeface="Libre Baskerville"/>
                <a:sym typeface="Libre Baskerville"/>
              </a:rPr>
              <a:t>Block diagram of the Wireless HUB</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95536" y="260647"/>
            <a:ext cx="7467600" cy="782959"/>
          </a:xfrm>
          <a:prstGeom prst="rect">
            <a:avLst/>
          </a:prstGeom>
          <a:noFill/>
          <a:ln>
            <a:noFill/>
          </a:ln>
        </p:spPr>
        <p:txBody>
          <a:bodyPr anchorCtr="0" anchor="b" bIns="45700" lIns="91425" rIns="91425" tIns="45700">
            <a:noAutofit/>
          </a:bodyPr>
          <a:lstStyle/>
          <a:p>
            <a:pPr indent="0" lvl="0" marL="0" marR="0" rtl="0" algn="l">
              <a:spcBef>
                <a:spcPts val="0"/>
              </a:spcBef>
              <a:buClr>
                <a:schemeClr val="dk2"/>
              </a:buClr>
              <a:buSzPct val="25000"/>
              <a:buFont typeface="Libre Baskerville"/>
              <a:buNone/>
            </a:pPr>
            <a:r>
              <a:rPr b="0" i="0" lang="en-US" sz="3000" u="none" cap="small" strike="noStrike">
                <a:solidFill>
                  <a:schemeClr val="dk2"/>
                </a:solidFill>
                <a:latin typeface="Libre Baskerville"/>
                <a:ea typeface="Libre Baskerville"/>
                <a:cs typeface="Libre Baskerville"/>
                <a:sym typeface="Libre Baskerville"/>
              </a:rPr>
              <a:t>Result</a:t>
            </a:r>
          </a:p>
        </p:txBody>
      </p:sp>
      <p:sp>
        <p:nvSpPr>
          <p:cNvPr id="233" name="Shape 233"/>
          <p:cNvSpPr txBox="1"/>
          <p:nvPr>
            <p:ph idx="1" type="body"/>
          </p:nvPr>
        </p:nvSpPr>
        <p:spPr>
          <a:xfrm>
            <a:off x="457200" y="1600200"/>
            <a:ext cx="7467600" cy="4873751"/>
          </a:xfrm>
          <a:prstGeom prst="rect">
            <a:avLst/>
          </a:prstGeom>
          <a:noFill/>
          <a:ln>
            <a:noFill/>
          </a:ln>
        </p:spPr>
        <p:txBody>
          <a:bodyPr anchorCtr="0" anchor="t" bIns="45700" lIns="91425" rIns="91425" tIns="45700">
            <a:noAutofit/>
          </a:bodyPr>
          <a:lstStyle/>
          <a:p>
            <a:pPr indent="-274320" lvl="0" marL="274320" marR="0" rtl="0" algn="ctr">
              <a:spcBef>
                <a:spcPts val="0"/>
              </a:spcBef>
              <a:buClr>
                <a:schemeClr val="accent1"/>
              </a:buClr>
              <a:buSzPct val="25000"/>
              <a:buFont typeface="Noto Sans Symbols"/>
              <a:buNone/>
            </a:pPr>
            <a:r>
              <a:rPr b="0" i="0" lang="en-US" sz="2800" u="none" cap="none" strike="noStrike">
                <a:solidFill>
                  <a:schemeClr val="dk1"/>
                </a:solidFill>
                <a:latin typeface="Jacques Francois Shadow"/>
                <a:ea typeface="Jacques Francois Shadow"/>
                <a:cs typeface="Jacques Francois Shadow"/>
                <a:sym typeface="Jacques Francois Shadow"/>
              </a:rPr>
              <a:t>The total Unit cost</a:t>
            </a:r>
          </a:p>
          <a:p>
            <a:pPr indent="-274320" lvl="0" marL="274320" marR="0" rtl="0" algn="l">
              <a:spcBef>
                <a:spcPts val="600"/>
              </a:spcBef>
              <a:buClr>
                <a:schemeClr val="accent1"/>
              </a:buClr>
              <a:buSzPct val="7000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7000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1 X M1 unit = 1 X $50 </a:t>
            </a:r>
          </a:p>
          <a:p>
            <a:pPr indent="-274320" lvl="0" marL="274320" marR="0" rtl="0" algn="l">
              <a:spcBef>
                <a:spcPts val="600"/>
              </a:spcBef>
              <a:buClr>
                <a:schemeClr val="accent1"/>
              </a:buClr>
              <a:buSzPct val="2500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a:t>
            </a:r>
            <a:r>
              <a:rPr b="0" i="0" lang="en-US" sz="2800" u="none" cap="none" strike="noStrike">
                <a:solidFill>
                  <a:srgbClr val="990033"/>
                </a:solidFill>
                <a:latin typeface="Libre Baskerville"/>
                <a:ea typeface="Libre Baskerville"/>
                <a:cs typeface="Libre Baskerville"/>
                <a:sym typeface="Libre Baskerville"/>
              </a:rPr>
              <a:t>= $50</a:t>
            </a:r>
          </a:p>
          <a:p>
            <a:pPr indent="-274320" lvl="0" marL="274320" marR="0" rtl="0" algn="l">
              <a:spcBef>
                <a:spcPts val="600"/>
              </a:spcBef>
              <a:buClr>
                <a:schemeClr val="accent1"/>
              </a:buClr>
              <a:buSzPct val="70000"/>
              <a:buFont typeface="Noto Sans Symbols"/>
              <a:buNone/>
            </a:pPr>
            <a:r>
              <a:t/>
            </a:r>
            <a:endParaRPr b="0" i="0" sz="28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7000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10 X M3 unit =  10 X $3</a:t>
            </a:r>
          </a:p>
          <a:p>
            <a:pPr indent="-274320" lvl="0" marL="274320" marR="0" rtl="0" algn="l">
              <a:spcBef>
                <a:spcPts val="600"/>
              </a:spcBef>
              <a:buClr>
                <a:schemeClr val="accent1"/>
              </a:buClr>
              <a:buSzPct val="2500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 </a:t>
            </a:r>
            <a:r>
              <a:rPr b="0" i="0" lang="en-US" sz="2800" u="none" cap="none" strike="noStrike">
                <a:solidFill>
                  <a:srgbClr val="990033"/>
                </a:solidFill>
                <a:latin typeface="Libre Baskerville"/>
                <a:ea typeface="Libre Baskerville"/>
                <a:cs typeface="Libre Baskerville"/>
                <a:sym typeface="Libre Baskerville"/>
              </a:rPr>
              <a:t>$ 30</a:t>
            </a:r>
          </a:p>
          <a:p>
            <a:pPr indent="-274320" lvl="0" marL="274320" marR="0" rtl="0" algn="l">
              <a:spcBef>
                <a:spcPts val="600"/>
              </a:spcBef>
              <a:buClr>
                <a:schemeClr val="accent1"/>
              </a:buClr>
              <a:buSzPct val="25000"/>
              <a:buFont typeface="Noto Sans Symbols"/>
              <a:buNone/>
            </a:pPr>
            <a:r>
              <a:t/>
            </a:r>
            <a:endParaRPr b="0" i="0" sz="2800" u="none" cap="none" strike="noStrike">
              <a:solidFill>
                <a:schemeClr val="dk1"/>
              </a:solidFill>
              <a:latin typeface="Libre Baskerville"/>
              <a:ea typeface="Libre Baskerville"/>
              <a:cs typeface="Libre Baskerville"/>
              <a:sym typeface="Libre Baskerville"/>
            </a:endParaRPr>
          </a:p>
          <a:p>
            <a:pPr indent="-274320" lvl="0" marL="274320" marR="0" rtl="0" algn="l">
              <a:spcBef>
                <a:spcPts val="600"/>
              </a:spcBef>
              <a:buClr>
                <a:schemeClr val="accent1"/>
              </a:buClr>
              <a:buSzPct val="25000"/>
              <a:buFont typeface="Noto Sans Symbols"/>
              <a:buNone/>
            </a:pPr>
            <a:r>
              <a:rPr b="0" i="0" lang="en-US" sz="2800" u="none" cap="none" strike="noStrike">
                <a:solidFill>
                  <a:srgbClr val="595C63"/>
                </a:solidFill>
                <a:latin typeface="Arial"/>
                <a:ea typeface="Arial"/>
                <a:cs typeface="Arial"/>
                <a:sym typeface="Arial"/>
              </a:rPr>
              <a:t>The Total unit cost= </a:t>
            </a:r>
            <a:r>
              <a:rPr b="0" i="0" lang="en-US" sz="3600" u="none" cap="none" strike="noStrike">
                <a:solidFill>
                  <a:srgbClr val="F55E01"/>
                </a:solidFill>
                <a:latin typeface="Arial"/>
                <a:ea typeface="Arial"/>
                <a:cs typeface="Arial"/>
                <a:sym typeface="Arial"/>
              </a:rPr>
              <a:t>$80</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