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3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notesMaster" Target="notesMasters/notes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hyperlink" Target="https://www.zbw-mediatalk.eu/de/2015/09/github-und-social-coding-neue-formen-der-softwareentwicklung-und-distribution-als-chance/" TargetMode="External" /><Relationship Id="rId2" Type="http://schemas.openxmlformats.org/officeDocument/2006/relationships/hyperlink" Target="https://github.com/aanchalyadav1/SECURE-DATA-HIDING-IN-IMAGE-USING-STEGANOGRAPHY" TargetMode="Externa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1.jpg" /><Relationship Id="rId5" Type="http://schemas.openxmlformats.org/officeDocument/2006/relationships/hyperlink" Target="https://creativecommons.org/licenses/by-nc/3.0/" TargetMode="External" /><Relationship Id="rId4" Type="http://schemas.openxmlformats.org/officeDocument/2006/relationships/hyperlink" Target="https://jpadfield.github.io/simple-site/index.html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with.mu/es/tutorials/1.1/" TargetMode="External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bojankomazec.com/2019/12/installing-opencv-4-on-nvidia-jetson.html" TargetMode="External" /><Relationship Id="rId5" Type="http://schemas.openxmlformats.org/officeDocument/2006/relationships/image" Target="../media/image3.png" /><Relationship Id="rId4" Type="http://schemas.openxmlformats.org/officeDocument/2006/relationships/hyperlink" Target="https://creativecommons.org/licenses/by-nc-sa/3.0/" TargetMode="Externa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                               Presented By</a:t>
            </a: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Student Name  : </a:t>
            </a:r>
            <a:r>
              <a:rPr lang="en-US" sz="2000" b="1" dirty="0">
                <a:solidFill>
                  <a:schemeClr val="accent2"/>
                </a:solidFill>
                <a:latin typeface="Arial"/>
                <a:cs typeface="Arial"/>
              </a:rPr>
              <a:t>Aanchal Yadav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College Name  : </a:t>
            </a:r>
            <a:r>
              <a:rPr lang="en-US" sz="2000" b="1" dirty="0">
                <a:solidFill>
                  <a:schemeClr val="accent2"/>
                </a:solidFill>
                <a:latin typeface="Arial"/>
                <a:cs typeface="Arial"/>
              </a:rPr>
              <a:t>Sushila Devi Bansal College of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Arial"/>
                <a:cs typeface="Arial"/>
              </a:rPr>
              <a:t>Department      : </a:t>
            </a:r>
            <a:r>
              <a:rPr lang="en-US" sz="2000" b="1" dirty="0">
                <a:solidFill>
                  <a:schemeClr val="accent2"/>
                </a:solidFill>
                <a:latin typeface="Arial"/>
                <a:cs typeface="Arial"/>
              </a:rPr>
              <a:t>Comp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uter Science and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en-US" dirty="0">
                <a:hlinkClick r:id="rId2"/>
              </a:rPr>
              <a:t>https://github.com/aanchalyadav1/SECURE-DATA-HIDING-IN-IMAGE-USING-STEGANOGRAPHY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B68BE-EE2D-C7C5-7A64-7633A06FC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01067" y="4669404"/>
            <a:ext cx="3200407" cy="1305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F2D9B-821C-B443-BE28-499305956D03}"/>
              </a:ext>
            </a:extLst>
          </p:cNvPr>
          <p:cNvSpPr txBox="1"/>
          <p:nvPr/>
        </p:nvSpPr>
        <p:spPr>
          <a:xfrm>
            <a:off x="710377" y="6858000"/>
            <a:ext cx="32004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jpadfield.github.io/simple-site/index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A91182-A655-6320-EDC1-934420B54A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90987" y="1089550"/>
            <a:ext cx="3057489" cy="191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47BAEF-7569-418A-874B-BBC0AB2D8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7802" y="1921917"/>
            <a:ext cx="11080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Offensive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can embed payloads and scripts into normal images, enabling more sophisticated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social engineering attacks.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480D81-EE13-BF92-982C-CABDAD789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2701" y="1156326"/>
            <a:ext cx="112617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digital age, securing sensitive information during transmission and storage is a critical challenge.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make data conspicuous, attracting potential attackers.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offers a covert approach by embedding secret data within images, ensuring confidentiality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raising suspicion.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developing a secure and efficient image steganography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and retrieve data while maintaining image quality and robustness against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8F514A-7FCE-DC36-770A-74F8081B7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822" y="1616701"/>
            <a:ext cx="78309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3.12.4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Image processing and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(LSB Method)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secret messages in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Storing and retrieving passwords securely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(CLI)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 interaction for encoding/decoding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2B13E-513A-68AF-E55B-3548D2D90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86" y="3695363"/>
            <a:ext cx="4749206" cy="304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96ECE3-3C42-A693-480E-CEF82C79F4ED}"/>
              </a:ext>
            </a:extLst>
          </p:cNvPr>
          <p:cNvSpPr txBox="1"/>
          <p:nvPr/>
        </p:nvSpPr>
        <p:spPr>
          <a:xfrm>
            <a:off x="-93520" y="6811591"/>
            <a:ext cx="47492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codewith.mu/es/tutorials/1.1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499F0-6C6B-7338-2AB6-F38D26E2D5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32357" y="3726317"/>
            <a:ext cx="2258153" cy="2577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05598C-F80C-5777-B250-D8D74EB986AB}"/>
              </a:ext>
            </a:extLst>
          </p:cNvPr>
          <p:cNvSpPr txBox="1"/>
          <p:nvPr/>
        </p:nvSpPr>
        <p:spPr>
          <a:xfrm>
            <a:off x="4324689" y="6488668"/>
            <a:ext cx="223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6" tooltip="https://www.bojankomazec.com/2019/12/installing-opencv-4-on-nvidia-jetson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-sa/3.0/"/>
              </a:rPr>
              <a:t>CC BY-SA-NC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D9CFF1-63F6-6EF6-FA42-2D5579F84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397675"/>
            <a:ext cx="105539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secret text inside an image without noticeable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only authorized users can decode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Libraries (Except OpenCV)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Lightweight and easy to use with minimal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encoding and decoding process using pixel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PNG format to prevent data loss during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Cybersecurity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Demonstrates real-world steganography techniques used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FFCAC-B241-8083-2733-4BD697D85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794" y="2076947"/>
            <a:ext cx="112470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and analyze steganography techniques used in data hiding.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investigating hidden messages in digital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Students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study information security and steganography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secure communication and protecting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Ethical Hackers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experiment with and improve steganography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7C95D-5B76-FE6F-30E4-F6693DEC2DEA}"/>
              </a:ext>
            </a:extLst>
          </p:cNvPr>
          <p:cNvSpPr txBox="1"/>
          <p:nvPr/>
        </p:nvSpPr>
        <p:spPr>
          <a:xfrm>
            <a:off x="269246" y="1563329"/>
            <a:ext cx="39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Python program: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BA7B6-0A58-DA0A-3D80-C909608F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872" y="1232452"/>
            <a:ext cx="4781720" cy="2503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5EACE-F3A3-A22C-1444-64D861223DDF}"/>
              </a:ext>
            </a:extLst>
          </p:cNvPr>
          <p:cNvSpPr txBox="1"/>
          <p:nvPr/>
        </p:nvSpPr>
        <p:spPr>
          <a:xfrm>
            <a:off x="5007872" y="782638"/>
            <a:ext cx="475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Console Output: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AFD25-2D37-5624-956F-16388125DE9C}"/>
              </a:ext>
            </a:extLst>
          </p:cNvPr>
          <p:cNvSpPr txBox="1"/>
          <p:nvPr/>
        </p:nvSpPr>
        <p:spPr>
          <a:xfrm>
            <a:off x="5007872" y="4262103"/>
            <a:ext cx="453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files: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2E991E-93FE-186D-1D12-940F88513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42" y="2002770"/>
            <a:ext cx="4302010" cy="424226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EFA5C3-C2FC-F61D-2219-A199C427A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872" y="4844430"/>
            <a:ext cx="5779845" cy="112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89DE34-B5FC-0CEC-DC0D-44C049A7D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7" y="702156"/>
            <a:ext cx="11029615" cy="4673324"/>
          </a:xfrm>
        </p:spPr>
        <p:txBody>
          <a:bodyPr/>
          <a:lstStyle/>
          <a:p>
            <a:r>
              <a:rPr lang="en-US" dirty="0"/>
              <a:t>This project demonstrates a simple yet effective implementation of image steganography using the Least Significant Bit (LSB) method. </a:t>
            </a:r>
          </a:p>
          <a:p>
            <a:r>
              <a:rPr lang="en-US" dirty="0"/>
              <a:t>By embedding and retrieving secret messages within images, it highlights the importance of data hiding techniques in cybersecurity. </a:t>
            </a:r>
          </a:p>
          <a:p>
            <a:r>
              <a:rPr lang="en-US" dirty="0"/>
              <a:t>The use of OpenCV ensures efficient image processing, while password protection adds an extra layer of security. </a:t>
            </a:r>
          </a:p>
          <a:p>
            <a:r>
              <a:rPr lang="en-US" dirty="0"/>
              <a:t>This project serves as a foundation for further research and development in secure communication, digital forensics, and information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E29C-5A93-4485-1F02-84E03705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ENCODED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D1F0C-C27A-57D6-D079-D1312A01A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497" y="1232452"/>
            <a:ext cx="6572327" cy="4866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150D54-949C-00C9-BF13-C3AA4FBF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904" y="1335857"/>
            <a:ext cx="3875198" cy="2329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41AF0C-1FA1-AC72-7EC5-135D2CF60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904" y="3900152"/>
            <a:ext cx="4107465" cy="23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120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159</TotalTime>
  <Words>494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ENCODED IMAGES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Aanchal Yadav</cp:lastModifiedBy>
  <cp:revision>29</cp:revision>
  <dcterms:created xsi:type="dcterms:W3CDTF">2021-05-26T16:50:10Z</dcterms:created>
  <dcterms:modified xsi:type="dcterms:W3CDTF">2025-03-02T12:12:13Z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