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oppins"/>
      <p:regular r:id="rId9"/>
      <p:bold r:id="rId10"/>
      <p:italic r:id="rId11"/>
      <p:boldItalic r:id="rId12"/>
    </p:embeddedFont>
    <p:embeddedFont>
      <p:font typeface="Bebas Neue"/>
      <p:regular r:id="rId13"/>
    </p:embeddedFont>
    <p:embeddedFont>
      <p:font typeface="Lilita One"/>
      <p:regular r:id="rId14"/>
    </p:embeddedFont>
    <p:embeddedFont>
      <p:font typeface="PT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oppi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Poppins-italic.fntdata"/><Relationship Id="rId10" Type="http://schemas.openxmlformats.org/officeDocument/2006/relationships/font" Target="fonts/Poppins-bold.fntdata"/><Relationship Id="rId13" Type="http://schemas.openxmlformats.org/officeDocument/2006/relationships/font" Target="fonts/BebasNeue-regular.fntdata"/><Relationship Id="rId12" Type="http://schemas.openxmlformats.org/officeDocument/2006/relationships/font" Target="fonts/Poppins-boldItalic.fntdata"/><Relationship Id="rId15" Type="http://schemas.openxmlformats.org/officeDocument/2006/relationships/font" Target="fonts/PTSans-regular.fntdata"/><Relationship Id="rId14" Type="http://schemas.openxmlformats.org/officeDocument/2006/relationships/font" Target="fonts/LilitaOne-regular.fntdata"/><Relationship Id="rId17" Type="http://schemas.openxmlformats.org/officeDocument/2006/relationships/font" Target="fonts/PTSans-italic.fntdata"/><Relationship Id="rId16" Type="http://schemas.openxmlformats.org/officeDocument/2006/relationships/font" Target="fonts/PTSans-bold.fntdata"/><Relationship Id="rId18" Type="http://schemas.openxmlformats.org/officeDocument/2006/relationships/font" Target="fonts/PTSa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b927dfdfe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b927dfdfe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1a4253a2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1a4253a2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bb020189f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bb020189f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593435" y="3647992"/>
            <a:ext cx="7473750" cy="2149150"/>
          </a:xfrm>
          <a:custGeom>
            <a:rect b="b" l="l" r="r" t="t"/>
            <a:pathLst>
              <a:path extrusionOk="0" h="85966" w="298950">
                <a:moveTo>
                  <a:pt x="132" y="55797"/>
                </a:moveTo>
                <a:cubicBezTo>
                  <a:pt x="758" y="45962"/>
                  <a:pt x="8268" y="33265"/>
                  <a:pt x="15153" y="25218"/>
                </a:cubicBezTo>
                <a:cubicBezTo>
                  <a:pt x="22038" y="17171"/>
                  <a:pt x="31874" y="11717"/>
                  <a:pt x="41441" y="7514"/>
                </a:cubicBezTo>
                <a:cubicBezTo>
                  <a:pt x="51008" y="3312"/>
                  <a:pt x="60307" y="92"/>
                  <a:pt x="72557" y="3"/>
                </a:cubicBezTo>
                <a:cubicBezTo>
                  <a:pt x="84807" y="-86"/>
                  <a:pt x="99918" y="2150"/>
                  <a:pt x="114939" y="6978"/>
                </a:cubicBezTo>
                <a:cubicBezTo>
                  <a:pt x="129960" y="11806"/>
                  <a:pt x="151419" y="24592"/>
                  <a:pt x="162685" y="28973"/>
                </a:cubicBezTo>
                <a:cubicBezTo>
                  <a:pt x="173951" y="33354"/>
                  <a:pt x="176097" y="32639"/>
                  <a:pt x="182535" y="33265"/>
                </a:cubicBezTo>
                <a:cubicBezTo>
                  <a:pt x="188973" y="33891"/>
                  <a:pt x="193354" y="33981"/>
                  <a:pt x="201312" y="32729"/>
                </a:cubicBezTo>
                <a:cubicBezTo>
                  <a:pt x="209270" y="31477"/>
                  <a:pt x="220983" y="27364"/>
                  <a:pt x="230282" y="25754"/>
                </a:cubicBezTo>
                <a:cubicBezTo>
                  <a:pt x="239581" y="24145"/>
                  <a:pt x="249327" y="22178"/>
                  <a:pt x="257106" y="23072"/>
                </a:cubicBezTo>
                <a:cubicBezTo>
                  <a:pt x="264885" y="23966"/>
                  <a:pt x="270607" y="27006"/>
                  <a:pt x="276955" y="31119"/>
                </a:cubicBezTo>
                <a:cubicBezTo>
                  <a:pt x="283303" y="35232"/>
                  <a:pt x="291619" y="41223"/>
                  <a:pt x="295196" y="47750"/>
                </a:cubicBezTo>
                <a:cubicBezTo>
                  <a:pt x="298773" y="54277"/>
                  <a:pt x="299667" y="65186"/>
                  <a:pt x="298415" y="70282"/>
                </a:cubicBezTo>
                <a:cubicBezTo>
                  <a:pt x="297163" y="75379"/>
                  <a:pt x="292692" y="76273"/>
                  <a:pt x="287685" y="78329"/>
                </a:cubicBezTo>
                <a:cubicBezTo>
                  <a:pt x="282678" y="80386"/>
                  <a:pt x="283125" y="81369"/>
                  <a:pt x="268372" y="82621"/>
                </a:cubicBezTo>
                <a:cubicBezTo>
                  <a:pt x="253619" y="83873"/>
                  <a:pt x="233233" y="85751"/>
                  <a:pt x="199166" y="85840"/>
                </a:cubicBezTo>
                <a:cubicBezTo>
                  <a:pt x="165100" y="85930"/>
                  <a:pt x="95268" y="83426"/>
                  <a:pt x="63973" y="83158"/>
                </a:cubicBezTo>
                <a:cubicBezTo>
                  <a:pt x="32678" y="82890"/>
                  <a:pt x="22038" y="88791"/>
                  <a:pt x="11398" y="84231"/>
                </a:cubicBezTo>
                <a:cubicBezTo>
                  <a:pt x="758" y="79671"/>
                  <a:pt x="-494" y="65633"/>
                  <a:pt x="132" y="557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1808713" y="4424047"/>
            <a:ext cx="8519375" cy="1505375"/>
          </a:xfrm>
          <a:custGeom>
            <a:rect b="b" l="l" r="r" t="t"/>
            <a:pathLst>
              <a:path extrusionOk="0" h="60215" w="340775">
                <a:moveTo>
                  <a:pt x="4919" y="54567"/>
                </a:moveTo>
                <a:cubicBezTo>
                  <a:pt x="-4022" y="50543"/>
                  <a:pt x="1253" y="40440"/>
                  <a:pt x="4919" y="34717"/>
                </a:cubicBezTo>
                <a:cubicBezTo>
                  <a:pt x="8585" y="28995"/>
                  <a:pt x="15737" y="23719"/>
                  <a:pt x="26914" y="20232"/>
                </a:cubicBezTo>
                <a:cubicBezTo>
                  <a:pt x="38091" y="16745"/>
                  <a:pt x="54901" y="13347"/>
                  <a:pt x="71979" y="13794"/>
                </a:cubicBezTo>
                <a:cubicBezTo>
                  <a:pt x="89057" y="14241"/>
                  <a:pt x="111589" y="19875"/>
                  <a:pt x="129382" y="22915"/>
                </a:cubicBezTo>
                <a:cubicBezTo>
                  <a:pt x="147175" y="25955"/>
                  <a:pt x="165237" y="31409"/>
                  <a:pt x="178738" y="32035"/>
                </a:cubicBezTo>
                <a:cubicBezTo>
                  <a:pt x="192240" y="32661"/>
                  <a:pt x="200556" y="30247"/>
                  <a:pt x="210391" y="26670"/>
                </a:cubicBezTo>
                <a:cubicBezTo>
                  <a:pt x="220227" y="23094"/>
                  <a:pt x="228899" y="14957"/>
                  <a:pt x="237751" y="10576"/>
                </a:cubicBezTo>
                <a:cubicBezTo>
                  <a:pt x="246603" y="6195"/>
                  <a:pt x="252862" y="1545"/>
                  <a:pt x="263502" y="382"/>
                </a:cubicBezTo>
                <a:cubicBezTo>
                  <a:pt x="274142" y="-780"/>
                  <a:pt x="291131" y="829"/>
                  <a:pt x="301592" y="3601"/>
                </a:cubicBezTo>
                <a:cubicBezTo>
                  <a:pt x="312053" y="6373"/>
                  <a:pt x="320652" y="12364"/>
                  <a:pt x="326270" y="17013"/>
                </a:cubicBezTo>
                <a:cubicBezTo>
                  <a:pt x="331888" y="21663"/>
                  <a:pt x="332885" y="26133"/>
                  <a:pt x="335299" y="31498"/>
                </a:cubicBezTo>
                <a:cubicBezTo>
                  <a:pt x="337713" y="36863"/>
                  <a:pt x="340561" y="45000"/>
                  <a:pt x="340755" y="49202"/>
                </a:cubicBezTo>
                <a:cubicBezTo>
                  <a:pt x="340949" y="53405"/>
                  <a:pt x="339682" y="54925"/>
                  <a:pt x="336463" y="56713"/>
                </a:cubicBezTo>
                <a:cubicBezTo>
                  <a:pt x="333244" y="58501"/>
                  <a:pt x="329936" y="59396"/>
                  <a:pt x="321442" y="59932"/>
                </a:cubicBezTo>
                <a:cubicBezTo>
                  <a:pt x="312948" y="60469"/>
                  <a:pt x="329311" y="60111"/>
                  <a:pt x="285498" y="59932"/>
                </a:cubicBezTo>
                <a:cubicBezTo>
                  <a:pt x="241686" y="59753"/>
                  <a:pt x="105330" y="59753"/>
                  <a:pt x="58567" y="58859"/>
                </a:cubicBezTo>
                <a:cubicBezTo>
                  <a:pt x="11804" y="57965"/>
                  <a:pt x="13860" y="58591"/>
                  <a:pt x="4919" y="545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385899" y="-695590"/>
            <a:ext cx="3529675" cy="1422975"/>
          </a:xfrm>
          <a:custGeom>
            <a:rect b="b" l="l" r="r" t="t"/>
            <a:pathLst>
              <a:path extrusionOk="0" h="56919" w="141187">
                <a:moveTo>
                  <a:pt x="7059" y="13021"/>
                </a:moveTo>
                <a:cubicBezTo>
                  <a:pt x="-2776" y="19638"/>
                  <a:pt x="-630" y="32871"/>
                  <a:pt x="3304" y="39845"/>
                </a:cubicBezTo>
                <a:cubicBezTo>
                  <a:pt x="7238" y="46819"/>
                  <a:pt x="16895" y="52273"/>
                  <a:pt x="30664" y="54866"/>
                </a:cubicBezTo>
                <a:cubicBezTo>
                  <a:pt x="44434" y="57459"/>
                  <a:pt x="70095" y="57549"/>
                  <a:pt x="85921" y="55403"/>
                </a:cubicBezTo>
                <a:cubicBezTo>
                  <a:pt x="101747" y="53257"/>
                  <a:pt x="116411" y="47445"/>
                  <a:pt x="125621" y="41991"/>
                </a:cubicBezTo>
                <a:cubicBezTo>
                  <a:pt x="134831" y="36537"/>
                  <a:pt x="141447" y="28490"/>
                  <a:pt x="141179" y="22678"/>
                </a:cubicBezTo>
                <a:cubicBezTo>
                  <a:pt x="140911" y="16866"/>
                  <a:pt x="137155" y="10876"/>
                  <a:pt x="124011" y="7120"/>
                </a:cubicBezTo>
                <a:cubicBezTo>
                  <a:pt x="110867" y="3365"/>
                  <a:pt x="81808" y="-838"/>
                  <a:pt x="62316" y="145"/>
                </a:cubicBezTo>
                <a:cubicBezTo>
                  <a:pt x="42824" y="1129"/>
                  <a:pt x="16894" y="6404"/>
                  <a:pt x="7059" y="1302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 rot="-5400000">
            <a:off x="7739623" y="2274080"/>
            <a:ext cx="2456432" cy="729573"/>
          </a:xfrm>
          <a:custGeom>
            <a:rect b="b" l="l" r="r" t="t"/>
            <a:pathLst>
              <a:path extrusionOk="0" h="23753" w="79975">
                <a:moveTo>
                  <a:pt x="10158" y="0"/>
                </a:moveTo>
                <a:cubicBezTo>
                  <a:pt x="10086" y="0"/>
                  <a:pt x="10014" y="1"/>
                  <a:pt x="9943" y="3"/>
                </a:cubicBezTo>
                <a:cubicBezTo>
                  <a:pt x="4502" y="112"/>
                  <a:pt x="2098" y="5794"/>
                  <a:pt x="962" y="10295"/>
                </a:cubicBezTo>
                <a:cubicBezTo>
                  <a:pt x="306" y="12939"/>
                  <a:pt x="0" y="15692"/>
                  <a:pt x="110" y="18401"/>
                </a:cubicBezTo>
                <a:cubicBezTo>
                  <a:pt x="132" y="19079"/>
                  <a:pt x="197" y="19800"/>
                  <a:pt x="284" y="20477"/>
                </a:cubicBezTo>
                <a:cubicBezTo>
                  <a:pt x="350" y="21111"/>
                  <a:pt x="459" y="21767"/>
                  <a:pt x="940" y="22247"/>
                </a:cubicBezTo>
                <a:cubicBezTo>
                  <a:pt x="1685" y="23062"/>
                  <a:pt x="50266" y="23753"/>
                  <a:pt x="70191" y="23753"/>
                </a:cubicBezTo>
                <a:cubicBezTo>
                  <a:pt x="75384" y="23753"/>
                  <a:pt x="78630" y="23706"/>
                  <a:pt x="78576" y="23602"/>
                </a:cubicBezTo>
                <a:cubicBezTo>
                  <a:pt x="79865" y="20936"/>
                  <a:pt x="79975" y="17833"/>
                  <a:pt x="79647" y="14883"/>
                </a:cubicBezTo>
                <a:cubicBezTo>
                  <a:pt x="79210" y="10885"/>
                  <a:pt x="78445" y="6580"/>
                  <a:pt x="75692" y="3499"/>
                </a:cubicBezTo>
                <a:cubicBezTo>
                  <a:pt x="74468" y="2101"/>
                  <a:pt x="72786" y="1008"/>
                  <a:pt x="70928" y="659"/>
                </a:cubicBezTo>
                <a:cubicBezTo>
                  <a:pt x="70399" y="555"/>
                  <a:pt x="69864" y="506"/>
                  <a:pt x="69331" y="506"/>
                </a:cubicBezTo>
                <a:cubicBezTo>
                  <a:pt x="67839" y="506"/>
                  <a:pt x="66353" y="889"/>
                  <a:pt x="64985" y="1533"/>
                </a:cubicBezTo>
                <a:cubicBezTo>
                  <a:pt x="61314" y="3237"/>
                  <a:pt x="58801" y="6930"/>
                  <a:pt x="56944" y="10382"/>
                </a:cubicBezTo>
                <a:cubicBezTo>
                  <a:pt x="55480" y="13135"/>
                  <a:pt x="54365" y="16107"/>
                  <a:pt x="53666" y="19144"/>
                </a:cubicBezTo>
                <a:cubicBezTo>
                  <a:pt x="52727" y="16457"/>
                  <a:pt x="51743" y="13769"/>
                  <a:pt x="50760" y="11081"/>
                </a:cubicBezTo>
                <a:cubicBezTo>
                  <a:pt x="49580" y="7869"/>
                  <a:pt x="48050" y="4395"/>
                  <a:pt x="44795" y="2756"/>
                </a:cubicBezTo>
                <a:cubicBezTo>
                  <a:pt x="43256" y="1982"/>
                  <a:pt x="41552" y="1647"/>
                  <a:pt x="39832" y="1647"/>
                </a:cubicBezTo>
                <a:cubicBezTo>
                  <a:pt x="37912" y="1647"/>
                  <a:pt x="35971" y="2065"/>
                  <a:pt x="34219" y="2756"/>
                </a:cubicBezTo>
                <a:cubicBezTo>
                  <a:pt x="30941" y="4067"/>
                  <a:pt x="26746" y="10513"/>
                  <a:pt x="24648" y="17287"/>
                </a:cubicBezTo>
                <a:cubicBezTo>
                  <a:pt x="23184" y="11868"/>
                  <a:pt x="18880" y="3674"/>
                  <a:pt x="16957" y="2407"/>
                </a:cubicBezTo>
                <a:cubicBezTo>
                  <a:pt x="14983" y="1069"/>
                  <a:pt x="12596" y="0"/>
                  <a:pt x="10158" y="0"/>
                </a:cubicBezTo>
                <a:close/>
              </a:path>
            </a:pathLst>
          </a:custGeom>
          <a:solidFill>
            <a:srgbClr val="F7C6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1260750" y="1476550"/>
            <a:ext cx="6622500" cy="17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261800" y="3214450"/>
            <a:ext cx="6620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/>
          <p:nvPr/>
        </p:nvSpPr>
        <p:spPr>
          <a:xfrm>
            <a:off x="7526591" y="3864173"/>
            <a:ext cx="2527118" cy="2140550"/>
          </a:xfrm>
          <a:custGeom>
            <a:rect b="b" l="l" r="r" t="t"/>
            <a:pathLst>
              <a:path extrusionOk="0" h="50446" w="49106">
                <a:moveTo>
                  <a:pt x="42488" y="3337"/>
                </a:moveTo>
                <a:cubicBezTo>
                  <a:pt x="37474" y="-2169"/>
                  <a:pt x="25281" y="486"/>
                  <a:pt x="18300" y="2747"/>
                </a:cubicBezTo>
                <a:cubicBezTo>
                  <a:pt x="11319" y="5009"/>
                  <a:pt x="2470" y="9728"/>
                  <a:pt x="602" y="16906"/>
                </a:cubicBezTo>
                <a:cubicBezTo>
                  <a:pt x="-1266" y="24084"/>
                  <a:pt x="2176" y="40405"/>
                  <a:pt x="7092" y="45813"/>
                </a:cubicBezTo>
                <a:cubicBezTo>
                  <a:pt x="12008" y="51221"/>
                  <a:pt x="23217" y="51024"/>
                  <a:pt x="30099" y="49352"/>
                </a:cubicBezTo>
                <a:cubicBezTo>
                  <a:pt x="36982" y="47681"/>
                  <a:pt x="46322" y="43453"/>
                  <a:pt x="48387" y="35784"/>
                </a:cubicBezTo>
                <a:cubicBezTo>
                  <a:pt x="50452" y="28115"/>
                  <a:pt x="47503" y="8843"/>
                  <a:pt x="42488" y="333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8" name="Google Shape;98;p11"/>
          <p:cNvSpPr/>
          <p:nvPr/>
        </p:nvSpPr>
        <p:spPr>
          <a:xfrm rot="5400000">
            <a:off x="5154684" y="-4641496"/>
            <a:ext cx="2058081" cy="9122861"/>
          </a:xfrm>
          <a:custGeom>
            <a:rect b="b" l="l" r="r" t="t"/>
            <a:pathLst>
              <a:path extrusionOk="0" h="161997" w="96071">
                <a:moveTo>
                  <a:pt x="8549" y="23601"/>
                </a:moveTo>
                <a:cubicBezTo>
                  <a:pt x="12875" y="12589"/>
                  <a:pt x="19167" y="10426"/>
                  <a:pt x="27426" y="6493"/>
                </a:cubicBezTo>
                <a:cubicBezTo>
                  <a:pt x="35685" y="2560"/>
                  <a:pt x="47484" y="102"/>
                  <a:pt x="58103" y="4"/>
                </a:cubicBezTo>
                <a:cubicBezTo>
                  <a:pt x="68722" y="-94"/>
                  <a:pt x="84945" y="1479"/>
                  <a:pt x="91139" y="5903"/>
                </a:cubicBezTo>
                <a:cubicBezTo>
                  <a:pt x="97333" y="10328"/>
                  <a:pt x="96351" y="18882"/>
                  <a:pt x="95269" y="26551"/>
                </a:cubicBezTo>
                <a:cubicBezTo>
                  <a:pt x="94188" y="34220"/>
                  <a:pt x="88976" y="41791"/>
                  <a:pt x="84650" y="51918"/>
                </a:cubicBezTo>
                <a:cubicBezTo>
                  <a:pt x="80324" y="62045"/>
                  <a:pt x="71377" y="77777"/>
                  <a:pt x="69312" y="87314"/>
                </a:cubicBezTo>
                <a:cubicBezTo>
                  <a:pt x="67247" y="96851"/>
                  <a:pt x="69804" y="102063"/>
                  <a:pt x="72262" y="109142"/>
                </a:cubicBezTo>
                <a:cubicBezTo>
                  <a:pt x="74720" y="116221"/>
                  <a:pt x="83175" y="122613"/>
                  <a:pt x="84060" y="129790"/>
                </a:cubicBezTo>
                <a:cubicBezTo>
                  <a:pt x="84945" y="136968"/>
                  <a:pt x="82880" y="146898"/>
                  <a:pt x="77571" y="152207"/>
                </a:cubicBezTo>
                <a:cubicBezTo>
                  <a:pt x="72262" y="157516"/>
                  <a:pt x="61348" y="160761"/>
                  <a:pt x="52204" y="161646"/>
                </a:cubicBezTo>
                <a:cubicBezTo>
                  <a:pt x="43060" y="162531"/>
                  <a:pt x="31065" y="161942"/>
                  <a:pt x="22707" y="157517"/>
                </a:cubicBezTo>
                <a:cubicBezTo>
                  <a:pt x="14350" y="153093"/>
                  <a:pt x="5599" y="149258"/>
                  <a:pt x="2059" y="135099"/>
                </a:cubicBezTo>
                <a:cubicBezTo>
                  <a:pt x="-1481" y="120941"/>
                  <a:pt x="387" y="91149"/>
                  <a:pt x="1469" y="72566"/>
                </a:cubicBezTo>
                <a:cubicBezTo>
                  <a:pt x="2551" y="53983"/>
                  <a:pt x="4223" y="34613"/>
                  <a:pt x="8549" y="236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9" name="Google Shape;99;p11"/>
          <p:cNvSpPr/>
          <p:nvPr/>
        </p:nvSpPr>
        <p:spPr>
          <a:xfrm rot="-5400000">
            <a:off x="-748328" y="3669881"/>
            <a:ext cx="2657600" cy="2293025"/>
          </a:xfrm>
          <a:custGeom>
            <a:rect b="b" l="l" r="r" t="t"/>
            <a:pathLst>
              <a:path extrusionOk="0" h="91721" w="106304">
                <a:moveTo>
                  <a:pt x="11514" y="76379"/>
                </a:moveTo>
                <a:cubicBezTo>
                  <a:pt x="16840" y="81787"/>
                  <a:pt x="25753" y="91521"/>
                  <a:pt x="33251" y="91717"/>
                </a:cubicBezTo>
                <a:cubicBezTo>
                  <a:pt x="40749" y="91914"/>
                  <a:pt x="51028" y="83851"/>
                  <a:pt x="56504" y="77558"/>
                </a:cubicBezTo>
                <a:cubicBezTo>
                  <a:pt x="61980" y="71265"/>
                  <a:pt x="62486" y="59664"/>
                  <a:pt x="66109" y="53961"/>
                </a:cubicBezTo>
                <a:cubicBezTo>
                  <a:pt x="69732" y="48258"/>
                  <a:pt x="72175" y="46882"/>
                  <a:pt x="78241" y="43342"/>
                </a:cubicBezTo>
                <a:cubicBezTo>
                  <a:pt x="84307" y="39802"/>
                  <a:pt x="98041" y="37443"/>
                  <a:pt x="102506" y="32723"/>
                </a:cubicBezTo>
                <a:cubicBezTo>
                  <a:pt x="106972" y="28004"/>
                  <a:pt x="107056" y="19843"/>
                  <a:pt x="105034" y="15025"/>
                </a:cubicBezTo>
                <a:cubicBezTo>
                  <a:pt x="103012" y="10207"/>
                  <a:pt x="100484" y="6177"/>
                  <a:pt x="90374" y="3817"/>
                </a:cubicBezTo>
                <a:cubicBezTo>
                  <a:pt x="80264" y="1457"/>
                  <a:pt x="58611" y="-1493"/>
                  <a:pt x="44372" y="867"/>
                </a:cubicBezTo>
                <a:cubicBezTo>
                  <a:pt x="30133" y="3227"/>
                  <a:pt x="12121" y="8241"/>
                  <a:pt x="4942" y="17975"/>
                </a:cubicBezTo>
                <a:cubicBezTo>
                  <a:pt x="-2237" y="27709"/>
                  <a:pt x="203" y="49536"/>
                  <a:pt x="1298" y="59270"/>
                </a:cubicBezTo>
                <a:cubicBezTo>
                  <a:pt x="2393" y="69004"/>
                  <a:pt x="6189" y="70971"/>
                  <a:pt x="11514" y="7637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00" name="Google Shape;100;p11"/>
          <p:cNvSpPr/>
          <p:nvPr/>
        </p:nvSpPr>
        <p:spPr>
          <a:xfrm>
            <a:off x="353839" y="4268689"/>
            <a:ext cx="5782925" cy="1331500"/>
          </a:xfrm>
          <a:custGeom>
            <a:rect b="b" l="l" r="r" t="t"/>
            <a:pathLst>
              <a:path extrusionOk="0" h="53260" w="231317">
                <a:moveTo>
                  <a:pt x="5" y="18622"/>
                </a:moveTo>
                <a:cubicBezTo>
                  <a:pt x="-192" y="12034"/>
                  <a:pt x="4921" y="4955"/>
                  <a:pt x="17113" y="2103"/>
                </a:cubicBezTo>
                <a:cubicBezTo>
                  <a:pt x="29305" y="-748"/>
                  <a:pt x="57622" y="-453"/>
                  <a:pt x="73157" y="1513"/>
                </a:cubicBezTo>
                <a:cubicBezTo>
                  <a:pt x="88692" y="3480"/>
                  <a:pt x="99704" y="10657"/>
                  <a:pt x="110323" y="13902"/>
                </a:cubicBezTo>
                <a:cubicBezTo>
                  <a:pt x="120942" y="17147"/>
                  <a:pt x="128021" y="19703"/>
                  <a:pt x="136870" y="20981"/>
                </a:cubicBezTo>
                <a:cubicBezTo>
                  <a:pt x="145719" y="22259"/>
                  <a:pt x="155256" y="21964"/>
                  <a:pt x="163417" y="21571"/>
                </a:cubicBezTo>
                <a:cubicBezTo>
                  <a:pt x="171578" y="21178"/>
                  <a:pt x="178264" y="19212"/>
                  <a:pt x="185835" y="18622"/>
                </a:cubicBezTo>
                <a:cubicBezTo>
                  <a:pt x="193406" y="18032"/>
                  <a:pt x="201861" y="17049"/>
                  <a:pt x="208842" y="18032"/>
                </a:cubicBezTo>
                <a:cubicBezTo>
                  <a:pt x="215823" y="19015"/>
                  <a:pt x="224377" y="20588"/>
                  <a:pt x="227720" y="24521"/>
                </a:cubicBezTo>
                <a:cubicBezTo>
                  <a:pt x="231063" y="28454"/>
                  <a:pt x="233226" y="37795"/>
                  <a:pt x="228900" y="41629"/>
                </a:cubicBezTo>
                <a:cubicBezTo>
                  <a:pt x="224574" y="45464"/>
                  <a:pt x="215233" y="45660"/>
                  <a:pt x="201763" y="47528"/>
                </a:cubicBezTo>
                <a:cubicBezTo>
                  <a:pt x="188293" y="49396"/>
                  <a:pt x="169317" y="52150"/>
                  <a:pt x="148079" y="52838"/>
                </a:cubicBezTo>
                <a:cubicBezTo>
                  <a:pt x="126841" y="53526"/>
                  <a:pt x="95968" y="53526"/>
                  <a:pt x="74337" y="51658"/>
                </a:cubicBezTo>
                <a:cubicBezTo>
                  <a:pt x="52706" y="49790"/>
                  <a:pt x="30682" y="47135"/>
                  <a:pt x="18293" y="41629"/>
                </a:cubicBezTo>
                <a:cubicBezTo>
                  <a:pt x="5904" y="36123"/>
                  <a:pt x="202" y="25210"/>
                  <a:pt x="5" y="1862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01" name="Google Shape;101;p11"/>
          <p:cNvSpPr/>
          <p:nvPr/>
        </p:nvSpPr>
        <p:spPr>
          <a:xfrm rot="10466703">
            <a:off x="300657" y="3295249"/>
            <a:ext cx="177549" cy="184199"/>
          </a:xfrm>
          <a:custGeom>
            <a:rect b="b" l="l" r="r" t="t"/>
            <a:pathLst>
              <a:path extrusionOk="0" h="7368" w="7102">
                <a:moveTo>
                  <a:pt x="3775" y="1"/>
                </a:moveTo>
                <a:cubicBezTo>
                  <a:pt x="3682" y="1"/>
                  <a:pt x="3589" y="5"/>
                  <a:pt x="3496" y="14"/>
                </a:cubicBezTo>
                <a:cubicBezTo>
                  <a:pt x="1945" y="167"/>
                  <a:pt x="634" y="1435"/>
                  <a:pt x="284" y="2964"/>
                </a:cubicBezTo>
                <a:cubicBezTo>
                  <a:pt x="0" y="4144"/>
                  <a:pt x="284" y="6460"/>
                  <a:pt x="1442" y="7160"/>
                </a:cubicBezTo>
                <a:cubicBezTo>
                  <a:pt x="1696" y="7305"/>
                  <a:pt x="1976" y="7367"/>
                  <a:pt x="2269" y="7367"/>
                </a:cubicBezTo>
                <a:cubicBezTo>
                  <a:pt x="3337" y="7367"/>
                  <a:pt x="4572" y="6546"/>
                  <a:pt x="5310" y="5980"/>
                </a:cubicBezTo>
                <a:cubicBezTo>
                  <a:pt x="6337" y="5149"/>
                  <a:pt x="7102" y="3838"/>
                  <a:pt x="6883" y="2527"/>
                </a:cubicBezTo>
                <a:cubicBezTo>
                  <a:pt x="6657" y="1090"/>
                  <a:pt x="5217" y="1"/>
                  <a:pt x="37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1"/>
          <p:cNvSpPr/>
          <p:nvPr/>
        </p:nvSpPr>
        <p:spPr>
          <a:xfrm rot="1263053">
            <a:off x="227896" y="3129898"/>
            <a:ext cx="109240" cy="113331"/>
          </a:xfrm>
          <a:custGeom>
            <a:rect b="b" l="l" r="r" t="t"/>
            <a:pathLst>
              <a:path extrusionOk="0" h="7368" w="7102">
                <a:moveTo>
                  <a:pt x="3775" y="1"/>
                </a:moveTo>
                <a:cubicBezTo>
                  <a:pt x="3682" y="1"/>
                  <a:pt x="3589" y="5"/>
                  <a:pt x="3496" y="14"/>
                </a:cubicBezTo>
                <a:cubicBezTo>
                  <a:pt x="1945" y="167"/>
                  <a:pt x="634" y="1435"/>
                  <a:pt x="284" y="2964"/>
                </a:cubicBezTo>
                <a:cubicBezTo>
                  <a:pt x="0" y="4144"/>
                  <a:pt x="284" y="6460"/>
                  <a:pt x="1442" y="7160"/>
                </a:cubicBezTo>
                <a:cubicBezTo>
                  <a:pt x="1696" y="7305"/>
                  <a:pt x="1976" y="7367"/>
                  <a:pt x="2269" y="7367"/>
                </a:cubicBezTo>
                <a:cubicBezTo>
                  <a:pt x="3337" y="7367"/>
                  <a:pt x="4572" y="6546"/>
                  <a:pt x="5310" y="5980"/>
                </a:cubicBezTo>
                <a:cubicBezTo>
                  <a:pt x="6337" y="5149"/>
                  <a:pt x="7102" y="3838"/>
                  <a:pt x="6883" y="2527"/>
                </a:cubicBezTo>
                <a:cubicBezTo>
                  <a:pt x="6657" y="1090"/>
                  <a:pt x="5217" y="1"/>
                  <a:pt x="37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1"/>
          <p:cNvSpPr/>
          <p:nvPr/>
        </p:nvSpPr>
        <p:spPr>
          <a:xfrm>
            <a:off x="7694800" y="-1033192"/>
            <a:ext cx="2190675" cy="2937750"/>
          </a:xfrm>
          <a:custGeom>
            <a:rect b="b" l="l" r="r" t="t"/>
            <a:pathLst>
              <a:path extrusionOk="0" h="117510" w="87627">
                <a:moveTo>
                  <a:pt x="60328" y="32"/>
                </a:moveTo>
                <a:cubicBezTo>
                  <a:pt x="47055" y="327"/>
                  <a:pt x="16181" y="7210"/>
                  <a:pt x="6644" y="14781"/>
                </a:cubicBezTo>
                <a:cubicBezTo>
                  <a:pt x="-2893" y="22352"/>
                  <a:pt x="-337" y="36608"/>
                  <a:pt x="3104" y="45457"/>
                </a:cubicBezTo>
                <a:cubicBezTo>
                  <a:pt x="6545" y="54306"/>
                  <a:pt x="21588" y="61779"/>
                  <a:pt x="27291" y="67875"/>
                </a:cubicBezTo>
                <a:cubicBezTo>
                  <a:pt x="32994" y="73971"/>
                  <a:pt x="36337" y="75544"/>
                  <a:pt x="37320" y="82033"/>
                </a:cubicBezTo>
                <a:cubicBezTo>
                  <a:pt x="38303" y="88522"/>
                  <a:pt x="30930" y="100912"/>
                  <a:pt x="33191" y="106811"/>
                </a:cubicBezTo>
                <a:cubicBezTo>
                  <a:pt x="35453" y="112711"/>
                  <a:pt x="44302" y="117037"/>
                  <a:pt x="50889" y="117430"/>
                </a:cubicBezTo>
                <a:cubicBezTo>
                  <a:pt x="57477" y="117823"/>
                  <a:pt x="67407" y="117036"/>
                  <a:pt x="72716" y="109170"/>
                </a:cubicBezTo>
                <a:cubicBezTo>
                  <a:pt x="78025" y="101304"/>
                  <a:pt x="80484" y="86262"/>
                  <a:pt x="82745" y="70235"/>
                </a:cubicBezTo>
                <a:cubicBezTo>
                  <a:pt x="85007" y="54209"/>
                  <a:pt x="90021" y="24712"/>
                  <a:pt x="86285" y="13011"/>
                </a:cubicBezTo>
                <a:cubicBezTo>
                  <a:pt x="82549" y="1311"/>
                  <a:pt x="73602" y="-263"/>
                  <a:pt x="60328" y="3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pic>
        <p:nvPicPr>
          <p:cNvPr descr="Community Verified icon" id="104" name="Google Shape;10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152400"/>
            <a:ext cx="152400" cy="1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1"/>
          <p:cNvSpPr/>
          <p:nvPr/>
        </p:nvSpPr>
        <p:spPr>
          <a:xfrm flipH="1" rot="1898937">
            <a:off x="-708587" y="-655553"/>
            <a:ext cx="1874363" cy="1534577"/>
          </a:xfrm>
          <a:custGeom>
            <a:rect b="b" l="l" r="r" t="t"/>
            <a:pathLst>
              <a:path extrusionOk="0" h="36835" w="44991">
                <a:moveTo>
                  <a:pt x="16309" y="1"/>
                </a:moveTo>
                <a:cubicBezTo>
                  <a:pt x="16042" y="1"/>
                  <a:pt x="15777" y="21"/>
                  <a:pt x="15514" y="65"/>
                </a:cubicBezTo>
                <a:cubicBezTo>
                  <a:pt x="14203" y="284"/>
                  <a:pt x="12914" y="1311"/>
                  <a:pt x="12827" y="2665"/>
                </a:cubicBezTo>
                <a:cubicBezTo>
                  <a:pt x="12739" y="4326"/>
                  <a:pt x="14422" y="5528"/>
                  <a:pt x="16017" y="5899"/>
                </a:cubicBezTo>
                <a:cubicBezTo>
                  <a:pt x="17634" y="6293"/>
                  <a:pt x="19360" y="6118"/>
                  <a:pt x="20911" y="6730"/>
                </a:cubicBezTo>
                <a:cubicBezTo>
                  <a:pt x="22463" y="7320"/>
                  <a:pt x="23752" y="9155"/>
                  <a:pt x="22965" y="10597"/>
                </a:cubicBezTo>
                <a:lnTo>
                  <a:pt x="6315" y="5921"/>
                </a:lnTo>
                <a:lnTo>
                  <a:pt x="6315" y="5921"/>
                </a:lnTo>
                <a:cubicBezTo>
                  <a:pt x="4458" y="7101"/>
                  <a:pt x="5550" y="10270"/>
                  <a:pt x="7582" y="11231"/>
                </a:cubicBezTo>
                <a:cubicBezTo>
                  <a:pt x="9571" y="12149"/>
                  <a:pt x="11931" y="11821"/>
                  <a:pt x="14116" y="12192"/>
                </a:cubicBezTo>
                <a:cubicBezTo>
                  <a:pt x="16301" y="12542"/>
                  <a:pt x="18683" y="14268"/>
                  <a:pt x="18267" y="16453"/>
                </a:cubicBezTo>
                <a:cubicBezTo>
                  <a:pt x="14138" y="16082"/>
                  <a:pt x="10008" y="15732"/>
                  <a:pt x="5878" y="15404"/>
                </a:cubicBezTo>
                <a:cubicBezTo>
                  <a:pt x="5578" y="15381"/>
                  <a:pt x="5262" y="15363"/>
                  <a:pt x="4944" y="15363"/>
                </a:cubicBezTo>
                <a:cubicBezTo>
                  <a:pt x="3807" y="15363"/>
                  <a:pt x="2654" y="15589"/>
                  <a:pt x="2141" y="16563"/>
                </a:cubicBezTo>
                <a:cubicBezTo>
                  <a:pt x="1355" y="18005"/>
                  <a:pt x="2972" y="19753"/>
                  <a:pt x="4611" y="19971"/>
                </a:cubicBezTo>
                <a:cubicBezTo>
                  <a:pt x="4809" y="19995"/>
                  <a:pt x="5006" y="20006"/>
                  <a:pt x="5203" y="20006"/>
                </a:cubicBezTo>
                <a:cubicBezTo>
                  <a:pt x="6635" y="20006"/>
                  <a:pt x="8040" y="19440"/>
                  <a:pt x="9462" y="19228"/>
                </a:cubicBezTo>
                <a:cubicBezTo>
                  <a:pt x="9731" y="19189"/>
                  <a:pt x="10011" y="19168"/>
                  <a:pt x="10293" y="19168"/>
                </a:cubicBezTo>
                <a:cubicBezTo>
                  <a:pt x="11727" y="19168"/>
                  <a:pt x="13219" y="19702"/>
                  <a:pt x="13657" y="20998"/>
                </a:cubicBezTo>
                <a:cubicBezTo>
                  <a:pt x="14116" y="22353"/>
                  <a:pt x="13176" y="23795"/>
                  <a:pt x="11952" y="24494"/>
                </a:cubicBezTo>
                <a:cubicBezTo>
                  <a:pt x="10729" y="25194"/>
                  <a:pt x="9287" y="25325"/>
                  <a:pt x="7910" y="25521"/>
                </a:cubicBezTo>
                <a:cubicBezTo>
                  <a:pt x="6031" y="25784"/>
                  <a:pt x="4086" y="26243"/>
                  <a:pt x="2557" y="27422"/>
                </a:cubicBezTo>
                <a:cubicBezTo>
                  <a:pt x="1027" y="28581"/>
                  <a:pt x="0" y="30547"/>
                  <a:pt x="393" y="32426"/>
                </a:cubicBezTo>
                <a:cubicBezTo>
                  <a:pt x="881" y="34614"/>
                  <a:pt x="3184" y="35843"/>
                  <a:pt x="5464" y="35843"/>
                </a:cubicBezTo>
                <a:cubicBezTo>
                  <a:pt x="6145" y="35843"/>
                  <a:pt x="6823" y="35733"/>
                  <a:pt x="7451" y="35507"/>
                </a:cubicBezTo>
                <a:cubicBezTo>
                  <a:pt x="10183" y="34524"/>
                  <a:pt x="12062" y="32077"/>
                  <a:pt x="13657" y="29629"/>
                </a:cubicBezTo>
                <a:cubicBezTo>
                  <a:pt x="14269" y="28690"/>
                  <a:pt x="14968" y="27619"/>
                  <a:pt x="16082" y="27313"/>
                </a:cubicBezTo>
                <a:cubicBezTo>
                  <a:pt x="16281" y="27259"/>
                  <a:pt x="16480" y="27233"/>
                  <a:pt x="16677" y="27233"/>
                </a:cubicBezTo>
                <a:cubicBezTo>
                  <a:pt x="18056" y="27233"/>
                  <a:pt x="19332" y="28493"/>
                  <a:pt x="19906" y="29870"/>
                </a:cubicBezTo>
                <a:cubicBezTo>
                  <a:pt x="20562" y="31421"/>
                  <a:pt x="20627" y="33147"/>
                  <a:pt x="21370" y="34633"/>
                </a:cubicBezTo>
                <a:cubicBezTo>
                  <a:pt x="21956" y="35822"/>
                  <a:pt x="23221" y="36834"/>
                  <a:pt x="24448" y="36834"/>
                </a:cubicBezTo>
                <a:cubicBezTo>
                  <a:pt x="24777" y="36834"/>
                  <a:pt x="25103" y="36762"/>
                  <a:pt x="25413" y="36600"/>
                </a:cubicBezTo>
                <a:cubicBezTo>
                  <a:pt x="27008" y="35813"/>
                  <a:pt x="26964" y="33453"/>
                  <a:pt x="26134" y="31902"/>
                </a:cubicBezTo>
                <a:cubicBezTo>
                  <a:pt x="25282" y="30350"/>
                  <a:pt x="23883" y="29083"/>
                  <a:pt x="23315" y="27422"/>
                </a:cubicBezTo>
                <a:cubicBezTo>
                  <a:pt x="22747" y="25762"/>
                  <a:pt x="23555" y="23380"/>
                  <a:pt x="25303" y="23380"/>
                </a:cubicBezTo>
                <a:cubicBezTo>
                  <a:pt x="26636" y="23380"/>
                  <a:pt x="27598" y="24779"/>
                  <a:pt x="27816" y="26090"/>
                </a:cubicBezTo>
                <a:cubicBezTo>
                  <a:pt x="28035" y="27422"/>
                  <a:pt x="27816" y="28799"/>
                  <a:pt x="28100" y="30110"/>
                </a:cubicBezTo>
                <a:cubicBezTo>
                  <a:pt x="28551" y="32279"/>
                  <a:pt x="30627" y="34089"/>
                  <a:pt x="32834" y="34089"/>
                </a:cubicBezTo>
                <a:cubicBezTo>
                  <a:pt x="32873" y="34089"/>
                  <a:pt x="32912" y="34088"/>
                  <a:pt x="32951" y="34087"/>
                </a:cubicBezTo>
                <a:cubicBezTo>
                  <a:pt x="35224" y="34043"/>
                  <a:pt x="37321" y="31967"/>
                  <a:pt x="37190" y="29695"/>
                </a:cubicBezTo>
                <a:cubicBezTo>
                  <a:pt x="37103" y="27925"/>
                  <a:pt x="35857" y="26417"/>
                  <a:pt x="34590" y="25194"/>
                </a:cubicBezTo>
                <a:cubicBezTo>
                  <a:pt x="33323" y="23948"/>
                  <a:pt x="31902" y="22768"/>
                  <a:pt x="31247" y="21129"/>
                </a:cubicBezTo>
                <a:cubicBezTo>
                  <a:pt x="30591" y="19491"/>
                  <a:pt x="31050" y="17196"/>
                  <a:pt x="32711" y="16563"/>
                </a:cubicBezTo>
                <a:cubicBezTo>
                  <a:pt x="34371" y="17437"/>
                  <a:pt x="35224" y="19338"/>
                  <a:pt x="35748" y="21151"/>
                </a:cubicBezTo>
                <a:cubicBezTo>
                  <a:pt x="36251" y="22943"/>
                  <a:pt x="36600" y="24888"/>
                  <a:pt x="37715" y="26417"/>
                </a:cubicBezTo>
                <a:cubicBezTo>
                  <a:pt x="38488" y="27478"/>
                  <a:pt x="39818" y="28224"/>
                  <a:pt x="41071" y="28224"/>
                </a:cubicBezTo>
                <a:cubicBezTo>
                  <a:pt x="41624" y="28224"/>
                  <a:pt x="42162" y="28078"/>
                  <a:pt x="42631" y="27750"/>
                </a:cubicBezTo>
                <a:cubicBezTo>
                  <a:pt x="44991" y="26090"/>
                  <a:pt x="38152" y="11952"/>
                  <a:pt x="36644" y="10248"/>
                </a:cubicBezTo>
                <a:cubicBezTo>
                  <a:pt x="32711" y="5659"/>
                  <a:pt x="25041" y="2556"/>
                  <a:pt x="19447" y="655"/>
                </a:cubicBezTo>
                <a:cubicBezTo>
                  <a:pt x="18421" y="307"/>
                  <a:pt x="17352" y="1"/>
                  <a:pt x="163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1"/>
          <p:cNvSpPr/>
          <p:nvPr/>
        </p:nvSpPr>
        <p:spPr>
          <a:xfrm flipH="1" rot="10264647">
            <a:off x="7593622" y="4179155"/>
            <a:ext cx="2393042" cy="1260598"/>
          </a:xfrm>
          <a:custGeom>
            <a:rect b="b" l="l" r="r" t="t"/>
            <a:pathLst>
              <a:path extrusionOk="0" fill="none" h="26244" w="49820">
                <a:moveTo>
                  <a:pt x="0" y="4523"/>
                </a:moveTo>
                <a:cubicBezTo>
                  <a:pt x="4305" y="10926"/>
                  <a:pt x="12127" y="14815"/>
                  <a:pt x="19819" y="14400"/>
                </a:cubicBezTo>
                <a:cubicBezTo>
                  <a:pt x="21021" y="14356"/>
                  <a:pt x="22266" y="14159"/>
                  <a:pt x="23249" y="13482"/>
                </a:cubicBezTo>
                <a:cubicBezTo>
                  <a:pt x="24233" y="12805"/>
                  <a:pt x="24823" y="11450"/>
                  <a:pt x="24364" y="10357"/>
                </a:cubicBezTo>
                <a:cubicBezTo>
                  <a:pt x="23927" y="9330"/>
                  <a:pt x="22659" y="8828"/>
                  <a:pt x="21545" y="8828"/>
                </a:cubicBezTo>
                <a:cubicBezTo>
                  <a:pt x="18398" y="8784"/>
                  <a:pt x="15645" y="11734"/>
                  <a:pt x="15623" y="14881"/>
                </a:cubicBezTo>
                <a:cubicBezTo>
                  <a:pt x="15558" y="18005"/>
                  <a:pt x="17961" y="20911"/>
                  <a:pt x="20999" y="21807"/>
                </a:cubicBezTo>
                <a:cubicBezTo>
                  <a:pt x="24014" y="22681"/>
                  <a:pt x="27401" y="21698"/>
                  <a:pt x="29739" y="19622"/>
                </a:cubicBezTo>
                <a:cubicBezTo>
                  <a:pt x="30613" y="18857"/>
                  <a:pt x="31400" y="17656"/>
                  <a:pt x="30941" y="16585"/>
                </a:cubicBezTo>
                <a:cubicBezTo>
                  <a:pt x="30679" y="15973"/>
                  <a:pt x="30023" y="15558"/>
                  <a:pt x="29368" y="15383"/>
                </a:cubicBezTo>
                <a:cubicBezTo>
                  <a:pt x="26461" y="14618"/>
                  <a:pt x="23577" y="17830"/>
                  <a:pt x="24058" y="20802"/>
                </a:cubicBezTo>
                <a:cubicBezTo>
                  <a:pt x="24560" y="23752"/>
                  <a:pt x="27532" y="25850"/>
                  <a:pt x="30504" y="26046"/>
                </a:cubicBezTo>
                <a:cubicBezTo>
                  <a:pt x="33476" y="26243"/>
                  <a:pt x="36382" y="24932"/>
                  <a:pt x="38807" y="23140"/>
                </a:cubicBezTo>
                <a:cubicBezTo>
                  <a:pt x="45909" y="17983"/>
                  <a:pt x="49820" y="8719"/>
                  <a:pt x="48531" y="0"/>
                </a:cubicBezTo>
              </a:path>
            </a:pathLst>
          </a:custGeom>
          <a:noFill/>
          <a:ln cap="flat" cmpd="sng" w="20750">
            <a:solidFill>
              <a:schemeClr val="dk1"/>
            </a:solidFill>
            <a:prstDash val="solid"/>
            <a:miter lim="2185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1"/>
          <p:cNvSpPr txBox="1"/>
          <p:nvPr>
            <p:ph hasCustomPrompt="1" type="title"/>
          </p:nvPr>
        </p:nvSpPr>
        <p:spPr>
          <a:xfrm>
            <a:off x="1548450" y="1387300"/>
            <a:ext cx="6047100" cy="21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800">
                <a:solidFill>
                  <a:srgbClr val="10112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8" name="Google Shape;108;p11"/>
          <p:cNvSpPr txBox="1"/>
          <p:nvPr>
            <p:ph idx="1" type="subTitle"/>
          </p:nvPr>
        </p:nvSpPr>
        <p:spPr>
          <a:xfrm>
            <a:off x="1548450" y="3069805"/>
            <a:ext cx="6047100" cy="9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810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-62023" y="4502134"/>
            <a:ext cx="3820475" cy="1053125"/>
          </a:xfrm>
          <a:custGeom>
            <a:rect b="b" l="l" r="r" t="t"/>
            <a:pathLst>
              <a:path extrusionOk="0" h="42125" w="152819">
                <a:moveTo>
                  <a:pt x="11065" y="36116"/>
                </a:moveTo>
                <a:cubicBezTo>
                  <a:pt x="2482" y="31864"/>
                  <a:pt x="-1185" y="21006"/>
                  <a:pt x="335" y="15194"/>
                </a:cubicBezTo>
                <a:cubicBezTo>
                  <a:pt x="1855" y="9382"/>
                  <a:pt x="10707" y="3391"/>
                  <a:pt x="20185" y="1245"/>
                </a:cubicBezTo>
                <a:cubicBezTo>
                  <a:pt x="29663" y="-901"/>
                  <a:pt x="47545" y="-96"/>
                  <a:pt x="57202" y="2318"/>
                </a:cubicBezTo>
                <a:cubicBezTo>
                  <a:pt x="66859" y="4732"/>
                  <a:pt x="71151" y="12640"/>
                  <a:pt x="78125" y="15730"/>
                </a:cubicBezTo>
                <a:cubicBezTo>
                  <a:pt x="85099" y="18820"/>
                  <a:pt x="88852" y="20675"/>
                  <a:pt x="99044" y="20859"/>
                </a:cubicBezTo>
                <a:cubicBezTo>
                  <a:pt x="109237" y="21043"/>
                  <a:pt x="130696" y="16433"/>
                  <a:pt x="139280" y="16835"/>
                </a:cubicBezTo>
                <a:cubicBezTo>
                  <a:pt x="147864" y="17237"/>
                  <a:pt x="148624" y="20188"/>
                  <a:pt x="150546" y="23273"/>
                </a:cubicBezTo>
                <a:cubicBezTo>
                  <a:pt x="152468" y="26358"/>
                  <a:pt x="154391" y="32258"/>
                  <a:pt x="150814" y="35343"/>
                </a:cubicBezTo>
                <a:cubicBezTo>
                  <a:pt x="147238" y="38428"/>
                  <a:pt x="145584" y="40887"/>
                  <a:pt x="129087" y="41781"/>
                </a:cubicBezTo>
                <a:cubicBezTo>
                  <a:pt x="112590" y="42675"/>
                  <a:pt x="71504" y="41652"/>
                  <a:pt x="51834" y="40708"/>
                </a:cubicBezTo>
                <a:cubicBezTo>
                  <a:pt x="32164" y="39764"/>
                  <a:pt x="19648" y="40368"/>
                  <a:pt x="11065" y="361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2" name="Google Shape;112;p13"/>
          <p:cNvSpPr/>
          <p:nvPr/>
        </p:nvSpPr>
        <p:spPr>
          <a:xfrm>
            <a:off x="-492577" y="2209610"/>
            <a:ext cx="1825000" cy="3581025"/>
          </a:xfrm>
          <a:custGeom>
            <a:rect b="b" l="l" r="r" t="t"/>
            <a:pathLst>
              <a:path extrusionOk="0" h="143241" w="73000">
                <a:moveTo>
                  <a:pt x="46343" y="140046"/>
                </a:moveTo>
                <a:cubicBezTo>
                  <a:pt x="56447" y="137274"/>
                  <a:pt x="66103" y="130479"/>
                  <a:pt x="69948" y="124488"/>
                </a:cubicBezTo>
                <a:cubicBezTo>
                  <a:pt x="73793" y="118497"/>
                  <a:pt x="74419" y="108841"/>
                  <a:pt x="69412" y="104102"/>
                </a:cubicBezTo>
                <a:cubicBezTo>
                  <a:pt x="64405" y="99363"/>
                  <a:pt x="46344" y="100973"/>
                  <a:pt x="39906" y="96055"/>
                </a:cubicBezTo>
                <a:cubicBezTo>
                  <a:pt x="33468" y="91137"/>
                  <a:pt x="30517" y="86309"/>
                  <a:pt x="30785" y="74596"/>
                </a:cubicBezTo>
                <a:cubicBezTo>
                  <a:pt x="31053" y="62883"/>
                  <a:pt x="39816" y="37221"/>
                  <a:pt x="41515" y="25776"/>
                </a:cubicBezTo>
                <a:cubicBezTo>
                  <a:pt x="43214" y="14331"/>
                  <a:pt x="44019" y="10218"/>
                  <a:pt x="40979" y="5926"/>
                </a:cubicBezTo>
                <a:cubicBezTo>
                  <a:pt x="37939" y="1634"/>
                  <a:pt x="29176" y="-243"/>
                  <a:pt x="23275" y="25"/>
                </a:cubicBezTo>
                <a:cubicBezTo>
                  <a:pt x="17374" y="293"/>
                  <a:pt x="9416" y="3155"/>
                  <a:pt x="5571" y="7536"/>
                </a:cubicBezTo>
                <a:cubicBezTo>
                  <a:pt x="1726" y="11917"/>
                  <a:pt x="921" y="17371"/>
                  <a:pt x="206" y="26312"/>
                </a:cubicBezTo>
                <a:cubicBezTo>
                  <a:pt x="-509" y="35253"/>
                  <a:pt x="832" y="46163"/>
                  <a:pt x="1279" y="61184"/>
                </a:cubicBezTo>
                <a:cubicBezTo>
                  <a:pt x="1726" y="76206"/>
                  <a:pt x="1548" y="103119"/>
                  <a:pt x="2889" y="116441"/>
                </a:cubicBezTo>
                <a:cubicBezTo>
                  <a:pt x="4230" y="129764"/>
                  <a:pt x="2084" y="137185"/>
                  <a:pt x="9326" y="141119"/>
                </a:cubicBezTo>
                <a:cubicBezTo>
                  <a:pt x="16568" y="145053"/>
                  <a:pt x="36239" y="142818"/>
                  <a:pt x="46343" y="1400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13" name="Google Shape;113;p13"/>
          <p:cNvSpPr/>
          <p:nvPr/>
        </p:nvSpPr>
        <p:spPr>
          <a:xfrm>
            <a:off x="7462478" y="-681994"/>
            <a:ext cx="3014725" cy="1182650"/>
          </a:xfrm>
          <a:custGeom>
            <a:rect b="b" l="l" r="r" t="t"/>
            <a:pathLst>
              <a:path extrusionOk="0" h="47306" w="120589">
                <a:moveTo>
                  <a:pt x="32" y="17282"/>
                </a:moveTo>
                <a:cubicBezTo>
                  <a:pt x="-533" y="23334"/>
                  <a:pt x="6504" y="34668"/>
                  <a:pt x="14880" y="39647"/>
                </a:cubicBezTo>
                <a:cubicBezTo>
                  <a:pt x="23256" y="44626"/>
                  <a:pt x="39022" y="48072"/>
                  <a:pt x="50288" y="47158"/>
                </a:cubicBezTo>
                <a:cubicBezTo>
                  <a:pt x="61554" y="46244"/>
                  <a:pt x="74430" y="34809"/>
                  <a:pt x="82477" y="34163"/>
                </a:cubicBezTo>
                <a:cubicBezTo>
                  <a:pt x="90524" y="33517"/>
                  <a:pt x="93028" y="42031"/>
                  <a:pt x="98572" y="43283"/>
                </a:cubicBezTo>
                <a:cubicBezTo>
                  <a:pt x="104116" y="44535"/>
                  <a:pt x="112134" y="44844"/>
                  <a:pt x="115739" y="41673"/>
                </a:cubicBezTo>
                <a:cubicBezTo>
                  <a:pt x="119344" y="38502"/>
                  <a:pt x="121516" y="30200"/>
                  <a:pt x="120203" y="24257"/>
                </a:cubicBezTo>
                <a:cubicBezTo>
                  <a:pt x="118891" y="18314"/>
                  <a:pt x="117252" y="10040"/>
                  <a:pt x="107864" y="6016"/>
                </a:cubicBezTo>
                <a:cubicBezTo>
                  <a:pt x="98476" y="1992"/>
                  <a:pt x="78805" y="562"/>
                  <a:pt x="63873" y="115"/>
                </a:cubicBezTo>
                <a:cubicBezTo>
                  <a:pt x="48941" y="-332"/>
                  <a:pt x="28912" y="473"/>
                  <a:pt x="18272" y="3334"/>
                </a:cubicBezTo>
                <a:cubicBezTo>
                  <a:pt x="7632" y="6195"/>
                  <a:pt x="597" y="11230"/>
                  <a:pt x="32" y="172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grpSp>
        <p:nvGrpSpPr>
          <p:cNvPr id="114" name="Google Shape;114;p13"/>
          <p:cNvGrpSpPr/>
          <p:nvPr/>
        </p:nvGrpSpPr>
        <p:grpSpPr>
          <a:xfrm flipH="1" rot="914262">
            <a:off x="7899020" y="3739500"/>
            <a:ext cx="1063511" cy="1180381"/>
            <a:chOff x="1817850" y="2399450"/>
            <a:chExt cx="857675" cy="951925"/>
          </a:xfrm>
        </p:grpSpPr>
        <p:sp>
          <p:nvSpPr>
            <p:cNvPr id="115" name="Google Shape;115;p13"/>
            <p:cNvSpPr/>
            <p:nvPr/>
          </p:nvSpPr>
          <p:spPr>
            <a:xfrm>
              <a:off x="1817850" y="2399450"/>
              <a:ext cx="857675" cy="951925"/>
            </a:xfrm>
            <a:custGeom>
              <a:rect b="b" l="l" r="r" t="t"/>
              <a:pathLst>
                <a:path extrusionOk="0" h="38077" w="34307">
                  <a:moveTo>
                    <a:pt x="16477" y="1"/>
                  </a:moveTo>
                  <a:cubicBezTo>
                    <a:pt x="15504" y="1"/>
                    <a:pt x="14593" y="66"/>
                    <a:pt x="13788" y="213"/>
                  </a:cubicBezTo>
                  <a:cubicBezTo>
                    <a:pt x="10860" y="738"/>
                    <a:pt x="8260" y="2224"/>
                    <a:pt x="6272" y="4452"/>
                  </a:cubicBezTo>
                  <a:cubicBezTo>
                    <a:pt x="4261" y="6747"/>
                    <a:pt x="2754" y="9522"/>
                    <a:pt x="1683" y="12362"/>
                  </a:cubicBezTo>
                  <a:cubicBezTo>
                    <a:pt x="569" y="15378"/>
                    <a:pt x="1" y="18655"/>
                    <a:pt x="481" y="21846"/>
                  </a:cubicBezTo>
                  <a:cubicBezTo>
                    <a:pt x="940" y="25058"/>
                    <a:pt x="2448" y="28030"/>
                    <a:pt x="3956" y="30848"/>
                  </a:cubicBezTo>
                  <a:cubicBezTo>
                    <a:pt x="4655" y="32159"/>
                    <a:pt x="5354" y="33536"/>
                    <a:pt x="6337" y="34672"/>
                  </a:cubicBezTo>
                  <a:cubicBezTo>
                    <a:pt x="7321" y="35830"/>
                    <a:pt x="8632" y="36617"/>
                    <a:pt x="10074" y="37119"/>
                  </a:cubicBezTo>
                  <a:cubicBezTo>
                    <a:pt x="11516" y="37600"/>
                    <a:pt x="13067" y="37797"/>
                    <a:pt x="14597" y="37928"/>
                  </a:cubicBezTo>
                  <a:cubicBezTo>
                    <a:pt x="15706" y="38018"/>
                    <a:pt x="16826" y="38077"/>
                    <a:pt x="17942" y="38077"/>
                  </a:cubicBezTo>
                  <a:cubicBezTo>
                    <a:pt x="18453" y="38077"/>
                    <a:pt x="18962" y="38065"/>
                    <a:pt x="19470" y="38037"/>
                  </a:cubicBezTo>
                  <a:cubicBezTo>
                    <a:pt x="22747" y="37906"/>
                    <a:pt x="26025" y="37338"/>
                    <a:pt x="29171" y="36355"/>
                  </a:cubicBezTo>
                  <a:cubicBezTo>
                    <a:pt x="30526" y="35918"/>
                    <a:pt x="32274" y="35524"/>
                    <a:pt x="33105" y="34213"/>
                  </a:cubicBezTo>
                  <a:cubicBezTo>
                    <a:pt x="33869" y="33077"/>
                    <a:pt x="33476" y="27505"/>
                    <a:pt x="32973" y="27505"/>
                  </a:cubicBezTo>
                  <a:lnTo>
                    <a:pt x="25697" y="27614"/>
                  </a:lnTo>
                  <a:cubicBezTo>
                    <a:pt x="24561" y="27636"/>
                    <a:pt x="23425" y="27658"/>
                    <a:pt x="22288" y="27658"/>
                  </a:cubicBezTo>
                  <a:cubicBezTo>
                    <a:pt x="21240" y="27658"/>
                    <a:pt x="20191" y="27571"/>
                    <a:pt x="19251" y="27068"/>
                  </a:cubicBezTo>
                  <a:cubicBezTo>
                    <a:pt x="17678" y="26194"/>
                    <a:pt x="16520" y="24468"/>
                    <a:pt x="15952" y="22742"/>
                  </a:cubicBezTo>
                  <a:cubicBezTo>
                    <a:pt x="15384" y="21015"/>
                    <a:pt x="15318" y="19027"/>
                    <a:pt x="16170" y="17388"/>
                  </a:cubicBezTo>
                  <a:cubicBezTo>
                    <a:pt x="16913" y="15968"/>
                    <a:pt x="18246" y="14788"/>
                    <a:pt x="19819" y="14438"/>
                  </a:cubicBezTo>
                  <a:cubicBezTo>
                    <a:pt x="19898" y="14420"/>
                    <a:pt x="19986" y="14412"/>
                    <a:pt x="20082" y="14412"/>
                  </a:cubicBezTo>
                  <a:cubicBezTo>
                    <a:pt x="21993" y="14412"/>
                    <a:pt x="27216" y="17778"/>
                    <a:pt x="28734" y="18568"/>
                  </a:cubicBezTo>
                  <a:cubicBezTo>
                    <a:pt x="29389" y="18903"/>
                    <a:pt x="30184" y="19297"/>
                    <a:pt x="30948" y="19297"/>
                  </a:cubicBezTo>
                  <a:cubicBezTo>
                    <a:pt x="31230" y="19297"/>
                    <a:pt x="31507" y="19244"/>
                    <a:pt x="31772" y="19114"/>
                  </a:cubicBezTo>
                  <a:cubicBezTo>
                    <a:pt x="32689" y="18655"/>
                    <a:pt x="32973" y="17563"/>
                    <a:pt x="33170" y="16645"/>
                  </a:cubicBezTo>
                  <a:cubicBezTo>
                    <a:pt x="34306" y="12188"/>
                    <a:pt x="33695" y="7337"/>
                    <a:pt x="31509" y="3294"/>
                  </a:cubicBezTo>
                  <a:cubicBezTo>
                    <a:pt x="31114" y="2541"/>
                    <a:pt x="22565" y="1"/>
                    <a:pt x="16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1940775" y="2673575"/>
              <a:ext cx="203925" cy="99725"/>
            </a:xfrm>
            <a:custGeom>
              <a:rect b="b" l="l" r="r" t="t"/>
              <a:pathLst>
                <a:path extrusionOk="0" h="3989" w="8157">
                  <a:moveTo>
                    <a:pt x="477" y="0"/>
                  </a:moveTo>
                  <a:cubicBezTo>
                    <a:pt x="330" y="0"/>
                    <a:pt x="190" y="60"/>
                    <a:pt x="109" y="196"/>
                  </a:cubicBezTo>
                  <a:cubicBezTo>
                    <a:pt x="0" y="392"/>
                    <a:pt x="22" y="720"/>
                    <a:pt x="240" y="829"/>
                  </a:cubicBezTo>
                  <a:cubicBezTo>
                    <a:pt x="2600" y="1944"/>
                    <a:pt x="4960" y="2993"/>
                    <a:pt x="7407" y="3954"/>
                  </a:cubicBezTo>
                  <a:cubicBezTo>
                    <a:pt x="7467" y="3978"/>
                    <a:pt x="7524" y="3989"/>
                    <a:pt x="7576" y="3989"/>
                  </a:cubicBezTo>
                  <a:cubicBezTo>
                    <a:pt x="8001" y="3989"/>
                    <a:pt x="8156" y="3274"/>
                    <a:pt x="7670" y="3080"/>
                  </a:cubicBezTo>
                  <a:cubicBezTo>
                    <a:pt x="5332" y="2140"/>
                    <a:pt x="2994" y="1157"/>
                    <a:pt x="743" y="65"/>
                  </a:cubicBezTo>
                  <a:cubicBezTo>
                    <a:pt x="660" y="23"/>
                    <a:pt x="567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1901575" y="2826900"/>
              <a:ext cx="236900" cy="34700"/>
            </a:xfrm>
            <a:custGeom>
              <a:rect b="b" l="l" r="r" t="t"/>
              <a:pathLst>
                <a:path extrusionOk="0" h="1388" w="9476">
                  <a:moveTo>
                    <a:pt x="531" y="0"/>
                  </a:moveTo>
                  <a:cubicBezTo>
                    <a:pt x="34" y="0"/>
                    <a:pt x="0" y="819"/>
                    <a:pt x="563" y="902"/>
                  </a:cubicBezTo>
                  <a:cubicBezTo>
                    <a:pt x="2642" y="1232"/>
                    <a:pt x="4720" y="1387"/>
                    <a:pt x="6818" y="1387"/>
                  </a:cubicBezTo>
                  <a:cubicBezTo>
                    <a:pt x="7498" y="1387"/>
                    <a:pt x="8181" y="1371"/>
                    <a:pt x="8866" y="1339"/>
                  </a:cubicBezTo>
                  <a:cubicBezTo>
                    <a:pt x="9421" y="1318"/>
                    <a:pt x="9476" y="442"/>
                    <a:pt x="8949" y="442"/>
                  </a:cubicBezTo>
                  <a:cubicBezTo>
                    <a:pt x="8936" y="442"/>
                    <a:pt x="8923" y="442"/>
                    <a:pt x="8910" y="443"/>
                  </a:cubicBezTo>
                  <a:cubicBezTo>
                    <a:pt x="8230" y="475"/>
                    <a:pt x="7550" y="492"/>
                    <a:pt x="6871" y="492"/>
                  </a:cubicBezTo>
                  <a:cubicBezTo>
                    <a:pt x="4776" y="492"/>
                    <a:pt x="2685" y="336"/>
                    <a:pt x="607" y="6"/>
                  </a:cubicBezTo>
                  <a:cubicBezTo>
                    <a:pt x="580" y="2"/>
                    <a:pt x="555" y="0"/>
                    <a:pt x="5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1929775" y="2921925"/>
              <a:ext cx="234700" cy="99975"/>
            </a:xfrm>
            <a:custGeom>
              <a:rect b="b" l="l" r="r" t="t"/>
              <a:pathLst>
                <a:path extrusionOk="0" h="3999" w="9388">
                  <a:moveTo>
                    <a:pt x="8842" y="0"/>
                  </a:moveTo>
                  <a:cubicBezTo>
                    <a:pt x="8791" y="0"/>
                    <a:pt x="8737" y="9"/>
                    <a:pt x="8678" y="29"/>
                  </a:cubicBezTo>
                  <a:cubicBezTo>
                    <a:pt x="5925" y="947"/>
                    <a:pt x="3193" y="1996"/>
                    <a:pt x="484" y="3132"/>
                  </a:cubicBezTo>
                  <a:cubicBezTo>
                    <a:pt x="0" y="3325"/>
                    <a:pt x="287" y="3998"/>
                    <a:pt x="739" y="3998"/>
                  </a:cubicBezTo>
                  <a:cubicBezTo>
                    <a:pt x="797" y="3998"/>
                    <a:pt x="858" y="3987"/>
                    <a:pt x="921" y="3962"/>
                  </a:cubicBezTo>
                  <a:cubicBezTo>
                    <a:pt x="3543" y="2826"/>
                    <a:pt x="6187" y="1821"/>
                    <a:pt x="8896" y="925"/>
                  </a:cubicBezTo>
                  <a:cubicBezTo>
                    <a:pt x="9388" y="728"/>
                    <a:pt x="9295" y="0"/>
                    <a:pt x="8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2003050" y="3034375"/>
              <a:ext cx="176875" cy="136525"/>
            </a:xfrm>
            <a:custGeom>
              <a:rect b="b" l="l" r="r" t="t"/>
              <a:pathLst>
                <a:path extrusionOk="0" h="5461" w="7075">
                  <a:moveTo>
                    <a:pt x="6408" y="1"/>
                  </a:moveTo>
                  <a:cubicBezTo>
                    <a:pt x="6312" y="1"/>
                    <a:pt x="6211" y="36"/>
                    <a:pt x="6118" y="120"/>
                  </a:cubicBezTo>
                  <a:cubicBezTo>
                    <a:pt x="4261" y="1693"/>
                    <a:pt x="2316" y="3201"/>
                    <a:pt x="328" y="4577"/>
                  </a:cubicBezTo>
                  <a:cubicBezTo>
                    <a:pt x="131" y="4730"/>
                    <a:pt x="0" y="4971"/>
                    <a:pt x="131" y="5211"/>
                  </a:cubicBezTo>
                  <a:cubicBezTo>
                    <a:pt x="210" y="5353"/>
                    <a:pt x="391" y="5460"/>
                    <a:pt x="567" y="5460"/>
                  </a:cubicBezTo>
                  <a:cubicBezTo>
                    <a:pt x="636" y="5460"/>
                    <a:pt x="704" y="5444"/>
                    <a:pt x="765" y="5408"/>
                  </a:cubicBezTo>
                  <a:cubicBezTo>
                    <a:pt x="2841" y="3965"/>
                    <a:pt x="4829" y="2436"/>
                    <a:pt x="6730" y="797"/>
                  </a:cubicBezTo>
                  <a:cubicBezTo>
                    <a:pt x="7074" y="487"/>
                    <a:pt x="6768" y="1"/>
                    <a:pt x="64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158175" y="3108200"/>
              <a:ext cx="110825" cy="149525"/>
            </a:xfrm>
            <a:custGeom>
              <a:rect b="b" l="l" r="r" t="t"/>
              <a:pathLst>
                <a:path extrusionOk="0" h="5981" w="4433">
                  <a:moveTo>
                    <a:pt x="3775" y="1"/>
                  </a:moveTo>
                  <a:cubicBezTo>
                    <a:pt x="3649" y="1"/>
                    <a:pt x="3523" y="54"/>
                    <a:pt x="3431" y="182"/>
                  </a:cubicBezTo>
                  <a:cubicBezTo>
                    <a:pt x="2317" y="1865"/>
                    <a:pt x="1224" y="3547"/>
                    <a:pt x="197" y="5273"/>
                  </a:cubicBezTo>
                  <a:cubicBezTo>
                    <a:pt x="0" y="5638"/>
                    <a:pt x="309" y="5981"/>
                    <a:pt x="611" y="5981"/>
                  </a:cubicBezTo>
                  <a:cubicBezTo>
                    <a:pt x="744" y="5981"/>
                    <a:pt x="875" y="5914"/>
                    <a:pt x="962" y="5754"/>
                  </a:cubicBezTo>
                  <a:cubicBezTo>
                    <a:pt x="1989" y="4050"/>
                    <a:pt x="3082" y="2323"/>
                    <a:pt x="4196" y="685"/>
                  </a:cubicBezTo>
                  <a:cubicBezTo>
                    <a:pt x="4432" y="354"/>
                    <a:pt x="4101" y="1"/>
                    <a:pt x="3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352625" y="3154100"/>
              <a:ext cx="26550" cy="118400"/>
            </a:xfrm>
            <a:custGeom>
              <a:rect b="b" l="l" r="r" t="t"/>
              <a:pathLst>
                <a:path extrusionOk="0" h="4736" w="1062">
                  <a:moveTo>
                    <a:pt x="585" y="1"/>
                  </a:moveTo>
                  <a:cubicBezTo>
                    <a:pt x="367" y="1"/>
                    <a:pt x="155" y="138"/>
                    <a:pt x="155" y="422"/>
                  </a:cubicBezTo>
                  <a:cubicBezTo>
                    <a:pt x="111" y="1711"/>
                    <a:pt x="67" y="3000"/>
                    <a:pt x="23" y="4290"/>
                  </a:cubicBezTo>
                  <a:cubicBezTo>
                    <a:pt x="1" y="4582"/>
                    <a:pt x="238" y="4735"/>
                    <a:pt x="474" y="4735"/>
                  </a:cubicBezTo>
                  <a:cubicBezTo>
                    <a:pt x="697" y="4735"/>
                    <a:pt x="919" y="4598"/>
                    <a:pt x="919" y="4311"/>
                  </a:cubicBezTo>
                  <a:cubicBezTo>
                    <a:pt x="985" y="3022"/>
                    <a:pt x="1029" y="1733"/>
                    <a:pt x="1050" y="466"/>
                  </a:cubicBezTo>
                  <a:cubicBezTo>
                    <a:pt x="1062" y="160"/>
                    <a:pt x="820" y="1"/>
                    <a:pt x="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2464625" y="3151875"/>
              <a:ext cx="26250" cy="105650"/>
            </a:xfrm>
            <a:custGeom>
              <a:rect b="b" l="l" r="r" t="t"/>
              <a:pathLst>
                <a:path extrusionOk="0" h="4226" w="1050">
                  <a:moveTo>
                    <a:pt x="451" y="1"/>
                  </a:moveTo>
                  <a:cubicBezTo>
                    <a:pt x="424" y="1"/>
                    <a:pt x="398" y="3"/>
                    <a:pt x="372" y="8"/>
                  </a:cubicBezTo>
                  <a:cubicBezTo>
                    <a:pt x="110" y="52"/>
                    <a:pt x="23" y="292"/>
                    <a:pt x="23" y="555"/>
                  </a:cubicBezTo>
                  <a:cubicBezTo>
                    <a:pt x="132" y="1603"/>
                    <a:pt x="132" y="2696"/>
                    <a:pt x="23" y="3767"/>
                  </a:cubicBezTo>
                  <a:cubicBezTo>
                    <a:pt x="1" y="4007"/>
                    <a:pt x="198" y="4226"/>
                    <a:pt x="460" y="4226"/>
                  </a:cubicBezTo>
                  <a:cubicBezTo>
                    <a:pt x="700" y="4226"/>
                    <a:pt x="919" y="4051"/>
                    <a:pt x="919" y="3789"/>
                  </a:cubicBezTo>
                  <a:cubicBezTo>
                    <a:pt x="1050" y="2674"/>
                    <a:pt x="1028" y="1538"/>
                    <a:pt x="919" y="358"/>
                  </a:cubicBezTo>
                  <a:cubicBezTo>
                    <a:pt x="899" y="145"/>
                    <a:pt x="657" y="1"/>
                    <a:pt x="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2091625" y="2521225"/>
              <a:ext cx="113900" cy="161775"/>
            </a:xfrm>
            <a:custGeom>
              <a:rect b="b" l="l" r="r" t="t"/>
              <a:pathLst>
                <a:path extrusionOk="0" h="6471" w="4556">
                  <a:moveTo>
                    <a:pt x="632" y="0"/>
                  </a:moveTo>
                  <a:cubicBezTo>
                    <a:pt x="323" y="0"/>
                    <a:pt x="0" y="317"/>
                    <a:pt x="193" y="674"/>
                  </a:cubicBezTo>
                  <a:cubicBezTo>
                    <a:pt x="1264" y="2553"/>
                    <a:pt x="2357" y="4432"/>
                    <a:pt x="3515" y="6268"/>
                  </a:cubicBezTo>
                  <a:cubicBezTo>
                    <a:pt x="3617" y="6411"/>
                    <a:pt x="3766" y="6471"/>
                    <a:pt x="3913" y="6471"/>
                  </a:cubicBezTo>
                  <a:cubicBezTo>
                    <a:pt x="4238" y="6471"/>
                    <a:pt x="4556" y="6177"/>
                    <a:pt x="4345" y="5831"/>
                  </a:cubicBezTo>
                  <a:cubicBezTo>
                    <a:pt x="3165" y="3995"/>
                    <a:pt x="2073" y="2116"/>
                    <a:pt x="1002" y="237"/>
                  </a:cubicBezTo>
                  <a:cubicBezTo>
                    <a:pt x="918" y="70"/>
                    <a:pt x="777" y="0"/>
                    <a:pt x="6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2256000" y="2473300"/>
              <a:ext cx="63650" cy="195900"/>
            </a:xfrm>
            <a:custGeom>
              <a:rect b="b" l="l" r="r" t="t"/>
              <a:pathLst>
                <a:path extrusionOk="0" h="7836" w="2546">
                  <a:moveTo>
                    <a:pt x="535" y="0"/>
                  </a:moveTo>
                  <a:cubicBezTo>
                    <a:pt x="272" y="0"/>
                    <a:pt x="1" y="205"/>
                    <a:pt x="64" y="537"/>
                  </a:cubicBezTo>
                  <a:cubicBezTo>
                    <a:pt x="545" y="2853"/>
                    <a:pt x="1070" y="5147"/>
                    <a:pt x="1572" y="7486"/>
                  </a:cubicBezTo>
                  <a:cubicBezTo>
                    <a:pt x="1626" y="7729"/>
                    <a:pt x="1811" y="7835"/>
                    <a:pt x="2000" y="7835"/>
                  </a:cubicBezTo>
                  <a:cubicBezTo>
                    <a:pt x="2268" y="7835"/>
                    <a:pt x="2545" y="7622"/>
                    <a:pt x="2468" y="7289"/>
                  </a:cubicBezTo>
                  <a:cubicBezTo>
                    <a:pt x="1966" y="4973"/>
                    <a:pt x="1463" y="2678"/>
                    <a:pt x="960" y="340"/>
                  </a:cubicBezTo>
                  <a:cubicBezTo>
                    <a:pt x="906" y="104"/>
                    <a:pt x="723" y="0"/>
                    <a:pt x="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2394175" y="2491700"/>
              <a:ext cx="51300" cy="192125"/>
            </a:xfrm>
            <a:custGeom>
              <a:rect b="b" l="l" r="r" t="t"/>
              <a:pathLst>
                <a:path extrusionOk="0" h="7685" w="2052">
                  <a:moveTo>
                    <a:pt x="1494" y="1"/>
                  </a:moveTo>
                  <a:cubicBezTo>
                    <a:pt x="1321" y="1"/>
                    <a:pt x="1152" y="91"/>
                    <a:pt x="1093" y="304"/>
                  </a:cubicBezTo>
                  <a:cubicBezTo>
                    <a:pt x="350" y="2532"/>
                    <a:pt x="0" y="4892"/>
                    <a:pt x="22" y="7230"/>
                  </a:cubicBezTo>
                  <a:cubicBezTo>
                    <a:pt x="22" y="7525"/>
                    <a:pt x="275" y="7684"/>
                    <a:pt x="512" y="7684"/>
                  </a:cubicBezTo>
                  <a:cubicBezTo>
                    <a:pt x="732" y="7684"/>
                    <a:pt x="939" y="7547"/>
                    <a:pt x="918" y="7252"/>
                  </a:cubicBezTo>
                  <a:cubicBezTo>
                    <a:pt x="896" y="4958"/>
                    <a:pt x="1224" y="2729"/>
                    <a:pt x="1945" y="544"/>
                  </a:cubicBezTo>
                  <a:cubicBezTo>
                    <a:pt x="2052" y="223"/>
                    <a:pt x="1767" y="1"/>
                    <a:pt x="1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2514600" y="2535450"/>
              <a:ext cx="35850" cy="210725"/>
            </a:xfrm>
            <a:custGeom>
              <a:rect b="b" l="l" r="r" t="t"/>
              <a:pathLst>
                <a:path extrusionOk="0" h="8429" w="1434">
                  <a:moveTo>
                    <a:pt x="971" y="1"/>
                  </a:moveTo>
                  <a:cubicBezTo>
                    <a:pt x="755" y="1"/>
                    <a:pt x="536" y="138"/>
                    <a:pt x="515" y="433"/>
                  </a:cubicBezTo>
                  <a:cubicBezTo>
                    <a:pt x="253" y="2946"/>
                    <a:pt x="100" y="5458"/>
                    <a:pt x="12" y="7971"/>
                  </a:cubicBezTo>
                  <a:cubicBezTo>
                    <a:pt x="1" y="8269"/>
                    <a:pt x="247" y="8428"/>
                    <a:pt x="484" y="8428"/>
                  </a:cubicBezTo>
                  <a:cubicBezTo>
                    <a:pt x="700" y="8428"/>
                    <a:pt x="908" y="8296"/>
                    <a:pt x="908" y="8015"/>
                  </a:cubicBezTo>
                  <a:cubicBezTo>
                    <a:pt x="974" y="5480"/>
                    <a:pt x="1127" y="2967"/>
                    <a:pt x="1411" y="455"/>
                  </a:cubicBezTo>
                  <a:cubicBezTo>
                    <a:pt x="1433" y="160"/>
                    <a:pt x="120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3"/>
          <p:cNvSpPr/>
          <p:nvPr/>
        </p:nvSpPr>
        <p:spPr>
          <a:xfrm rot="985953">
            <a:off x="-625948" y="-441787"/>
            <a:ext cx="1377867" cy="1590627"/>
          </a:xfrm>
          <a:custGeom>
            <a:rect b="b" l="l" r="r" t="t"/>
            <a:pathLst>
              <a:path extrusionOk="0" h="63622" w="55112">
                <a:moveTo>
                  <a:pt x="6985" y="55843"/>
                </a:moveTo>
                <a:cubicBezTo>
                  <a:pt x="11679" y="61610"/>
                  <a:pt x="20710" y="63577"/>
                  <a:pt x="28176" y="63622"/>
                </a:cubicBezTo>
                <a:cubicBezTo>
                  <a:pt x="35642" y="63667"/>
                  <a:pt x="48249" y="61476"/>
                  <a:pt x="51781" y="56111"/>
                </a:cubicBezTo>
                <a:cubicBezTo>
                  <a:pt x="55313" y="50746"/>
                  <a:pt x="48875" y="39346"/>
                  <a:pt x="49367" y="31433"/>
                </a:cubicBezTo>
                <a:cubicBezTo>
                  <a:pt x="49859" y="23520"/>
                  <a:pt x="56788" y="13774"/>
                  <a:pt x="54731" y="8633"/>
                </a:cubicBezTo>
                <a:cubicBezTo>
                  <a:pt x="52674" y="3492"/>
                  <a:pt x="45074" y="1390"/>
                  <a:pt x="37027" y="585"/>
                </a:cubicBezTo>
                <a:cubicBezTo>
                  <a:pt x="28980" y="-220"/>
                  <a:pt x="12618" y="-935"/>
                  <a:pt x="6448" y="3804"/>
                </a:cubicBezTo>
                <a:cubicBezTo>
                  <a:pt x="279" y="8543"/>
                  <a:pt x="-79" y="20346"/>
                  <a:pt x="10" y="29019"/>
                </a:cubicBezTo>
                <a:cubicBezTo>
                  <a:pt x="100" y="37692"/>
                  <a:pt x="2291" y="50076"/>
                  <a:pt x="6985" y="5584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8" name="Google Shape;128;p13"/>
          <p:cNvSpPr/>
          <p:nvPr/>
        </p:nvSpPr>
        <p:spPr>
          <a:xfrm flipH="1" rot="144323">
            <a:off x="-472239" y="4635313"/>
            <a:ext cx="1289090" cy="682288"/>
          </a:xfrm>
          <a:custGeom>
            <a:rect b="b" l="l" r="r" t="t"/>
            <a:pathLst>
              <a:path extrusionOk="0" fill="none" h="27468" w="51897">
                <a:moveTo>
                  <a:pt x="1" y="27467"/>
                </a:moveTo>
                <a:cubicBezTo>
                  <a:pt x="7801" y="26375"/>
                  <a:pt x="14051" y="18618"/>
                  <a:pt x="13417" y="10773"/>
                </a:cubicBezTo>
                <a:cubicBezTo>
                  <a:pt x="13308" y="9331"/>
                  <a:pt x="12849" y="7692"/>
                  <a:pt x="11516" y="7081"/>
                </a:cubicBezTo>
                <a:cubicBezTo>
                  <a:pt x="9593" y="6206"/>
                  <a:pt x="7386" y="8501"/>
                  <a:pt x="7692" y="10620"/>
                </a:cubicBezTo>
                <a:cubicBezTo>
                  <a:pt x="8020" y="12696"/>
                  <a:pt x="9921" y="14182"/>
                  <a:pt x="11909" y="14925"/>
                </a:cubicBezTo>
                <a:cubicBezTo>
                  <a:pt x="15296" y="16192"/>
                  <a:pt x="19207" y="15799"/>
                  <a:pt x="22288" y="13920"/>
                </a:cubicBezTo>
                <a:cubicBezTo>
                  <a:pt x="25391" y="12063"/>
                  <a:pt x="27511" y="8719"/>
                  <a:pt x="27970" y="5179"/>
                </a:cubicBezTo>
                <a:cubicBezTo>
                  <a:pt x="28254" y="2994"/>
                  <a:pt x="27030" y="1"/>
                  <a:pt x="24867" y="482"/>
                </a:cubicBezTo>
                <a:cubicBezTo>
                  <a:pt x="23709" y="722"/>
                  <a:pt x="23010" y="1946"/>
                  <a:pt x="22922" y="3126"/>
                </a:cubicBezTo>
                <a:cubicBezTo>
                  <a:pt x="22878" y="4305"/>
                  <a:pt x="23315" y="5420"/>
                  <a:pt x="23752" y="6512"/>
                </a:cubicBezTo>
                <a:cubicBezTo>
                  <a:pt x="25435" y="10686"/>
                  <a:pt x="27161" y="14903"/>
                  <a:pt x="29893" y="18465"/>
                </a:cubicBezTo>
                <a:cubicBezTo>
                  <a:pt x="32624" y="22048"/>
                  <a:pt x="36557" y="24955"/>
                  <a:pt x="41015" y="25457"/>
                </a:cubicBezTo>
                <a:cubicBezTo>
                  <a:pt x="45494" y="25982"/>
                  <a:pt x="50411" y="23578"/>
                  <a:pt x="51896" y="19339"/>
                </a:cubicBezTo>
              </a:path>
            </a:pathLst>
          </a:custGeom>
          <a:noFill/>
          <a:ln cap="flat" cmpd="sng" w="20750">
            <a:solidFill>
              <a:srgbClr val="FFFFFF"/>
            </a:solidFill>
            <a:prstDash val="solid"/>
            <a:miter lim="2185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/>
          <p:nvPr/>
        </p:nvSpPr>
        <p:spPr>
          <a:xfrm rot="10466703">
            <a:off x="257382" y="663849"/>
            <a:ext cx="177549" cy="184199"/>
          </a:xfrm>
          <a:custGeom>
            <a:rect b="b" l="l" r="r" t="t"/>
            <a:pathLst>
              <a:path extrusionOk="0" h="7368" w="7102">
                <a:moveTo>
                  <a:pt x="3775" y="1"/>
                </a:moveTo>
                <a:cubicBezTo>
                  <a:pt x="3682" y="1"/>
                  <a:pt x="3589" y="5"/>
                  <a:pt x="3496" y="14"/>
                </a:cubicBezTo>
                <a:cubicBezTo>
                  <a:pt x="1945" y="167"/>
                  <a:pt x="634" y="1435"/>
                  <a:pt x="284" y="2964"/>
                </a:cubicBezTo>
                <a:cubicBezTo>
                  <a:pt x="0" y="4144"/>
                  <a:pt x="284" y="6460"/>
                  <a:pt x="1442" y="7160"/>
                </a:cubicBezTo>
                <a:cubicBezTo>
                  <a:pt x="1696" y="7305"/>
                  <a:pt x="1976" y="7367"/>
                  <a:pt x="2269" y="7367"/>
                </a:cubicBezTo>
                <a:cubicBezTo>
                  <a:pt x="3337" y="7367"/>
                  <a:pt x="4572" y="6546"/>
                  <a:pt x="5310" y="5980"/>
                </a:cubicBezTo>
                <a:cubicBezTo>
                  <a:pt x="6337" y="5149"/>
                  <a:pt x="7102" y="3838"/>
                  <a:pt x="6883" y="2527"/>
                </a:cubicBezTo>
                <a:cubicBezTo>
                  <a:pt x="6657" y="1090"/>
                  <a:pt x="5217" y="1"/>
                  <a:pt x="37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/>
          <p:nvPr/>
        </p:nvSpPr>
        <p:spPr>
          <a:xfrm rot="-8890591">
            <a:off x="86911" y="355812"/>
            <a:ext cx="135157" cy="140219"/>
          </a:xfrm>
          <a:custGeom>
            <a:rect b="b" l="l" r="r" t="t"/>
            <a:pathLst>
              <a:path extrusionOk="0" h="7368" w="7102">
                <a:moveTo>
                  <a:pt x="3775" y="1"/>
                </a:moveTo>
                <a:cubicBezTo>
                  <a:pt x="3682" y="1"/>
                  <a:pt x="3589" y="5"/>
                  <a:pt x="3496" y="14"/>
                </a:cubicBezTo>
                <a:cubicBezTo>
                  <a:pt x="1945" y="167"/>
                  <a:pt x="634" y="1435"/>
                  <a:pt x="284" y="2964"/>
                </a:cubicBezTo>
                <a:cubicBezTo>
                  <a:pt x="0" y="4144"/>
                  <a:pt x="284" y="6460"/>
                  <a:pt x="1442" y="7160"/>
                </a:cubicBezTo>
                <a:cubicBezTo>
                  <a:pt x="1696" y="7305"/>
                  <a:pt x="1976" y="7367"/>
                  <a:pt x="2269" y="7367"/>
                </a:cubicBezTo>
                <a:cubicBezTo>
                  <a:pt x="3337" y="7367"/>
                  <a:pt x="4572" y="6546"/>
                  <a:pt x="5310" y="5980"/>
                </a:cubicBezTo>
                <a:cubicBezTo>
                  <a:pt x="6337" y="5149"/>
                  <a:pt x="7102" y="3838"/>
                  <a:pt x="6883" y="2527"/>
                </a:cubicBezTo>
                <a:cubicBezTo>
                  <a:pt x="6657" y="1090"/>
                  <a:pt x="5217" y="1"/>
                  <a:pt x="37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/>
          <p:nvPr/>
        </p:nvSpPr>
        <p:spPr>
          <a:xfrm rot="899741">
            <a:off x="8475688" y="664144"/>
            <a:ext cx="449105" cy="406254"/>
          </a:xfrm>
          <a:custGeom>
            <a:rect b="b" l="l" r="r" t="t"/>
            <a:pathLst>
              <a:path extrusionOk="0" h="20070" w="22187">
                <a:moveTo>
                  <a:pt x="11421" y="1"/>
                </a:moveTo>
                <a:cubicBezTo>
                  <a:pt x="10690" y="1"/>
                  <a:pt x="9992" y="357"/>
                  <a:pt x="9695" y="1187"/>
                </a:cubicBezTo>
                <a:cubicBezTo>
                  <a:pt x="8996" y="3044"/>
                  <a:pt x="9018" y="5273"/>
                  <a:pt x="9084" y="7371"/>
                </a:cubicBezTo>
                <a:cubicBezTo>
                  <a:pt x="7052" y="7218"/>
                  <a:pt x="5063" y="6912"/>
                  <a:pt x="3053" y="6890"/>
                </a:cubicBezTo>
                <a:cubicBezTo>
                  <a:pt x="3046" y="6890"/>
                  <a:pt x="3040" y="6890"/>
                  <a:pt x="3033" y="6890"/>
                </a:cubicBezTo>
                <a:cubicBezTo>
                  <a:pt x="776" y="6890"/>
                  <a:pt x="0" y="10607"/>
                  <a:pt x="2201" y="11348"/>
                </a:cubicBezTo>
                <a:cubicBezTo>
                  <a:pt x="4408" y="12069"/>
                  <a:pt x="6789" y="12375"/>
                  <a:pt x="9105" y="12615"/>
                </a:cubicBezTo>
                <a:lnTo>
                  <a:pt x="9105" y="14145"/>
                </a:lnTo>
                <a:cubicBezTo>
                  <a:pt x="9105" y="15543"/>
                  <a:pt x="8953" y="17094"/>
                  <a:pt x="9368" y="18449"/>
                </a:cubicBezTo>
                <a:cubicBezTo>
                  <a:pt x="9715" y="19546"/>
                  <a:pt x="10664" y="20070"/>
                  <a:pt x="11639" y="20070"/>
                </a:cubicBezTo>
                <a:cubicBezTo>
                  <a:pt x="12568" y="20070"/>
                  <a:pt x="13521" y="19595"/>
                  <a:pt x="14000" y="18690"/>
                </a:cubicBezTo>
                <a:cubicBezTo>
                  <a:pt x="14634" y="17488"/>
                  <a:pt x="14350" y="15980"/>
                  <a:pt x="14328" y="14691"/>
                </a:cubicBezTo>
                <a:cubicBezTo>
                  <a:pt x="14328" y="14145"/>
                  <a:pt x="14306" y="13576"/>
                  <a:pt x="14306" y="13030"/>
                </a:cubicBezTo>
                <a:lnTo>
                  <a:pt x="14306" y="13030"/>
                </a:lnTo>
                <a:cubicBezTo>
                  <a:pt x="14972" y="13052"/>
                  <a:pt x="15639" y="13063"/>
                  <a:pt x="16305" y="13063"/>
                </a:cubicBezTo>
                <a:cubicBezTo>
                  <a:pt x="16972" y="13063"/>
                  <a:pt x="17638" y="13052"/>
                  <a:pt x="18305" y="13030"/>
                </a:cubicBezTo>
                <a:cubicBezTo>
                  <a:pt x="22187" y="12828"/>
                  <a:pt x="21204" y="7256"/>
                  <a:pt x="18335" y="7256"/>
                </a:cubicBezTo>
                <a:cubicBezTo>
                  <a:pt x="18104" y="7256"/>
                  <a:pt x="17860" y="7292"/>
                  <a:pt x="17605" y="7371"/>
                </a:cubicBezTo>
                <a:cubicBezTo>
                  <a:pt x="16469" y="7414"/>
                  <a:pt x="15333" y="7436"/>
                  <a:pt x="14197" y="7458"/>
                </a:cubicBezTo>
                <a:cubicBezTo>
                  <a:pt x="14175" y="6912"/>
                  <a:pt x="14131" y="6387"/>
                  <a:pt x="14109" y="5841"/>
                </a:cubicBezTo>
                <a:cubicBezTo>
                  <a:pt x="14066" y="4355"/>
                  <a:pt x="14131" y="2782"/>
                  <a:pt x="13563" y="1362"/>
                </a:cubicBezTo>
                <a:cubicBezTo>
                  <a:pt x="13240" y="524"/>
                  <a:pt x="12307" y="1"/>
                  <a:pt x="11421" y="1"/>
                </a:cubicBezTo>
                <a:close/>
              </a:path>
            </a:pathLst>
          </a:custGeom>
          <a:solidFill>
            <a:srgbClr val="455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" type="subTitle"/>
          </p:nvPr>
        </p:nvSpPr>
        <p:spPr>
          <a:xfrm>
            <a:off x="1425395" y="2101011"/>
            <a:ext cx="29370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2" type="subTitle"/>
          </p:nvPr>
        </p:nvSpPr>
        <p:spPr>
          <a:xfrm>
            <a:off x="4783405" y="2101011"/>
            <a:ext cx="29352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idx="3" type="subTitle"/>
          </p:nvPr>
        </p:nvSpPr>
        <p:spPr>
          <a:xfrm>
            <a:off x="1426295" y="3831630"/>
            <a:ext cx="29352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3"/>
          <p:cNvSpPr txBox="1"/>
          <p:nvPr>
            <p:ph idx="4" type="subTitle"/>
          </p:nvPr>
        </p:nvSpPr>
        <p:spPr>
          <a:xfrm>
            <a:off x="4783405" y="3831630"/>
            <a:ext cx="29352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3"/>
          <p:cNvSpPr txBox="1"/>
          <p:nvPr>
            <p:ph hasCustomPrompt="1" idx="5" type="title"/>
          </p:nvPr>
        </p:nvSpPr>
        <p:spPr>
          <a:xfrm>
            <a:off x="2510795" y="1387077"/>
            <a:ext cx="766200" cy="519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/>
          <p:nvPr>
            <p:ph hasCustomPrompt="1" idx="6" type="title"/>
          </p:nvPr>
        </p:nvSpPr>
        <p:spPr>
          <a:xfrm>
            <a:off x="2510795" y="3114581"/>
            <a:ext cx="766200" cy="49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/>
          <p:nvPr>
            <p:ph hasCustomPrompt="1" idx="7" type="title"/>
          </p:nvPr>
        </p:nvSpPr>
        <p:spPr>
          <a:xfrm>
            <a:off x="5867005" y="1387077"/>
            <a:ext cx="768000" cy="519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/>
          <p:nvPr>
            <p:ph hasCustomPrompt="1" idx="8" type="title"/>
          </p:nvPr>
        </p:nvSpPr>
        <p:spPr>
          <a:xfrm>
            <a:off x="5867005" y="3114581"/>
            <a:ext cx="768000" cy="49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/>
          <p:nvPr>
            <p:ph idx="9" type="subTitle"/>
          </p:nvPr>
        </p:nvSpPr>
        <p:spPr>
          <a:xfrm>
            <a:off x="1425400" y="1904028"/>
            <a:ext cx="2937000" cy="43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2" name="Google Shape;142;p13"/>
          <p:cNvSpPr txBox="1"/>
          <p:nvPr>
            <p:ph idx="13" type="subTitle"/>
          </p:nvPr>
        </p:nvSpPr>
        <p:spPr>
          <a:xfrm>
            <a:off x="4783404" y="1904028"/>
            <a:ext cx="2935200" cy="43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" name="Google Shape;143;p13"/>
          <p:cNvSpPr txBox="1"/>
          <p:nvPr>
            <p:ph idx="14" type="subTitle"/>
          </p:nvPr>
        </p:nvSpPr>
        <p:spPr>
          <a:xfrm>
            <a:off x="1426300" y="3629425"/>
            <a:ext cx="2935200" cy="43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4" name="Google Shape;144;p13"/>
          <p:cNvSpPr txBox="1"/>
          <p:nvPr>
            <p:ph idx="15" type="subTitle"/>
          </p:nvPr>
        </p:nvSpPr>
        <p:spPr>
          <a:xfrm>
            <a:off x="4783402" y="3629425"/>
            <a:ext cx="2935200" cy="43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/>
          <p:nvPr/>
        </p:nvSpPr>
        <p:spPr>
          <a:xfrm>
            <a:off x="97524" y="4532850"/>
            <a:ext cx="2263670" cy="1196100"/>
          </a:xfrm>
          <a:custGeom>
            <a:rect b="b" l="l" r="r" t="t"/>
            <a:pathLst>
              <a:path extrusionOk="0" h="47844" w="80272">
                <a:moveTo>
                  <a:pt x="5702" y="43354"/>
                </a:moveTo>
                <a:cubicBezTo>
                  <a:pt x="-3329" y="38526"/>
                  <a:pt x="784" y="25381"/>
                  <a:pt x="1946" y="18675"/>
                </a:cubicBezTo>
                <a:cubicBezTo>
                  <a:pt x="3108" y="11969"/>
                  <a:pt x="7758" y="6157"/>
                  <a:pt x="12676" y="3117"/>
                </a:cubicBezTo>
                <a:cubicBezTo>
                  <a:pt x="17594" y="77"/>
                  <a:pt x="24211" y="794"/>
                  <a:pt x="31453" y="436"/>
                </a:cubicBezTo>
                <a:cubicBezTo>
                  <a:pt x="38696" y="79"/>
                  <a:pt x="48799" y="-548"/>
                  <a:pt x="56131" y="972"/>
                </a:cubicBezTo>
                <a:cubicBezTo>
                  <a:pt x="63463" y="2492"/>
                  <a:pt x="71421" y="5622"/>
                  <a:pt x="75444" y="9556"/>
                </a:cubicBezTo>
                <a:cubicBezTo>
                  <a:pt x="79468" y="13490"/>
                  <a:pt x="80272" y="19391"/>
                  <a:pt x="80272" y="24577"/>
                </a:cubicBezTo>
                <a:cubicBezTo>
                  <a:pt x="80272" y="29763"/>
                  <a:pt x="79468" y="36827"/>
                  <a:pt x="75444" y="40672"/>
                </a:cubicBezTo>
                <a:cubicBezTo>
                  <a:pt x="71421" y="44517"/>
                  <a:pt x="67755" y="47199"/>
                  <a:pt x="56131" y="47646"/>
                </a:cubicBezTo>
                <a:cubicBezTo>
                  <a:pt x="44507" y="48093"/>
                  <a:pt x="14733" y="48183"/>
                  <a:pt x="5702" y="433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47" name="Google Shape;147;p14"/>
          <p:cNvSpPr/>
          <p:nvPr/>
        </p:nvSpPr>
        <p:spPr>
          <a:xfrm>
            <a:off x="-1088878" y="-633728"/>
            <a:ext cx="9217100" cy="1906850"/>
          </a:xfrm>
          <a:custGeom>
            <a:rect b="b" l="l" r="r" t="t"/>
            <a:pathLst>
              <a:path extrusionOk="0" h="76274" w="368684">
                <a:moveTo>
                  <a:pt x="5465" y="50027"/>
                </a:moveTo>
                <a:cubicBezTo>
                  <a:pt x="7879" y="59058"/>
                  <a:pt x="17179" y="61829"/>
                  <a:pt x="32826" y="66121"/>
                </a:cubicBezTo>
                <a:cubicBezTo>
                  <a:pt x="48473" y="70413"/>
                  <a:pt x="71899" y="78282"/>
                  <a:pt x="99349" y="75778"/>
                </a:cubicBezTo>
                <a:cubicBezTo>
                  <a:pt x="126799" y="73275"/>
                  <a:pt x="171327" y="55928"/>
                  <a:pt x="197525" y="51100"/>
                </a:cubicBezTo>
                <a:cubicBezTo>
                  <a:pt x="223723" y="46272"/>
                  <a:pt x="238477" y="45556"/>
                  <a:pt x="256538" y="46808"/>
                </a:cubicBezTo>
                <a:cubicBezTo>
                  <a:pt x="274600" y="48060"/>
                  <a:pt x="289889" y="56286"/>
                  <a:pt x="305894" y="58611"/>
                </a:cubicBezTo>
                <a:cubicBezTo>
                  <a:pt x="321899" y="60936"/>
                  <a:pt x="342286" y="63797"/>
                  <a:pt x="352568" y="60757"/>
                </a:cubicBezTo>
                <a:cubicBezTo>
                  <a:pt x="362851" y="57717"/>
                  <a:pt x="365801" y="46987"/>
                  <a:pt x="367589" y="40370"/>
                </a:cubicBezTo>
                <a:cubicBezTo>
                  <a:pt x="369377" y="33753"/>
                  <a:pt x="369377" y="26332"/>
                  <a:pt x="363297" y="21057"/>
                </a:cubicBezTo>
                <a:cubicBezTo>
                  <a:pt x="357217" y="15782"/>
                  <a:pt x="361510" y="12205"/>
                  <a:pt x="331109" y="8718"/>
                </a:cubicBezTo>
                <a:cubicBezTo>
                  <a:pt x="300709" y="5231"/>
                  <a:pt x="233022" y="-402"/>
                  <a:pt x="180894" y="134"/>
                </a:cubicBezTo>
                <a:cubicBezTo>
                  <a:pt x="128766" y="671"/>
                  <a:pt x="47579" y="3622"/>
                  <a:pt x="18341" y="11937"/>
                </a:cubicBezTo>
                <a:cubicBezTo>
                  <a:pt x="-10897" y="20253"/>
                  <a:pt x="3051" y="40996"/>
                  <a:pt x="5465" y="50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8" name="Google Shape;148;p14"/>
          <p:cNvSpPr/>
          <p:nvPr/>
        </p:nvSpPr>
        <p:spPr>
          <a:xfrm>
            <a:off x="5525664" y="-440079"/>
            <a:ext cx="4870150" cy="3506975"/>
          </a:xfrm>
          <a:custGeom>
            <a:rect b="b" l="l" r="r" t="t"/>
            <a:pathLst>
              <a:path extrusionOk="0" h="140279" w="194806">
                <a:moveTo>
                  <a:pt x="48285" y="436"/>
                </a:moveTo>
                <a:cubicBezTo>
                  <a:pt x="31475" y="2224"/>
                  <a:pt x="19315" y="8215"/>
                  <a:pt x="11268" y="14921"/>
                </a:cubicBezTo>
                <a:cubicBezTo>
                  <a:pt x="3221" y="21627"/>
                  <a:pt x="91" y="31641"/>
                  <a:pt x="2" y="40672"/>
                </a:cubicBezTo>
                <a:cubicBezTo>
                  <a:pt x="-87" y="49703"/>
                  <a:pt x="2238" y="61952"/>
                  <a:pt x="10732" y="69105"/>
                </a:cubicBezTo>
                <a:cubicBezTo>
                  <a:pt x="19226" y="76258"/>
                  <a:pt x="33710" y="82607"/>
                  <a:pt x="50967" y="83590"/>
                </a:cubicBezTo>
                <a:cubicBezTo>
                  <a:pt x="68224" y="84574"/>
                  <a:pt x="102738" y="68837"/>
                  <a:pt x="114272" y="75006"/>
                </a:cubicBezTo>
                <a:cubicBezTo>
                  <a:pt x="125807" y="81176"/>
                  <a:pt x="115078" y="109967"/>
                  <a:pt x="120174" y="120607"/>
                </a:cubicBezTo>
                <a:cubicBezTo>
                  <a:pt x="125271" y="131247"/>
                  <a:pt x="135910" y="137148"/>
                  <a:pt x="144851" y="138847"/>
                </a:cubicBezTo>
                <a:cubicBezTo>
                  <a:pt x="153792" y="140546"/>
                  <a:pt x="165506" y="143050"/>
                  <a:pt x="173821" y="130800"/>
                </a:cubicBezTo>
                <a:cubicBezTo>
                  <a:pt x="182137" y="118551"/>
                  <a:pt x="194118" y="85736"/>
                  <a:pt x="194744" y="65350"/>
                </a:cubicBezTo>
                <a:cubicBezTo>
                  <a:pt x="195370" y="44964"/>
                  <a:pt x="191347" y="18676"/>
                  <a:pt x="177577" y="8483"/>
                </a:cubicBezTo>
                <a:cubicBezTo>
                  <a:pt x="163807" y="-1710"/>
                  <a:pt x="133675" y="5532"/>
                  <a:pt x="112126" y="4191"/>
                </a:cubicBezTo>
                <a:cubicBezTo>
                  <a:pt x="90577" y="2850"/>
                  <a:pt x="65095" y="-1352"/>
                  <a:pt x="48285" y="43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49" name="Google Shape;149;p14"/>
          <p:cNvSpPr/>
          <p:nvPr/>
        </p:nvSpPr>
        <p:spPr>
          <a:xfrm>
            <a:off x="-718141" y="3884651"/>
            <a:ext cx="2263650" cy="1976675"/>
          </a:xfrm>
          <a:custGeom>
            <a:rect b="b" l="l" r="r" t="t"/>
            <a:pathLst>
              <a:path extrusionOk="0" h="79067" w="90546">
                <a:moveTo>
                  <a:pt x="5657" y="51695"/>
                </a:moveTo>
                <a:cubicBezTo>
                  <a:pt x="382" y="42843"/>
                  <a:pt x="-601" y="31845"/>
                  <a:pt x="293" y="23798"/>
                </a:cubicBezTo>
                <a:cubicBezTo>
                  <a:pt x="1187" y="15751"/>
                  <a:pt x="4674" y="7078"/>
                  <a:pt x="11022" y="3412"/>
                </a:cubicBezTo>
                <a:cubicBezTo>
                  <a:pt x="17370" y="-254"/>
                  <a:pt x="31856" y="-1237"/>
                  <a:pt x="38383" y="1803"/>
                </a:cubicBezTo>
                <a:cubicBezTo>
                  <a:pt x="44910" y="4843"/>
                  <a:pt x="46340" y="16287"/>
                  <a:pt x="50185" y="21652"/>
                </a:cubicBezTo>
                <a:cubicBezTo>
                  <a:pt x="54030" y="27017"/>
                  <a:pt x="56265" y="31130"/>
                  <a:pt x="61451" y="33991"/>
                </a:cubicBezTo>
                <a:cubicBezTo>
                  <a:pt x="66637" y="36852"/>
                  <a:pt x="76562" y="36316"/>
                  <a:pt x="81301" y="38820"/>
                </a:cubicBezTo>
                <a:cubicBezTo>
                  <a:pt x="86040" y="41324"/>
                  <a:pt x="88723" y="44632"/>
                  <a:pt x="89885" y="49013"/>
                </a:cubicBezTo>
                <a:cubicBezTo>
                  <a:pt x="91047" y="53394"/>
                  <a:pt x="90779" y="60547"/>
                  <a:pt x="88275" y="65107"/>
                </a:cubicBezTo>
                <a:cubicBezTo>
                  <a:pt x="85771" y="69667"/>
                  <a:pt x="84251" y="74406"/>
                  <a:pt x="74863" y="76373"/>
                </a:cubicBezTo>
                <a:cubicBezTo>
                  <a:pt x="65475" y="78340"/>
                  <a:pt x="43479" y="81023"/>
                  <a:pt x="31945" y="76910"/>
                </a:cubicBezTo>
                <a:cubicBezTo>
                  <a:pt x="20411" y="72797"/>
                  <a:pt x="10932" y="60547"/>
                  <a:pt x="5657" y="5169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50" name="Google Shape;150;p14"/>
          <p:cNvSpPr/>
          <p:nvPr/>
        </p:nvSpPr>
        <p:spPr>
          <a:xfrm rot="10466703">
            <a:off x="324907" y="3679149"/>
            <a:ext cx="177549" cy="184199"/>
          </a:xfrm>
          <a:custGeom>
            <a:rect b="b" l="l" r="r" t="t"/>
            <a:pathLst>
              <a:path extrusionOk="0" h="7368" w="7102">
                <a:moveTo>
                  <a:pt x="3775" y="1"/>
                </a:moveTo>
                <a:cubicBezTo>
                  <a:pt x="3682" y="1"/>
                  <a:pt x="3589" y="5"/>
                  <a:pt x="3496" y="14"/>
                </a:cubicBezTo>
                <a:cubicBezTo>
                  <a:pt x="1945" y="167"/>
                  <a:pt x="634" y="1435"/>
                  <a:pt x="284" y="2964"/>
                </a:cubicBezTo>
                <a:cubicBezTo>
                  <a:pt x="0" y="4144"/>
                  <a:pt x="284" y="6460"/>
                  <a:pt x="1442" y="7160"/>
                </a:cubicBezTo>
                <a:cubicBezTo>
                  <a:pt x="1696" y="7305"/>
                  <a:pt x="1976" y="7367"/>
                  <a:pt x="2269" y="7367"/>
                </a:cubicBezTo>
                <a:cubicBezTo>
                  <a:pt x="3337" y="7367"/>
                  <a:pt x="4572" y="6546"/>
                  <a:pt x="5310" y="5980"/>
                </a:cubicBezTo>
                <a:cubicBezTo>
                  <a:pt x="6337" y="5149"/>
                  <a:pt x="7102" y="3838"/>
                  <a:pt x="6883" y="2527"/>
                </a:cubicBezTo>
                <a:cubicBezTo>
                  <a:pt x="6657" y="1090"/>
                  <a:pt x="5217" y="1"/>
                  <a:pt x="37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"/>
          <p:cNvSpPr/>
          <p:nvPr/>
        </p:nvSpPr>
        <p:spPr>
          <a:xfrm rot="1263053">
            <a:off x="190446" y="3501573"/>
            <a:ext cx="109240" cy="113331"/>
          </a:xfrm>
          <a:custGeom>
            <a:rect b="b" l="l" r="r" t="t"/>
            <a:pathLst>
              <a:path extrusionOk="0" h="7368" w="7102">
                <a:moveTo>
                  <a:pt x="3775" y="1"/>
                </a:moveTo>
                <a:cubicBezTo>
                  <a:pt x="3682" y="1"/>
                  <a:pt x="3589" y="5"/>
                  <a:pt x="3496" y="14"/>
                </a:cubicBezTo>
                <a:cubicBezTo>
                  <a:pt x="1945" y="167"/>
                  <a:pt x="634" y="1435"/>
                  <a:pt x="284" y="2964"/>
                </a:cubicBezTo>
                <a:cubicBezTo>
                  <a:pt x="0" y="4144"/>
                  <a:pt x="284" y="6460"/>
                  <a:pt x="1442" y="7160"/>
                </a:cubicBezTo>
                <a:cubicBezTo>
                  <a:pt x="1696" y="7305"/>
                  <a:pt x="1976" y="7367"/>
                  <a:pt x="2269" y="7367"/>
                </a:cubicBezTo>
                <a:cubicBezTo>
                  <a:pt x="3337" y="7367"/>
                  <a:pt x="4572" y="6546"/>
                  <a:pt x="5310" y="5980"/>
                </a:cubicBezTo>
                <a:cubicBezTo>
                  <a:pt x="6337" y="5149"/>
                  <a:pt x="7102" y="3838"/>
                  <a:pt x="6883" y="2527"/>
                </a:cubicBezTo>
                <a:cubicBezTo>
                  <a:pt x="6657" y="1090"/>
                  <a:pt x="5217" y="1"/>
                  <a:pt x="37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"/>
          <p:cNvSpPr/>
          <p:nvPr/>
        </p:nvSpPr>
        <p:spPr>
          <a:xfrm flipH="1" rot="10240311">
            <a:off x="-2108631" y="836200"/>
            <a:ext cx="3795387" cy="1648151"/>
          </a:xfrm>
          <a:custGeom>
            <a:rect b="b" l="l" r="r" t="t"/>
            <a:pathLst>
              <a:path extrusionOk="0" h="45585" w="104981">
                <a:moveTo>
                  <a:pt x="68324" y="1"/>
                </a:moveTo>
                <a:cubicBezTo>
                  <a:pt x="66810" y="1"/>
                  <a:pt x="65264" y="395"/>
                  <a:pt x="63967" y="1144"/>
                </a:cubicBezTo>
                <a:cubicBezTo>
                  <a:pt x="60733" y="3023"/>
                  <a:pt x="58723" y="6475"/>
                  <a:pt x="57062" y="9840"/>
                </a:cubicBezTo>
                <a:cubicBezTo>
                  <a:pt x="51927" y="20176"/>
                  <a:pt x="47557" y="32172"/>
                  <a:pt x="37353" y="37547"/>
                </a:cubicBezTo>
                <a:cubicBezTo>
                  <a:pt x="33486" y="39597"/>
                  <a:pt x="29332" y="40389"/>
                  <a:pt x="25130" y="40389"/>
                </a:cubicBezTo>
                <a:cubicBezTo>
                  <a:pt x="19835" y="40389"/>
                  <a:pt x="14463" y="39131"/>
                  <a:pt x="9493" y="37547"/>
                </a:cubicBezTo>
                <a:cubicBezTo>
                  <a:pt x="7914" y="37048"/>
                  <a:pt x="4136" y="35191"/>
                  <a:pt x="2007" y="35191"/>
                </a:cubicBezTo>
                <a:cubicBezTo>
                  <a:pt x="687" y="35191"/>
                  <a:pt x="1" y="35904"/>
                  <a:pt x="862" y="38094"/>
                </a:cubicBezTo>
                <a:cubicBezTo>
                  <a:pt x="2173" y="41480"/>
                  <a:pt x="9165" y="42682"/>
                  <a:pt x="12159" y="43119"/>
                </a:cubicBezTo>
                <a:cubicBezTo>
                  <a:pt x="24780" y="45007"/>
                  <a:pt x="37519" y="45585"/>
                  <a:pt x="50283" y="45585"/>
                </a:cubicBezTo>
                <a:cubicBezTo>
                  <a:pt x="60125" y="45585"/>
                  <a:pt x="69981" y="45241"/>
                  <a:pt x="79809" y="44889"/>
                </a:cubicBezTo>
                <a:cubicBezTo>
                  <a:pt x="87981" y="44627"/>
                  <a:pt x="97137" y="43884"/>
                  <a:pt x="102468" y="37722"/>
                </a:cubicBezTo>
                <a:cubicBezTo>
                  <a:pt x="103888" y="36083"/>
                  <a:pt x="104981" y="33855"/>
                  <a:pt x="104478" y="31735"/>
                </a:cubicBezTo>
                <a:cubicBezTo>
                  <a:pt x="103861" y="29063"/>
                  <a:pt x="101156" y="27817"/>
                  <a:pt x="98320" y="27817"/>
                </a:cubicBezTo>
                <a:cubicBezTo>
                  <a:pt x="96842" y="27817"/>
                  <a:pt x="95328" y="28156"/>
                  <a:pt x="94056" y="28807"/>
                </a:cubicBezTo>
                <a:cubicBezTo>
                  <a:pt x="90319" y="30730"/>
                  <a:pt x="87631" y="34248"/>
                  <a:pt x="83917" y="36127"/>
                </a:cubicBezTo>
                <a:cubicBezTo>
                  <a:pt x="83091" y="36548"/>
                  <a:pt x="82162" y="36885"/>
                  <a:pt x="81257" y="36885"/>
                </a:cubicBezTo>
                <a:cubicBezTo>
                  <a:pt x="80845" y="36885"/>
                  <a:pt x="80439" y="36815"/>
                  <a:pt x="80049" y="36651"/>
                </a:cubicBezTo>
                <a:cubicBezTo>
                  <a:pt x="77799" y="35690"/>
                  <a:pt x="77842" y="32172"/>
                  <a:pt x="79547" y="30402"/>
                </a:cubicBezTo>
                <a:cubicBezTo>
                  <a:pt x="81229" y="28610"/>
                  <a:pt x="83808" y="28064"/>
                  <a:pt x="86211" y="27496"/>
                </a:cubicBezTo>
                <a:cubicBezTo>
                  <a:pt x="88615" y="26928"/>
                  <a:pt x="91171" y="26032"/>
                  <a:pt x="92417" y="23891"/>
                </a:cubicBezTo>
                <a:cubicBezTo>
                  <a:pt x="94252" y="20722"/>
                  <a:pt x="91718" y="16330"/>
                  <a:pt x="88178" y="15369"/>
                </a:cubicBezTo>
                <a:cubicBezTo>
                  <a:pt x="87495" y="15184"/>
                  <a:pt x="86804" y="15099"/>
                  <a:pt x="86115" y="15099"/>
                </a:cubicBezTo>
                <a:cubicBezTo>
                  <a:pt x="83208" y="15099"/>
                  <a:pt x="80325" y="16619"/>
                  <a:pt x="78170" y="18668"/>
                </a:cubicBezTo>
                <a:cubicBezTo>
                  <a:pt x="75548" y="21225"/>
                  <a:pt x="73778" y="24524"/>
                  <a:pt x="71811" y="27605"/>
                </a:cubicBezTo>
                <a:cubicBezTo>
                  <a:pt x="70850" y="29091"/>
                  <a:pt x="69714" y="30642"/>
                  <a:pt x="68009" y="31167"/>
                </a:cubicBezTo>
                <a:cubicBezTo>
                  <a:pt x="67656" y="31274"/>
                  <a:pt x="67302" y="31324"/>
                  <a:pt x="66953" y="31324"/>
                </a:cubicBezTo>
                <a:cubicBezTo>
                  <a:pt x="64384" y="31324"/>
                  <a:pt x="62055" y="28610"/>
                  <a:pt x="61979" y="25879"/>
                </a:cubicBezTo>
                <a:cubicBezTo>
                  <a:pt x="61891" y="22798"/>
                  <a:pt x="63901" y="20023"/>
                  <a:pt x="66130" y="17882"/>
                </a:cubicBezTo>
                <a:cubicBezTo>
                  <a:pt x="68381" y="15762"/>
                  <a:pt x="71003" y="13992"/>
                  <a:pt x="72817" y="11501"/>
                </a:cubicBezTo>
                <a:cubicBezTo>
                  <a:pt x="74674" y="9010"/>
                  <a:pt x="75570" y="5492"/>
                  <a:pt x="73996" y="2848"/>
                </a:cubicBezTo>
                <a:cubicBezTo>
                  <a:pt x="72826" y="902"/>
                  <a:pt x="70612" y="1"/>
                  <a:pt x="68324" y="1"/>
                </a:cubicBezTo>
                <a:close/>
              </a:path>
            </a:pathLst>
          </a:custGeom>
          <a:solidFill>
            <a:srgbClr val="F7C6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4"/>
          <p:cNvSpPr/>
          <p:nvPr/>
        </p:nvSpPr>
        <p:spPr>
          <a:xfrm rot="316481">
            <a:off x="6463455" y="-440756"/>
            <a:ext cx="2887292" cy="1520901"/>
          </a:xfrm>
          <a:custGeom>
            <a:rect b="b" l="l" r="r" t="t"/>
            <a:pathLst>
              <a:path extrusionOk="0" fill="none" h="14706" w="27918">
                <a:moveTo>
                  <a:pt x="1" y="2535"/>
                </a:moveTo>
                <a:cubicBezTo>
                  <a:pt x="2413" y="6122"/>
                  <a:pt x="6796" y="8302"/>
                  <a:pt x="11106" y="8069"/>
                </a:cubicBezTo>
                <a:cubicBezTo>
                  <a:pt x="11780" y="8045"/>
                  <a:pt x="12478" y="7934"/>
                  <a:pt x="13029" y="7555"/>
                </a:cubicBezTo>
                <a:cubicBezTo>
                  <a:pt x="13579" y="7175"/>
                  <a:pt x="13910" y="6416"/>
                  <a:pt x="13653" y="5804"/>
                </a:cubicBezTo>
                <a:cubicBezTo>
                  <a:pt x="13408" y="5229"/>
                  <a:pt x="12698" y="4947"/>
                  <a:pt x="12073" y="4947"/>
                </a:cubicBezTo>
                <a:cubicBezTo>
                  <a:pt x="10310" y="4922"/>
                  <a:pt x="8768" y="6575"/>
                  <a:pt x="8755" y="8338"/>
                </a:cubicBezTo>
                <a:cubicBezTo>
                  <a:pt x="8719" y="10089"/>
                  <a:pt x="10065" y="11718"/>
                  <a:pt x="11767" y="12220"/>
                </a:cubicBezTo>
                <a:cubicBezTo>
                  <a:pt x="13457" y="12710"/>
                  <a:pt x="15355" y="12159"/>
                  <a:pt x="16665" y="10995"/>
                </a:cubicBezTo>
                <a:cubicBezTo>
                  <a:pt x="17155" y="10567"/>
                  <a:pt x="17596" y="9893"/>
                  <a:pt x="17338" y="9294"/>
                </a:cubicBezTo>
                <a:cubicBezTo>
                  <a:pt x="17191" y="8951"/>
                  <a:pt x="16824" y="8718"/>
                  <a:pt x="16457" y="8620"/>
                </a:cubicBezTo>
                <a:cubicBezTo>
                  <a:pt x="14828" y="8192"/>
                  <a:pt x="13212" y="9991"/>
                  <a:pt x="13482" y="11657"/>
                </a:cubicBezTo>
                <a:cubicBezTo>
                  <a:pt x="13763" y="13309"/>
                  <a:pt x="15428" y="14485"/>
                  <a:pt x="17094" y="14595"/>
                </a:cubicBezTo>
                <a:cubicBezTo>
                  <a:pt x="18759" y="14705"/>
                  <a:pt x="20387" y="13971"/>
                  <a:pt x="21746" y="12967"/>
                </a:cubicBezTo>
                <a:cubicBezTo>
                  <a:pt x="25726" y="10077"/>
                  <a:pt x="27917" y="4886"/>
                  <a:pt x="27195" y="0"/>
                </a:cubicBezTo>
              </a:path>
            </a:pathLst>
          </a:custGeom>
          <a:noFill/>
          <a:ln cap="flat" cmpd="sng" w="11625">
            <a:solidFill>
              <a:schemeClr val="lt1"/>
            </a:solidFill>
            <a:prstDash val="solid"/>
            <a:miter lim="122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"/>
          <p:cNvSpPr/>
          <p:nvPr/>
        </p:nvSpPr>
        <p:spPr>
          <a:xfrm rot="6429440">
            <a:off x="7963519" y="4057600"/>
            <a:ext cx="1874393" cy="1534602"/>
          </a:xfrm>
          <a:custGeom>
            <a:rect b="b" l="l" r="r" t="t"/>
            <a:pathLst>
              <a:path extrusionOk="0" h="36835" w="44991">
                <a:moveTo>
                  <a:pt x="16309" y="1"/>
                </a:moveTo>
                <a:cubicBezTo>
                  <a:pt x="16042" y="1"/>
                  <a:pt x="15777" y="21"/>
                  <a:pt x="15514" y="65"/>
                </a:cubicBezTo>
                <a:cubicBezTo>
                  <a:pt x="14203" y="284"/>
                  <a:pt x="12914" y="1311"/>
                  <a:pt x="12827" y="2665"/>
                </a:cubicBezTo>
                <a:cubicBezTo>
                  <a:pt x="12739" y="4326"/>
                  <a:pt x="14422" y="5528"/>
                  <a:pt x="16017" y="5899"/>
                </a:cubicBezTo>
                <a:cubicBezTo>
                  <a:pt x="17634" y="6293"/>
                  <a:pt x="19360" y="6118"/>
                  <a:pt x="20911" y="6730"/>
                </a:cubicBezTo>
                <a:cubicBezTo>
                  <a:pt x="22463" y="7320"/>
                  <a:pt x="23752" y="9155"/>
                  <a:pt x="22965" y="10597"/>
                </a:cubicBezTo>
                <a:lnTo>
                  <a:pt x="6315" y="5921"/>
                </a:lnTo>
                <a:lnTo>
                  <a:pt x="6315" y="5921"/>
                </a:lnTo>
                <a:cubicBezTo>
                  <a:pt x="4458" y="7101"/>
                  <a:pt x="5550" y="10270"/>
                  <a:pt x="7582" y="11231"/>
                </a:cubicBezTo>
                <a:cubicBezTo>
                  <a:pt x="9571" y="12149"/>
                  <a:pt x="11931" y="11821"/>
                  <a:pt x="14116" y="12192"/>
                </a:cubicBezTo>
                <a:cubicBezTo>
                  <a:pt x="16301" y="12542"/>
                  <a:pt x="18683" y="14268"/>
                  <a:pt x="18267" y="16453"/>
                </a:cubicBezTo>
                <a:cubicBezTo>
                  <a:pt x="14138" y="16082"/>
                  <a:pt x="10008" y="15732"/>
                  <a:pt x="5878" y="15404"/>
                </a:cubicBezTo>
                <a:cubicBezTo>
                  <a:pt x="5578" y="15381"/>
                  <a:pt x="5262" y="15363"/>
                  <a:pt x="4944" y="15363"/>
                </a:cubicBezTo>
                <a:cubicBezTo>
                  <a:pt x="3807" y="15363"/>
                  <a:pt x="2654" y="15589"/>
                  <a:pt x="2141" y="16563"/>
                </a:cubicBezTo>
                <a:cubicBezTo>
                  <a:pt x="1355" y="18005"/>
                  <a:pt x="2972" y="19753"/>
                  <a:pt x="4611" y="19971"/>
                </a:cubicBezTo>
                <a:cubicBezTo>
                  <a:pt x="4809" y="19995"/>
                  <a:pt x="5006" y="20006"/>
                  <a:pt x="5203" y="20006"/>
                </a:cubicBezTo>
                <a:cubicBezTo>
                  <a:pt x="6635" y="20006"/>
                  <a:pt x="8040" y="19440"/>
                  <a:pt x="9462" y="19228"/>
                </a:cubicBezTo>
                <a:cubicBezTo>
                  <a:pt x="9731" y="19189"/>
                  <a:pt x="10011" y="19168"/>
                  <a:pt x="10293" y="19168"/>
                </a:cubicBezTo>
                <a:cubicBezTo>
                  <a:pt x="11727" y="19168"/>
                  <a:pt x="13219" y="19702"/>
                  <a:pt x="13657" y="20998"/>
                </a:cubicBezTo>
                <a:cubicBezTo>
                  <a:pt x="14116" y="22353"/>
                  <a:pt x="13176" y="23795"/>
                  <a:pt x="11952" y="24494"/>
                </a:cubicBezTo>
                <a:cubicBezTo>
                  <a:pt x="10729" y="25194"/>
                  <a:pt x="9287" y="25325"/>
                  <a:pt x="7910" y="25521"/>
                </a:cubicBezTo>
                <a:cubicBezTo>
                  <a:pt x="6031" y="25784"/>
                  <a:pt x="4086" y="26243"/>
                  <a:pt x="2557" y="27422"/>
                </a:cubicBezTo>
                <a:cubicBezTo>
                  <a:pt x="1027" y="28581"/>
                  <a:pt x="0" y="30547"/>
                  <a:pt x="393" y="32426"/>
                </a:cubicBezTo>
                <a:cubicBezTo>
                  <a:pt x="881" y="34614"/>
                  <a:pt x="3184" y="35843"/>
                  <a:pt x="5464" y="35843"/>
                </a:cubicBezTo>
                <a:cubicBezTo>
                  <a:pt x="6145" y="35843"/>
                  <a:pt x="6823" y="35733"/>
                  <a:pt x="7451" y="35507"/>
                </a:cubicBezTo>
                <a:cubicBezTo>
                  <a:pt x="10183" y="34524"/>
                  <a:pt x="12062" y="32077"/>
                  <a:pt x="13657" y="29629"/>
                </a:cubicBezTo>
                <a:cubicBezTo>
                  <a:pt x="14269" y="28690"/>
                  <a:pt x="14968" y="27619"/>
                  <a:pt x="16082" y="27313"/>
                </a:cubicBezTo>
                <a:cubicBezTo>
                  <a:pt x="16281" y="27259"/>
                  <a:pt x="16480" y="27233"/>
                  <a:pt x="16677" y="27233"/>
                </a:cubicBezTo>
                <a:cubicBezTo>
                  <a:pt x="18056" y="27233"/>
                  <a:pt x="19332" y="28493"/>
                  <a:pt x="19906" y="29870"/>
                </a:cubicBezTo>
                <a:cubicBezTo>
                  <a:pt x="20562" y="31421"/>
                  <a:pt x="20627" y="33147"/>
                  <a:pt x="21370" y="34633"/>
                </a:cubicBezTo>
                <a:cubicBezTo>
                  <a:pt x="21956" y="35822"/>
                  <a:pt x="23221" y="36834"/>
                  <a:pt x="24448" y="36834"/>
                </a:cubicBezTo>
                <a:cubicBezTo>
                  <a:pt x="24777" y="36834"/>
                  <a:pt x="25103" y="36762"/>
                  <a:pt x="25413" y="36600"/>
                </a:cubicBezTo>
                <a:cubicBezTo>
                  <a:pt x="27008" y="35813"/>
                  <a:pt x="26964" y="33453"/>
                  <a:pt x="26134" y="31902"/>
                </a:cubicBezTo>
                <a:cubicBezTo>
                  <a:pt x="25282" y="30350"/>
                  <a:pt x="23883" y="29083"/>
                  <a:pt x="23315" y="27422"/>
                </a:cubicBezTo>
                <a:cubicBezTo>
                  <a:pt x="22747" y="25762"/>
                  <a:pt x="23555" y="23380"/>
                  <a:pt x="25303" y="23380"/>
                </a:cubicBezTo>
                <a:cubicBezTo>
                  <a:pt x="26636" y="23380"/>
                  <a:pt x="27598" y="24779"/>
                  <a:pt x="27816" y="26090"/>
                </a:cubicBezTo>
                <a:cubicBezTo>
                  <a:pt x="28035" y="27422"/>
                  <a:pt x="27816" y="28799"/>
                  <a:pt x="28100" y="30110"/>
                </a:cubicBezTo>
                <a:cubicBezTo>
                  <a:pt x="28551" y="32279"/>
                  <a:pt x="30627" y="34089"/>
                  <a:pt x="32834" y="34089"/>
                </a:cubicBezTo>
                <a:cubicBezTo>
                  <a:pt x="32873" y="34089"/>
                  <a:pt x="32912" y="34088"/>
                  <a:pt x="32951" y="34087"/>
                </a:cubicBezTo>
                <a:cubicBezTo>
                  <a:pt x="35224" y="34043"/>
                  <a:pt x="37321" y="31967"/>
                  <a:pt x="37190" y="29695"/>
                </a:cubicBezTo>
                <a:cubicBezTo>
                  <a:pt x="37103" y="27925"/>
                  <a:pt x="35857" y="26417"/>
                  <a:pt x="34590" y="25194"/>
                </a:cubicBezTo>
                <a:cubicBezTo>
                  <a:pt x="33323" y="23948"/>
                  <a:pt x="31902" y="22768"/>
                  <a:pt x="31247" y="21129"/>
                </a:cubicBezTo>
                <a:cubicBezTo>
                  <a:pt x="30591" y="19491"/>
                  <a:pt x="31050" y="17196"/>
                  <a:pt x="32711" y="16563"/>
                </a:cubicBezTo>
                <a:cubicBezTo>
                  <a:pt x="34371" y="17437"/>
                  <a:pt x="35224" y="19338"/>
                  <a:pt x="35748" y="21151"/>
                </a:cubicBezTo>
                <a:cubicBezTo>
                  <a:pt x="36251" y="22943"/>
                  <a:pt x="36600" y="24888"/>
                  <a:pt x="37715" y="26417"/>
                </a:cubicBezTo>
                <a:cubicBezTo>
                  <a:pt x="38488" y="27478"/>
                  <a:pt x="39818" y="28224"/>
                  <a:pt x="41071" y="28224"/>
                </a:cubicBezTo>
                <a:cubicBezTo>
                  <a:pt x="41624" y="28224"/>
                  <a:pt x="42162" y="28078"/>
                  <a:pt x="42631" y="27750"/>
                </a:cubicBezTo>
                <a:cubicBezTo>
                  <a:pt x="44991" y="26090"/>
                  <a:pt x="38152" y="11952"/>
                  <a:pt x="36644" y="10248"/>
                </a:cubicBezTo>
                <a:cubicBezTo>
                  <a:pt x="32711" y="5659"/>
                  <a:pt x="25041" y="2556"/>
                  <a:pt x="19447" y="655"/>
                </a:cubicBezTo>
                <a:cubicBezTo>
                  <a:pt x="18421" y="307"/>
                  <a:pt x="17352" y="1"/>
                  <a:pt x="16309" y="1"/>
                </a:cubicBezTo>
                <a:close/>
              </a:path>
            </a:pathLst>
          </a:custGeom>
          <a:solidFill>
            <a:srgbClr val="C9E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"/>
          <p:cNvSpPr txBox="1"/>
          <p:nvPr>
            <p:ph type="title"/>
          </p:nvPr>
        </p:nvSpPr>
        <p:spPr>
          <a:xfrm>
            <a:off x="1226400" y="3589848"/>
            <a:ext cx="6691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6" name="Google Shape;156;p14"/>
          <p:cNvSpPr txBox="1"/>
          <p:nvPr>
            <p:ph idx="1" type="subTitle"/>
          </p:nvPr>
        </p:nvSpPr>
        <p:spPr>
          <a:xfrm>
            <a:off x="1226400" y="2463473"/>
            <a:ext cx="6691200" cy="131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_1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/>
          <p:nvPr>
            <p:ph idx="2" type="pic"/>
          </p:nvPr>
        </p:nvSpPr>
        <p:spPr>
          <a:xfrm>
            <a:off x="1425613" y="999200"/>
            <a:ext cx="3217200" cy="31452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15"/>
          <p:cNvSpPr/>
          <p:nvPr/>
        </p:nvSpPr>
        <p:spPr>
          <a:xfrm>
            <a:off x="6244185" y="3988893"/>
            <a:ext cx="3346725" cy="1823175"/>
          </a:xfrm>
          <a:custGeom>
            <a:rect b="b" l="l" r="r" t="t"/>
            <a:pathLst>
              <a:path extrusionOk="0" h="72927" w="133869">
                <a:moveTo>
                  <a:pt x="131921" y="65209"/>
                </a:moveTo>
                <a:cubicBezTo>
                  <a:pt x="135264" y="56557"/>
                  <a:pt x="133592" y="30993"/>
                  <a:pt x="131331" y="20374"/>
                </a:cubicBezTo>
                <a:cubicBezTo>
                  <a:pt x="129070" y="9755"/>
                  <a:pt x="124744" y="4249"/>
                  <a:pt x="118353" y="1496"/>
                </a:cubicBezTo>
                <a:cubicBezTo>
                  <a:pt x="111962" y="-1257"/>
                  <a:pt x="98983" y="218"/>
                  <a:pt x="92985" y="3856"/>
                </a:cubicBezTo>
                <a:cubicBezTo>
                  <a:pt x="86987" y="7494"/>
                  <a:pt x="87283" y="18506"/>
                  <a:pt x="82367" y="23324"/>
                </a:cubicBezTo>
                <a:cubicBezTo>
                  <a:pt x="77451" y="28142"/>
                  <a:pt x="75681" y="29617"/>
                  <a:pt x="63489" y="32763"/>
                </a:cubicBezTo>
                <a:cubicBezTo>
                  <a:pt x="51297" y="35909"/>
                  <a:pt x="19736" y="37679"/>
                  <a:pt x="9215" y="42202"/>
                </a:cubicBezTo>
                <a:cubicBezTo>
                  <a:pt x="-1305" y="46725"/>
                  <a:pt x="-224" y="55082"/>
                  <a:pt x="366" y="59900"/>
                </a:cubicBezTo>
                <a:cubicBezTo>
                  <a:pt x="956" y="64718"/>
                  <a:pt x="3217" y="69044"/>
                  <a:pt x="12754" y="71109"/>
                </a:cubicBezTo>
                <a:cubicBezTo>
                  <a:pt x="22291" y="73174"/>
                  <a:pt x="41169" y="72092"/>
                  <a:pt x="57589" y="72288"/>
                </a:cubicBezTo>
                <a:cubicBezTo>
                  <a:pt x="74009" y="72485"/>
                  <a:pt x="98884" y="73468"/>
                  <a:pt x="111273" y="72288"/>
                </a:cubicBezTo>
                <a:cubicBezTo>
                  <a:pt x="123662" y="71108"/>
                  <a:pt x="128578" y="73861"/>
                  <a:pt x="131921" y="65209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Google Shape;160;p15"/>
          <p:cNvSpPr/>
          <p:nvPr/>
        </p:nvSpPr>
        <p:spPr>
          <a:xfrm rot="10466703">
            <a:off x="6942009" y="4652554"/>
            <a:ext cx="177549" cy="184199"/>
          </a:xfrm>
          <a:custGeom>
            <a:rect b="b" l="l" r="r" t="t"/>
            <a:pathLst>
              <a:path extrusionOk="0" h="7368" w="7102">
                <a:moveTo>
                  <a:pt x="3775" y="1"/>
                </a:moveTo>
                <a:cubicBezTo>
                  <a:pt x="3682" y="1"/>
                  <a:pt x="3589" y="5"/>
                  <a:pt x="3496" y="14"/>
                </a:cubicBezTo>
                <a:cubicBezTo>
                  <a:pt x="1945" y="167"/>
                  <a:pt x="634" y="1435"/>
                  <a:pt x="284" y="2964"/>
                </a:cubicBezTo>
                <a:cubicBezTo>
                  <a:pt x="0" y="4144"/>
                  <a:pt x="284" y="6460"/>
                  <a:pt x="1442" y="7160"/>
                </a:cubicBezTo>
                <a:cubicBezTo>
                  <a:pt x="1696" y="7305"/>
                  <a:pt x="1976" y="7367"/>
                  <a:pt x="2269" y="7367"/>
                </a:cubicBezTo>
                <a:cubicBezTo>
                  <a:pt x="3337" y="7367"/>
                  <a:pt x="4572" y="6546"/>
                  <a:pt x="5310" y="5980"/>
                </a:cubicBezTo>
                <a:cubicBezTo>
                  <a:pt x="6337" y="5149"/>
                  <a:pt x="7102" y="3838"/>
                  <a:pt x="6883" y="2527"/>
                </a:cubicBezTo>
                <a:cubicBezTo>
                  <a:pt x="6657" y="1090"/>
                  <a:pt x="5217" y="1"/>
                  <a:pt x="37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 rot="1263053">
            <a:off x="6748548" y="4715753"/>
            <a:ext cx="109240" cy="113331"/>
          </a:xfrm>
          <a:custGeom>
            <a:rect b="b" l="l" r="r" t="t"/>
            <a:pathLst>
              <a:path extrusionOk="0" h="7368" w="7102">
                <a:moveTo>
                  <a:pt x="3775" y="1"/>
                </a:moveTo>
                <a:cubicBezTo>
                  <a:pt x="3682" y="1"/>
                  <a:pt x="3589" y="5"/>
                  <a:pt x="3496" y="14"/>
                </a:cubicBezTo>
                <a:cubicBezTo>
                  <a:pt x="1945" y="167"/>
                  <a:pt x="634" y="1435"/>
                  <a:pt x="284" y="2964"/>
                </a:cubicBezTo>
                <a:cubicBezTo>
                  <a:pt x="0" y="4144"/>
                  <a:pt x="284" y="6460"/>
                  <a:pt x="1442" y="7160"/>
                </a:cubicBezTo>
                <a:cubicBezTo>
                  <a:pt x="1696" y="7305"/>
                  <a:pt x="1976" y="7367"/>
                  <a:pt x="2269" y="7367"/>
                </a:cubicBezTo>
                <a:cubicBezTo>
                  <a:pt x="3337" y="7367"/>
                  <a:pt x="4572" y="6546"/>
                  <a:pt x="5310" y="5980"/>
                </a:cubicBezTo>
                <a:cubicBezTo>
                  <a:pt x="6337" y="5149"/>
                  <a:pt x="7102" y="3838"/>
                  <a:pt x="6883" y="2527"/>
                </a:cubicBezTo>
                <a:cubicBezTo>
                  <a:pt x="6657" y="1090"/>
                  <a:pt x="5217" y="1"/>
                  <a:pt x="37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 txBox="1"/>
          <p:nvPr>
            <p:ph type="title"/>
          </p:nvPr>
        </p:nvSpPr>
        <p:spPr>
          <a:xfrm>
            <a:off x="5066777" y="816185"/>
            <a:ext cx="30036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3" name="Google Shape;163;p15"/>
          <p:cNvSpPr txBox="1"/>
          <p:nvPr>
            <p:ph idx="1" type="subTitle"/>
          </p:nvPr>
        </p:nvSpPr>
        <p:spPr>
          <a:xfrm>
            <a:off x="5066777" y="2759215"/>
            <a:ext cx="3003600" cy="15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_1_1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/>
          <p:nvPr/>
        </p:nvSpPr>
        <p:spPr>
          <a:xfrm rot="-6887987">
            <a:off x="6338223" y="3529246"/>
            <a:ext cx="4686554" cy="2035209"/>
          </a:xfrm>
          <a:custGeom>
            <a:rect b="b" l="l" r="r" t="t"/>
            <a:pathLst>
              <a:path extrusionOk="0" h="45585" w="104981">
                <a:moveTo>
                  <a:pt x="68324" y="1"/>
                </a:moveTo>
                <a:cubicBezTo>
                  <a:pt x="66810" y="1"/>
                  <a:pt x="65264" y="395"/>
                  <a:pt x="63967" y="1144"/>
                </a:cubicBezTo>
                <a:cubicBezTo>
                  <a:pt x="60733" y="3023"/>
                  <a:pt x="58723" y="6475"/>
                  <a:pt x="57062" y="9840"/>
                </a:cubicBezTo>
                <a:cubicBezTo>
                  <a:pt x="51927" y="20176"/>
                  <a:pt x="47557" y="32172"/>
                  <a:pt x="37353" y="37547"/>
                </a:cubicBezTo>
                <a:cubicBezTo>
                  <a:pt x="33486" y="39597"/>
                  <a:pt x="29332" y="40389"/>
                  <a:pt x="25130" y="40389"/>
                </a:cubicBezTo>
                <a:cubicBezTo>
                  <a:pt x="19835" y="40389"/>
                  <a:pt x="14463" y="39131"/>
                  <a:pt x="9493" y="37547"/>
                </a:cubicBezTo>
                <a:cubicBezTo>
                  <a:pt x="7914" y="37048"/>
                  <a:pt x="4136" y="35191"/>
                  <a:pt x="2007" y="35191"/>
                </a:cubicBezTo>
                <a:cubicBezTo>
                  <a:pt x="687" y="35191"/>
                  <a:pt x="1" y="35904"/>
                  <a:pt x="862" y="38094"/>
                </a:cubicBezTo>
                <a:cubicBezTo>
                  <a:pt x="2173" y="41480"/>
                  <a:pt x="9165" y="42682"/>
                  <a:pt x="12159" y="43119"/>
                </a:cubicBezTo>
                <a:cubicBezTo>
                  <a:pt x="24780" y="45007"/>
                  <a:pt x="37519" y="45585"/>
                  <a:pt x="50283" y="45585"/>
                </a:cubicBezTo>
                <a:cubicBezTo>
                  <a:pt x="60125" y="45585"/>
                  <a:pt x="69981" y="45241"/>
                  <a:pt x="79809" y="44889"/>
                </a:cubicBezTo>
                <a:cubicBezTo>
                  <a:pt x="87981" y="44627"/>
                  <a:pt x="97137" y="43884"/>
                  <a:pt x="102468" y="37722"/>
                </a:cubicBezTo>
                <a:cubicBezTo>
                  <a:pt x="103888" y="36083"/>
                  <a:pt x="104981" y="33855"/>
                  <a:pt x="104478" y="31735"/>
                </a:cubicBezTo>
                <a:cubicBezTo>
                  <a:pt x="103861" y="29063"/>
                  <a:pt x="101156" y="27817"/>
                  <a:pt x="98320" y="27817"/>
                </a:cubicBezTo>
                <a:cubicBezTo>
                  <a:pt x="96842" y="27817"/>
                  <a:pt x="95328" y="28156"/>
                  <a:pt x="94056" y="28807"/>
                </a:cubicBezTo>
                <a:cubicBezTo>
                  <a:pt x="90319" y="30730"/>
                  <a:pt x="87631" y="34248"/>
                  <a:pt x="83917" y="36127"/>
                </a:cubicBezTo>
                <a:cubicBezTo>
                  <a:pt x="83091" y="36548"/>
                  <a:pt x="82162" y="36885"/>
                  <a:pt x="81257" y="36885"/>
                </a:cubicBezTo>
                <a:cubicBezTo>
                  <a:pt x="80845" y="36885"/>
                  <a:pt x="80439" y="36815"/>
                  <a:pt x="80049" y="36651"/>
                </a:cubicBezTo>
                <a:cubicBezTo>
                  <a:pt x="77799" y="35690"/>
                  <a:pt x="77842" y="32172"/>
                  <a:pt x="79547" y="30402"/>
                </a:cubicBezTo>
                <a:cubicBezTo>
                  <a:pt x="81229" y="28610"/>
                  <a:pt x="83808" y="28064"/>
                  <a:pt x="86211" y="27496"/>
                </a:cubicBezTo>
                <a:cubicBezTo>
                  <a:pt x="88615" y="26928"/>
                  <a:pt x="91171" y="26032"/>
                  <a:pt x="92417" y="23891"/>
                </a:cubicBezTo>
                <a:cubicBezTo>
                  <a:pt x="94252" y="20722"/>
                  <a:pt x="91718" y="16330"/>
                  <a:pt x="88178" y="15369"/>
                </a:cubicBezTo>
                <a:cubicBezTo>
                  <a:pt x="87495" y="15184"/>
                  <a:pt x="86804" y="15099"/>
                  <a:pt x="86115" y="15099"/>
                </a:cubicBezTo>
                <a:cubicBezTo>
                  <a:pt x="83208" y="15099"/>
                  <a:pt x="80325" y="16619"/>
                  <a:pt x="78170" y="18668"/>
                </a:cubicBezTo>
                <a:cubicBezTo>
                  <a:pt x="75548" y="21225"/>
                  <a:pt x="73778" y="24524"/>
                  <a:pt x="71811" y="27605"/>
                </a:cubicBezTo>
                <a:cubicBezTo>
                  <a:pt x="70850" y="29091"/>
                  <a:pt x="69714" y="30642"/>
                  <a:pt x="68009" y="31167"/>
                </a:cubicBezTo>
                <a:cubicBezTo>
                  <a:pt x="67656" y="31274"/>
                  <a:pt x="67302" y="31324"/>
                  <a:pt x="66953" y="31324"/>
                </a:cubicBezTo>
                <a:cubicBezTo>
                  <a:pt x="64384" y="31324"/>
                  <a:pt x="62055" y="28610"/>
                  <a:pt x="61979" y="25879"/>
                </a:cubicBezTo>
                <a:cubicBezTo>
                  <a:pt x="61891" y="22798"/>
                  <a:pt x="63901" y="20023"/>
                  <a:pt x="66130" y="17882"/>
                </a:cubicBezTo>
                <a:cubicBezTo>
                  <a:pt x="68381" y="15762"/>
                  <a:pt x="71003" y="13992"/>
                  <a:pt x="72817" y="11501"/>
                </a:cubicBezTo>
                <a:cubicBezTo>
                  <a:pt x="74674" y="9010"/>
                  <a:pt x="75570" y="5492"/>
                  <a:pt x="73996" y="2848"/>
                </a:cubicBezTo>
                <a:cubicBezTo>
                  <a:pt x="72826" y="902"/>
                  <a:pt x="70612" y="1"/>
                  <a:pt x="6832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 flipH="1" rot="10800000">
            <a:off x="8551850" y="59024"/>
            <a:ext cx="1083050" cy="3194475"/>
          </a:xfrm>
          <a:custGeom>
            <a:rect b="b" l="l" r="r" t="t"/>
            <a:pathLst>
              <a:path extrusionOk="0" h="83817" w="43322">
                <a:moveTo>
                  <a:pt x="35184" y="81411"/>
                </a:moveTo>
                <a:cubicBezTo>
                  <a:pt x="30170" y="84656"/>
                  <a:pt x="18175" y="84164"/>
                  <a:pt x="12767" y="82591"/>
                </a:cubicBezTo>
                <a:cubicBezTo>
                  <a:pt x="7359" y="81018"/>
                  <a:pt x="4803" y="77380"/>
                  <a:pt x="2738" y="71972"/>
                </a:cubicBezTo>
                <a:cubicBezTo>
                  <a:pt x="673" y="66564"/>
                  <a:pt x="-703" y="56732"/>
                  <a:pt x="378" y="50144"/>
                </a:cubicBezTo>
                <a:cubicBezTo>
                  <a:pt x="1460" y="43556"/>
                  <a:pt x="6966" y="39525"/>
                  <a:pt x="9227" y="32446"/>
                </a:cubicBezTo>
                <a:cubicBezTo>
                  <a:pt x="11488" y="25367"/>
                  <a:pt x="10996" y="13077"/>
                  <a:pt x="13946" y="7669"/>
                </a:cubicBezTo>
                <a:cubicBezTo>
                  <a:pt x="16896" y="2261"/>
                  <a:pt x="22500" y="0"/>
                  <a:pt x="26925" y="0"/>
                </a:cubicBezTo>
                <a:cubicBezTo>
                  <a:pt x="31350" y="0"/>
                  <a:pt x="37938" y="2458"/>
                  <a:pt x="40494" y="7669"/>
                </a:cubicBezTo>
                <a:cubicBezTo>
                  <a:pt x="43051" y="12880"/>
                  <a:pt x="41871" y="22024"/>
                  <a:pt x="42264" y="31266"/>
                </a:cubicBezTo>
                <a:cubicBezTo>
                  <a:pt x="42657" y="40508"/>
                  <a:pt x="44034" y="54766"/>
                  <a:pt x="42854" y="63123"/>
                </a:cubicBezTo>
                <a:cubicBezTo>
                  <a:pt x="41674" y="71481"/>
                  <a:pt x="40199" y="78166"/>
                  <a:pt x="35184" y="8141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67" name="Google Shape;167;p16"/>
          <p:cNvSpPr/>
          <p:nvPr/>
        </p:nvSpPr>
        <p:spPr>
          <a:xfrm rot="8867944">
            <a:off x="8217805" y="4260041"/>
            <a:ext cx="177553" cy="184203"/>
          </a:xfrm>
          <a:custGeom>
            <a:rect b="b" l="l" r="r" t="t"/>
            <a:pathLst>
              <a:path extrusionOk="0" h="7368" w="7102">
                <a:moveTo>
                  <a:pt x="3775" y="1"/>
                </a:moveTo>
                <a:cubicBezTo>
                  <a:pt x="3682" y="1"/>
                  <a:pt x="3589" y="5"/>
                  <a:pt x="3496" y="14"/>
                </a:cubicBezTo>
                <a:cubicBezTo>
                  <a:pt x="1945" y="167"/>
                  <a:pt x="634" y="1435"/>
                  <a:pt x="284" y="2964"/>
                </a:cubicBezTo>
                <a:cubicBezTo>
                  <a:pt x="0" y="4144"/>
                  <a:pt x="284" y="6460"/>
                  <a:pt x="1442" y="7160"/>
                </a:cubicBezTo>
                <a:cubicBezTo>
                  <a:pt x="1696" y="7305"/>
                  <a:pt x="1976" y="7367"/>
                  <a:pt x="2269" y="7367"/>
                </a:cubicBezTo>
                <a:cubicBezTo>
                  <a:pt x="3337" y="7367"/>
                  <a:pt x="4572" y="6546"/>
                  <a:pt x="5310" y="5980"/>
                </a:cubicBezTo>
                <a:cubicBezTo>
                  <a:pt x="6337" y="5149"/>
                  <a:pt x="7102" y="3838"/>
                  <a:pt x="6883" y="2527"/>
                </a:cubicBezTo>
                <a:cubicBezTo>
                  <a:pt x="6657" y="1090"/>
                  <a:pt x="5217" y="1"/>
                  <a:pt x="37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 rot="-335797">
            <a:off x="7952141" y="4490194"/>
            <a:ext cx="109235" cy="113326"/>
          </a:xfrm>
          <a:custGeom>
            <a:rect b="b" l="l" r="r" t="t"/>
            <a:pathLst>
              <a:path extrusionOk="0" h="7368" w="7102">
                <a:moveTo>
                  <a:pt x="3775" y="1"/>
                </a:moveTo>
                <a:cubicBezTo>
                  <a:pt x="3682" y="1"/>
                  <a:pt x="3589" y="5"/>
                  <a:pt x="3496" y="14"/>
                </a:cubicBezTo>
                <a:cubicBezTo>
                  <a:pt x="1945" y="167"/>
                  <a:pt x="634" y="1435"/>
                  <a:pt x="284" y="2964"/>
                </a:cubicBezTo>
                <a:cubicBezTo>
                  <a:pt x="0" y="4144"/>
                  <a:pt x="284" y="6460"/>
                  <a:pt x="1442" y="7160"/>
                </a:cubicBezTo>
                <a:cubicBezTo>
                  <a:pt x="1696" y="7305"/>
                  <a:pt x="1976" y="7367"/>
                  <a:pt x="2269" y="7367"/>
                </a:cubicBezTo>
                <a:cubicBezTo>
                  <a:pt x="3337" y="7367"/>
                  <a:pt x="4572" y="6546"/>
                  <a:pt x="5310" y="5980"/>
                </a:cubicBezTo>
                <a:cubicBezTo>
                  <a:pt x="6337" y="5149"/>
                  <a:pt x="7102" y="3838"/>
                  <a:pt x="6883" y="2527"/>
                </a:cubicBezTo>
                <a:cubicBezTo>
                  <a:pt x="6657" y="1090"/>
                  <a:pt x="5217" y="1"/>
                  <a:pt x="37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7802036" y="-572750"/>
            <a:ext cx="2197322" cy="2047547"/>
          </a:xfrm>
          <a:custGeom>
            <a:rect b="b" l="l" r="r" t="t"/>
            <a:pathLst>
              <a:path extrusionOk="0" h="86632" w="92969">
                <a:moveTo>
                  <a:pt x="39046" y="313"/>
                </a:moveTo>
                <a:cubicBezTo>
                  <a:pt x="28722" y="903"/>
                  <a:pt x="16038" y="3460"/>
                  <a:pt x="9549" y="7393"/>
                </a:cubicBezTo>
                <a:cubicBezTo>
                  <a:pt x="3060" y="11326"/>
                  <a:pt x="602" y="17913"/>
                  <a:pt x="110" y="23911"/>
                </a:cubicBezTo>
                <a:cubicBezTo>
                  <a:pt x="-381" y="29909"/>
                  <a:pt x="602" y="39643"/>
                  <a:pt x="6600" y="43379"/>
                </a:cubicBezTo>
                <a:cubicBezTo>
                  <a:pt x="12598" y="47115"/>
                  <a:pt x="30197" y="41510"/>
                  <a:pt x="36096" y="46328"/>
                </a:cubicBezTo>
                <a:cubicBezTo>
                  <a:pt x="41995" y="51146"/>
                  <a:pt x="37670" y="65797"/>
                  <a:pt x="41996" y="72286"/>
                </a:cubicBezTo>
                <a:cubicBezTo>
                  <a:pt x="46322" y="78775"/>
                  <a:pt x="54877" y="83593"/>
                  <a:pt x="62054" y="85264"/>
                </a:cubicBezTo>
                <a:cubicBezTo>
                  <a:pt x="69232" y="86935"/>
                  <a:pt x="79948" y="88115"/>
                  <a:pt x="85061" y="82314"/>
                </a:cubicBezTo>
                <a:cubicBezTo>
                  <a:pt x="90174" y="76513"/>
                  <a:pt x="92042" y="59799"/>
                  <a:pt x="92730" y="50458"/>
                </a:cubicBezTo>
                <a:cubicBezTo>
                  <a:pt x="93418" y="41118"/>
                  <a:pt x="92731" y="34039"/>
                  <a:pt x="89191" y="26271"/>
                </a:cubicBezTo>
                <a:cubicBezTo>
                  <a:pt x="85651" y="18504"/>
                  <a:pt x="79850" y="8179"/>
                  <a:pt x="71492" y="3853"/>
                </a:cubicBezTo>
                <a:cubicBezTo>
                  <a:pt x="63135" y="-473"/>
                  <a:pt x="49370" y="-277"/>
                  <a:pt x="39046" y="3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70" name="Google Shape;170;p16"/>
          <p:cNvSpPr/>
          <p:nvPr/>
        </p:nvSpPr>
        <p:spPr>
          <a:xfrm rot="-236711">
            <a:off x="3307151" y="4200585"/>
            <a:ext cx="6773744" cy="1388433"/>
          </a:xfrm>
          <a:custGeom>
            <a:rect b="b" l="l" r="r" t="t"/>
            <a:pathLst>
              <a:path extrusionOk="0" h="55539" w="270958">
                <a:moveTo>
                  <a:pt x="44199" y="53632"/>
                </a:moveTo>
                <a:cubicBezTo>
                  <a:pt x="26698" y="51961"/>
                  <a:pt x="12146" y="49896"/>
                  <a:pt x="5263" y="45373"/>
                </a:cubicBezTo>
                <a:cubicBezTo>
                  <a:pt x="-1620" y="40850"/>
                  <a:pt x="-1030" y="31313"/>
                  <a:pt x="2903" y="26495"/>
                </a:cubicBezTo>
                <a:cubicBezTo>
                  <a:pt x="6836" y="21677"/>
                  <a:pt x="15980" y="18138"/>
                  <a:pt x="28860" y="16466"/>
                </a:cubicBezTo>
                <a:cubicBezTo>
                  <a:pt x="41740" y="14795"/>
                  <a:pt x="59341" y="14893"/>
                  <a:pt x="80185" y="16466"/>
                </a:cubicBezTo>
                <a:cubicBezTo>
                  <a:pt x="101030" y="18039"/>
                  <a:pt x="135246" y="24332"/>
                  <a:pt x="153927" y="25905"/>
                </a:cubicBezTo>
                <a:cubicBezTo>
                  <a:pt x="172608" y="27478"/>
                  <a:pt x="181268" y="29508"/>
                  <a:pt x="192273" y="25905"/>
                </a:cubicBezTo>
                <a:cubicBezTo>
                  <a:pt x="203279" y="22302"/>
                  <a:pt x="210528" y="8482"/>
                  <a:pt x="219960" y="4289"/>
                </a:cubicBezTo>
                <a:cubicBezTo>
                  <a:pt x="229392" y="97"/>
                  <a:pt x="240798" y="-886"/>
                  <a:pt x="248867" y="750"/>
                </a:cubicBezTo>
                <a:cubicBezTo>
                  <a:pt x="256936" y="2386"/>
                  <a:pt x="265418" y="6768"/>
                  <a:pt x="268374" y="14107"/>
                </a:cubicBezTo>
                <a:cubicBezTo>
                  <a:pt x="271330" y="21446"/>
                  <a:pt x="272897" y="38097"/>
                  <a:pt x="266604" y="44783"/>
                </a:cubicBezTo>
                <a:cubicBezTo>
                  <a:pt x="260311" y="51469"/>
                  <a:pt x="256673" y="52452"/>
                  <a:pt x="230618" y="54222"/>
                </a:cubicBezTo>
                <a:cubicBezTo>
                  <a:pt x="204563" y="55992"/>
                  <a:pt x="141342" y="55500"/>
                  <a:pt x="110272" y="55402"/>
                </a:cubicBezTo>
                <a:cubicBezTo>
                  <a:pt x="79202" y="55304"/>
                  <a:pt x="61701" y="55304"/>
                  <a:pt x="44199" y="536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71" name="Google Shape;171;p16"/>
          <p:cNvSpPr/>
          <p:nvPr/>
        </p:nvSpPr>
        <p:spPr>
          <a:xfrm rot="-5400000">
            <a:off x="-1249715" y="4262172"/>
            <a:ext cx="2439938" cy="692794"/>
          </a:xfrm>
          <a:custGeom>
            <a:rect b="b" l="l" r="r" t="t"/>
            <a:pathLst>
              <a:path extrusionOk="0" h="15963" w="56223">
                <a:moveTo>
                  <a:pt x="29178" y="1"/>
                </a:moveTo>
                <a:cubicBezTo>
                  <a:pt x="16333" y="1"/>
                  <a:pt x="3319" y="274"/>
                  <a:pt x="2448" y="804"/>
                </a:cubicBezTo>
                <a:cubicBezTo>
                  <a:pt x="0" y="2312"/>
                  <a:pt x="2163" y="15051"/>
                  <a:pt x="3256" y="15553"/>
                </a:cubicBezTo>
                <a:cubicBezTo>
                  <a:pt x="3802" y="15826"/>
                  <a:pt x="16394" y="15963"/>
                  <a:pt x="29004" y="15963"/>
                </a:cubicBezTo>
                <a:cubicBezTo>
                  <a:pt x="41615" y="15963"/>
                  <a:pt x="54245" y="15826"/>
                  <a:pt x="54868" y="15553"/>
                </a:cubicBezTo>
                <a:cubicBezTo>
                  <a:pt x="56091" y="15051"/>
                  <a:pt x="56222" y="1896"/>
                  <a:pt x="54868" y="804"/>
                </a:cubicBezTo>
                <a:cubicBezTo>
                  <a:pt x="54186" y="263"/>
                  <a:pt x="41763" y="1"/>
                  <a:pt x="291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 rot="-6285269">
            <a:off x="8164879" y="-232551"/>
            <a:ext cx="1664335" cy="880898"/>
          </a:xfrm>
          <a:custGeom>
            <a:rect b="b" l="l" r="r" t="t"/>
            <a:pathLst>
              <a:path extrusionOk="0" fill="none" h="27468" w="51897">
                <a:moveTo>
                  <a:pt x="1" y="27467"/>
                </a:moveTo>
                <a:cubicBezTo>
                  <a:pt x="7801" y="26375"/>
                  <a:pt x="14051" y="18618"/>
                  <a:pt x="13417" y="10773"/>
                </a:cubicBezTo>
                <a:cubicBezTo>
                  <a:pt x="13308" y="9331"/>
                  <a:pt x="12849" y="7692"/>
                  <a:pt x="11516" y="7081"/>
                </a:cubicBezTo>
                <a:cubicBezTo>
                  <a:pt x="9593" y="6206"/>
                  <a:pt x="7386" y="8501"/>
                  <a:pt x="7692" y="10620"/>
                </a:cubicBezTo>
                <a:cubicBezTo>
                  <a:pt x="8020" y="12696"/>
                  <a:pt x="9921" y="14182"/>
                  <a:pt x="11909" y="14925"/>
                </a:cubicBezTo>
                <a:cubicBezTo>
                  <a:pt x="15296" y="16192"/>
                  <a:pt x="19207" y="15799"/>
                  <a:pt x="22288" y="13920"/>
                </a:cubicBezTo>
                <a:cubicBezTo>
                  <a:pt x="25391" y="12063"/>
                  <a:pt x="27511" y="8719"/>
                  <a:pt x="27970" y="5179"/>
                </a:cubicBezTo>
                <a:cubicBezTo>
                  <a:pt x="28254" y="2994"/>
                  <a:pt x="27030" y="1"/>
                  <a:pt x="24867" y="482"/>
                </a:cubicBezTo>
                <a:cubicBezTo>
                  <a:pt x="23709" y="722"/>
                  <a:pt x="23010" y="1946"/>
                  <a:pt x="22922" y="3126"/>
                </a:cubicBezTo>
                <a:cubicBezTo>
                  <a:pt x="22878" y="4305"/>
                  <a:pt x="23315" y="5420"/>
                  <a:pt x="23752" y="6512"/>
                </a:cubicBezTo>
                <a:cubicBezTo>
                  <a:pt x="25435" y="10686"/>
                  <a:pt x="27161" y="14903"/>
                  <a:pt x="29893" y="18465"/>
                </a:cubicBezTo>
                <a:cubicBezTo>
                  <a:pt x="32624" y="22048"/>
                  <a:pt x="36557" y="24955"/>
                  <a:pt x="41015" y="25457"/>
                </a:cubicBezTo>
                <a:cubicBezTo>
                  <a:pt x="45494" y="25982"/>
                  <a:pt x="50411" y="23578"/>
                  <a:pt x="51896" y="19339"/>
                </a:cubicBezTo>
              </a:path>
            </a:pathLst>
          </a:custGeom>
          <a:noFill/>
          <a:ln cap="flat" cmpd="sng" w="20750">
            <a:solidFill>
              <a:schemeClr val="dk1"/>
            </a:solidFill>
            <a:prstDash val="solid"/>
            <a:miter lim="2185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 txBox="1"/>
          <p:nvPr>
            <p:ph idx="1" type="subTitle"/>
          </p:nvPr>
        </p:nvSpPr>
        <p:spPr>
          <a:xfrm>
            <a:off x="713225" y="1453963"/>
            <a:ext cx="4793400" cy="23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174" name="Google Shape;174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BLANK_1_1_1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/>
          <p:nvPr/>
        </p:nvSpPr>
        <p:spPr>
          <a:xfrm>
            <a:off x="8288724" y="0"/>
            <a:ext cx="1734527" cy="2912532"/>
          </a:xfrm>
          <a:custGeom>
            <a:rect b="b" l="l" r="r" t="t"/>
            <a:pathLst>
              <a:path extrusionOk="0" h="105891" w="71321">
                <a:moveTo>
                  <a:pt x="27355" y="287"/>
                </a:moveTo>
                <a:cubicBezTo>
                  <a:pt x="16736" y="680"/>
                  <a:pt x="6609" y="6874"/>
                  <a:pt x="2578" y="12675"/>
                </a:cubicBezTo>
                <a:cubicBezTo>
                  <a:pt x="-1453" y="18476"/>
                  <a:pt x="-372" y="28112"/>
                  <a:pt x="3168" y="35093"/>
                </a:cubicBezTo>
                <a:cubicBezTo>
                  <a:pt x="6708" y="42074"/>
                  <a:pt x="19982" y="46794"/>
                  <a:pt x="23816" y="54561"/>
                </a:cubicBezTo>
                <a:cubicBezTo>
                  <a:pt x="27651" y="62329"/>
                  <a:pt x="24995" y="74619"/>
                  <a:pt x="26175" y="81698"/>
                </a:cubicBezTo>
                <a:cubicBezTo>
                  <a:pt x="27355" y="88777"/>
                  <a:pt x="26864" y="93005"/>
                  <a:pt x="30895" y="97036"/>
                </a:cubicBezTo>
                <a:cubicBezTo>
                  <a:pt x="34926" y="101067"/>
                  <a:pt x="44169" y="106082"/>
                  <a:pt x="50363" y="105885"/>
                </a:cubicBezTo>
                <a:cubicBezTo>
                  <a:pt x="56557" y="105688"/>
                  <a:pt x="64620" y="101460"/>
                  <a:pt x="68061" y="95856"/>
                </a:cubicBezTo>
                <a:cubicBezTo>
                  <a:pt x="71502" y="90252"/>
                  <a:pt x="71306" y="86516"/>
                  <a:pt x="71011" y="72259"/>
                </a:cubicBezTo>
                <a:cubicBezTo>
                  <a:pt x="70716" y="58002"/>
                  <a:pt x="73567" y="22310"/>
                  <a:pt x="66291" y="10315"/>
                </a:cubicBezTo>
                <a:cubicBezTo>
                  <a:pt x="59015" y="-1680"/>
                  <a:pt x="37974" y="-106"/>
                  <a:pt x="27355" y="2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77" name="Google Shape;177;p17"/>
          <p:cNvSpPr/>
          <p:nvPr/>
        </p:nvSpPr>
        <p:spPr>
          <a:xfrm>
            <a:off x="-535041" y="3525347"/>
            <a:ext cx="2747950" cy="1987825"/>
          </a:xfrm>
          <a:custGeom>
            <a:rect b="b" l="l" r="r" t="t"/>
            <a:pathLst>
              <a:path extrusionOk="0" h="79513" w="109918">
                <a:moveTo>
                  <a:pt x="754" y="23578"/>
                </a:moveTo>
                <a:cubicBezTo>
                  <a:pt x="557" y="12271"/>
                  <a:pt x="3114" y="9715"/>
                  <a:pt x="7833" y="5880"/>
                </a:cubicBezTo>
                <a:cubicBezTo>
                  <a:pt x="12553" y="2046"/>
                  <a:pt x="22778" y="-1395"/>
                  <a:pt x="29071" y="571"/>
                </a:cubicBezTo>
                <a:cubicBezTo>
                  <a:pt x="35364" y="2538"/>
                  <a:pt x="41361" y="9518"/>
                  <a:pt x="45589" y="17679"/>
                </a:cubicBezTo>
                <a:cubicBezTo>
                  <a:pt x="49817" y="25840"/>
                  <a:pt x="45589" y="44914"/>
                  <a:pt x="54438" y="49535"/>
                </a:cubicBezTo>
                <a:cubicBezTo>
                  <a:pt x="63287" y="54156"/>
                  <a:pt x="89442" y="44423"/>
                  <a:pt x="98684" y="45406"/>
                </a:cubicBezTo>
                <a:cubicBezTo>
                  <a:pt x="107926" y="46389"/>
                  <a:pt x="109499" y="50716"/>
                  <a:pt x="109892" y="55435"/>
                </a:cubicBezTo>
                <a:cubicBezTo>
                  <a:pt x="110285" y="60155"/>
                  <a:pt x="106254" y="69889"/>
                  <a:pt x="101043" y="73723"/>
                </a:cubicBezTo>
                <a:cubicBezTo>
                  <a:pt x="95832" y="77558"/>
                  <a:pt x="93964" y="78442"/>
                  <a:pt x="78626" y="78442"/>
                </a:cubicBezTo>
                <a:cubicBezTo>
                  <a:pt x="63288" y="78442"/>
                  <a:pt x="21992" y="82867"/>
                  <a:pt x="9013" y="73723"/>
                </a:cubicBezTo>
                <a:cubicBezTo>
                  <a:pt x="-3966" y="64579"/>
                  <a:pt x="951" y="34885"/>
                  <a:pt x="754" y="2357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78" name="Google Shape;178;p17"/>
          <p:cNvSpPr/>
          <p:nvPr/>
        </p:nvSpPr>
        <p:spPr>
          <a:xfrm rot="-4180168">
            <a:off x="-826353" y="-453260"/>
            <a:ext cx="2217727" cy="1530570"/>
          </a:xfrm>
          <a:custGeom>
            <a:rect b="b" l="l" r="r" t="t"/>
            <a:pathLst>
              <a:path extrusionOk="0" h="51729" w="74953">
                <a:moveTo>
                  <a:pt x="2052" y="38371"/>
                </a:moveTo>
                <a:cubicBezTo>
                  <a:pt x="4707" y="45057"/>
                  <a:pt x="12179" y="48203"/>
                  <a:pt x="20930" y="50169"/>
                </a:cubicBezTo>
                <a:cubicBezTo>
                  <a:pt x="29681" y="52135"/>
                  <a:pt x="45806" y="52332"/>
                  <a:pt x="54557" y="50169"/>
                </a:cubicBezTo>
                <a:cubicBezTo>
                  <a:pt x="63308" y="48006"/>
                  <a:pt x="70879" y="43975"/>
                  <a:pt x="73435" y="37191"/>
                </a:cubicBezTo>
                <a:cubicBezTo>
                  <a:pt x="75991" y="30407"/>
                  <a:pt x="75401" y="15658"/>
                  <a:pt x="69895" y="9464"/>
                </a:cubicBezTo>
                <a:cubicBezTo>
                  <a:pt x="64389" y="3270"/>
                  <a:pt x="51214" y="-73"/>
                  <a:pt x="40398" y="25"/>
                </a:cubicBezTo>
                <a:cubicBezTo>
                  <a:pt x="29583" y="123"/>
                  <a:pt x="11393" y="3663"/>
                  <a:pt x="5002" y="10054"/>
                </a:cubicBezTo>
                <a:cubicBezTo>
                  <a:pt x="-1389" y="16445"/>
                  <a:pt x="-603" y="31685"/>
                  <a:pt x="2052" y="3837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79" name="Google Shape;179;p17"/>
          <p:cNvSpPr/>
          <p:nvPr/>
        </p:nvSpPr>
        <p:spPr>
          <a:xfrm>
            <a:off x="3892346" y="-713199"/>
            <a:ext cx="6237175" cy="1328900"/>
          </a:xfrm>
          <a:custGeom>
            <a:rect b="b" l="l" r="r" t="t"/>
            <a:pathLst>
              <a:path extrusionOk="0" h="53156" w="249487">
                <a:moveTo>
                  <a:pt x="19517" y="528"/>
                </a:moveTo>
                <a:cubicBezTo>
                  <a:pt x="-1917" y="2495"/>
                  <a:pt x="246" y="9279"/>
                  <a:pt x="49" y="15867"/>
                </a:cubicBezTo>
                <a:cubicBezTo>
                  <a:pt x="-148" y="22455"/>
                  <a:pt x="2605" y="35040"/>
                  <a:pt x="18337" y="40054"/>
                </a:cubicBezTo>
                <a:cubicBezTo>
                  <a:pt x="34069" y="45069"/>
                  <a:pt x="73201" y="45954"/>
                  <a:pt x="94439" y="45954"/>
                </a:cubicBezTo>
                <a:cubicBezTo>
                  <a:pt x="115677" y="45954"/>
                  <a:pt x="131113" y="40054"/>
                  <a:pt x="145763" y="40054"/>
                </a:cubicBezTo>
                <a:cubicBezTo>
                  <a:pt x="160413" y="40054"/>
                  <a:pt x="169950" y="43791"/>
                  <a:pt x="182339" y="45954"/>
                </a:cubicBezTo>
                <a:cubicBezTo>
                  <a:pt x="194728" y="48117"/>
                  <a:pt x="209476" y="53525"/>
                  <a:pt x="220095" y="53033"/>
                </a:cubicBezTo>
                <a:cubicBezTo>
                  <a:pt x="230714" y="52541"/>
                  <a:pt x="241923" y="48805"/>
                  <a:pt x="246052" y="43004"/>
                </a:cubicBezTo>
                <a:cubicBezTo>
                  <a:pt x="250182" y="37203"/>
                  <a:pt x="251460" y="25110"/>
                  <a:pt x="244872" y="18227"/>
                </a:cubicBezTo>
                <a:cubicBezTo>
                  <a:pt x="238285" y="11344"/>
                  <a:pt x="225897" y="4068"/>
                  <a:pt x="206527" y="1708"/>
                </a:cubicBezTo>
                <a:cubicBezTo>
                  <a:pt x="187158" y="-652"/>
                  <a:pt x="159823" y="4265"/>
                  <a:pt x="128655" y="4068"/>
                </a:cubicBezTo>
                <a:cubicBezTo>
                  <a:pt x="97487" y="3871"/>
                  <a:pt x="40951" y="-1438"/>
                  <a:pt x="19517" y="52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80" name="Google Shape;180;p17"/>
          <p:cNvSpPr/>
          <p:nvPr/>
        </p:nvSpPr>
        <p:spPr>
          <a:xfrm rot="10466703">
            <a:off x="300657" y="3295249"/>
            <a:ext cx="177549" cy="184199"/>
          </a:xfrm>
          <a:custGeom>
            <a:rect b="b" l="l" r="r" t="t"/>
            <a:pathLst>
              <a:path extrusionOk="0" h="7368" w="7102">
                <a:moveTo>
                  <a:pt x="3775" y="1"/>
                </a:moveTo>
                <a:cubicBezTo>
                  <a:pt x="3682" y="1"/>
                  <a:pt x="3589" y="5"/>
                  <a:pt x="3496" y="14"/>
                </a:cubicBezTo>
                <a:cubicBezTo>
                  <a:pt x="1945" y="167"/>
                  <a:pt x="634" y="1435"/>
                  <a:pt x="284" y="2964"/>
                </a:cubicBezTo>
                <a:cubicBezTo>
                  <a:pt x="0" y="4144"/>
                  <a:pt x="284" y="6460"/>
                  <a:pt x="1442" y="7160"/>
                </a:cubicBezTo>
                <a:cubicBezTo>
                  <a:pt x="1696" y="7305"/>
                  <a:pt x="1976" y="7367"/>
                  <a:pt x="2269" y="7367"/>
                </a:cubicBezTo>
                <a:cubicBezTo>
                  <a:pt x="3337" y="7367"/>
                  <a:pt x="4572" y="6546"/>
                  <a:pt x="5310" y="5980"/>
                </a:cubicBezTo>
                <a:cubicBezTo>
                  <a:pt x="6337" y="5149"/>
                  <a:pt x="7102" y="3838"/>
                  <a:pt x="6883" y="2527"/>
                </a:cubicBezTo>
                <a:cubicBezTo>
                  <a:pt x="6657" y="1090"/>
                  <a:pt x="5217" y="1"/>
                  <a:pt x="37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 rot="1263053">
            <a:off x="227896" y="3129898"/>
            <a:ext cx="109240" cy="113331"/>
          </a:xfrm>
          <a:custGeom>
            <a:rect b="b" l="l" r="r" t="t"/>
            <a:pathLst>
              <a:path extrusionOk="0" h="7368" w="7102">
                <a:moveTo>
                  <a:pt x="3775" y="1"/>
                </a:moveTo>
                <a:cubicBezTo>
                  <a:pt x="3682" y="1"/>
                  <a:pt x="3589" y="5"/>
                  <a:pt x="3496" y="14"/>
                </a:cubicBezTo>
                <a:cubicBezTo>
                  <a:pt x="1945" y="167"/>
                  <a:pt x="634" y="1435"/>
                  <a:pt x="284" y="2964"/>
                </a:cubicBezTo>
                <a:cubicBezTo>
                  <a:pt x="0" y="4144"/>
                  <a:pt x="284" y="6460"/>
                  <a:pt x="1442" y="7160"/>
                </a:cubicBezTo>
                <a:cubicBezTo>
                  <a:pt x="1696" y="7305"/>
                  <a:pt x="1976" y="7367"/>
                  <a:pt x="2269" y="7367"/>
                </a:cubicBezTo>
                <a:cubicBezTo>
                  <a:pt x="3337" y="7367"/>
                  <a:pt x="4572" y="6546"/>
                  <a:pt x="5310" y="5980"/>
                </a:cubicBezTo>
                <a:cubicBezTo>
                  <a:pt x="6337" y="5149"/>
                  <a:pt x="7102" y="3838"/>
                  <a:pt x="6883" y="2527"/>
                </a:cubicBezTo>
                <a:cubicBezTo>
                  <a:pt x="6657" y="1090"/>
                  <a:pt x="5217" y="1"/>
                  <a:pt x="37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 rot="5535005">
            <a:off x="8184931" y="4166918"/>
            <a:ext cx="1455344" cy="1191518"/>
          </a:xfrm>
          <a:custGeom>
            <a:rect b="b" l="l" r="r" t="t"/>
            <a:pathLst>
              <a:path extrusionOk="0" h="36835" w="44991">
                <a:moveTo>
                  <a:pt x="16309" y="1"/>
                </a:moveTo>
                <a:cubicBezTo>
                  <a:pt x="16042" y="1"/>
                  <a:pt x="15777" y="21"/>
                  <a:pt x="15514" y="65"/>
                </a:cubicBezTo>
                <a:cubicBezTo>
                  <a:pt x="14203" y="284"/>
                  <a:pt x="12914" y="1311"/>
                  <a:pt x="12827" y="2665"/>
                </a:cubicBezTo>
                <a:cubicBezTo>
                  <a:pt x="12739" y="4326"/>
                  <a:pt x="14422" y="5528"/>
                  <a:pt x="16017" y="5899"/>
                </a:cubicBezTo>
                <a:cubicBezTo>
                  <a:pt x="17634" y="6293"/>
                  <a:pt x="19360" y="6118"/>
                  <a:pt x="20911" y="6730"/>
                </a:cubicBezTo>
                <a:cubicBezTo>
                  <a:pt x="22463" y="7320"/>
                  <a:pt x="23752" y="9155"/>
                  <a:pt x="22965" y="10597"/>
                </a:cubicBezTo>
                <a:lnTo>
                  <a:pt x="6315" y="5921"/>
                </a:lnTo>
                <a:lnTo>
                  <a:pt x="6315" y="5921"/>
                </a:lnTo>
                <a:cubicBezTo>
                  <a:pt x="4458" y="7101"/>
                  <a:pt x="5550" y="10270"/>
                  <a:pt x="7582" y="11231"/>
                </a:cubicBezTo>
                <a:cubicBezTo>
                  <a:pt x="9571" y="12149"/>
                  <a:pt x="11931" y="11821"/>
                  <a:pt x="14116" y="12192"/>
                </a:cubicBezTo>
                <a:cubicBezTo>
                  <a:pt x="16301" y="12542"/>
                  <a:pt x="18683" y="14268"/>
                  <a:pt x="18267" y="16453"/>
                </a:cubicBezTo>
                <a:cubicBezTo>
                  <a:pt x="14138" y="16082"/>
                  <a:pt x="10008" y="15732"/>
                  <a:pt x="5878" y="15404"/>
                </a:cubicBezTo>
                <a:cubicBezTo>
                  <a:pt x="5578" y="15381"/>
                  <a:pt x="5262" y="15363"/>
                  <a:pt x="4944" y="15363"/>
                </a:cubicBezTo>
                <a:cubicBezTo>
                  <a:pt x="3807" y="15363"/>
                  <a:pt x="2654" y="15589"/>
                  <a:pt x="2141" y="16563"/>
                </a:cubicBezTo>
                <a:cubicBezTo>
                  <a:pt x="1355" y="18005"/>
                  <a:pt x="2972" y="19753"/>
                  <a:pt x="4611" y="19971"/>
                </a:cubicBezTo>
                <a:cubicBezTo>
                  <a:pt x="4809" y="19995"/>
                  <a:pt x="5006" y="20006"/>
                  <a:pt x="5203" y="20006"/>
                </a:cubicBezTo>
                <a:cubicBezTo>
                  <a:pt x="6635" y="20006"/>
                  <a:pt x="8040" y="19440"/>
                  <a:pt x="9462" y="19228"/>
                </a:cubicBezTo>
                <a:cubicBezTo>
                  <a:pt x="9731" y="19189"/>
                  <a:pt x="10011" y="19168"/>
                  <a:pt x="10293" y="19168"/>
                </a:cubicBezTo>
                <a:cubicBezTo>
                  <a:pt x="11727" y="19168"/>
                  <a:pt x="13219" y="19702"/>
                  <a:pt x="13657" y="20998"/>
                </a:cubicBezTo>
                <a:cubicBezTo>
                  <a:pt x="14116" y="22353"/>
                  <a:pt x="13176" y="23795"/>
                  <a:pt x="11952" y="24494"/>
                </a:cubicBezTo>
                <a:cubicBezTo>
                  <a:pt x="10729" y="25194"/>
                  <a:pt x="9287" y="25325"/>
                  <a:pt x="7910" y="25521"/>
                </a:cubicBezTo>
                <a:cubicBezTo>
                  <a:pt x="6031" y="25784"/>
                  <a:pt x="4086" y="26243"/>
                  <a:pt x="2557" y="27422"/>
                </a:cubicBezTo>
                <a:cubicBezTo>
                  <a:pt x="1027" y="28581"/>
                  <a:pt x="0" y="30547"/>
                  <a:pt x="393" y="32426"/>
                </a:cubicBezTo>
                <a:cubicBezTo>
                  <a:pt x="881" y="34614"/>
                  <a:pt x="3184" y="35843"/>
                  <a:pt x="5464" y="35843"/>
                </a:cubicBezTo>
                <a:cubicBezTo>
                  <a:pt x="6145" y="35843"/>
                  <a:pt x="6823" y="35733"/>
                  <a:pt x="7451" y="35507"/>
                </a:cubicBezTo>
                <a:cubicBezTo>
                  <a:pt x="10183" y="34524"/>
                  <a:pt x="12062" y="32077"/>
                  <a:pt x="13657" y="29629"/>
                </a:cubicBezTo>
                <a:cubicBezTo>
                  <a:pt x="14269" y="28690"/>
                  <a:pt x="14968" y="27619"/>
                  <a:pt x="16082" y="27313"/>
                </a:cubicBezTo>
                <a:cubicBezTo>
                  <a:pt x="16281" y="27259"/>
                  <a:pt x="16480" y="27233"/>
                  <a:pt x="16677" y="27233"/>
                </a:cubicBezTo>
                <a:cubicBezTo>
                  <a:pt x="18056" y="27233"/>
                  <a:pt x="19332" y="28493"/>
                  <a:pt x="19906" y="29870"/>
                </a:cubicBezTo>
                <a:cubicBezTo>
                  <a:pt x="20562" y="31421"/>
                  <a:pt x="20627" y="33147"/>
                  <a:pt x="21370" y="34633"/>
                </a:cubicBezTo>
                <a:cubicBezTo>
                  <a:pt x="21956" y="35822"/>
                  <a:pt x="23221" y="36834"/>
                  <a:pt x="24448" y="36834"/>
                </a:cubicBezTo>
                <a:cubicBezTo>
                  <a:pt x="24777" y="36834"/>
                  <a:pt x="25103" y="36762"/>
                  <a:pt x="25413" y="36600"/>
                </a:cubicBezTo>
                <a:cubicBezTo>
                  <a:pt x="27008" y="35813"/>
                  <a:pt x="26964" y="33453"/>
                  <a:pt x="26134" y="31902"/>
                </a:cubicBezTo>
                <a:cubicBezTo>
                  <a:pt x="25282" y="30350"/>
                  <a:pt x="23883" y="29083"/>
                  <a:pt x="23315" y="27422"/>
                </a:cubicBezTo>
                <a:cubicBezTo>
                  <a:pt x="22747" y="25762"/>
                  <a:pt x="23555" y="23380"/>
                  <a:pt x="25303" y="23380"/>
                </a:cubicBezTo>
                <a:cubicBezTo>
                  <a:pt x="26636" y="23380"/>
                  <a:pt x="27598" y="24779"/>
                  <a:pt x="27816" y="26090"/>
                </a:cubicBezTo>
                <a:cubicBezTo>
                  <a:pt x="28035" y="27422"/>
                  <a:pt x="27816" y="28799"/>
                  <a:pt x="28100" y="30110"/>
                </a:cubicBezTo>
                <a:cubicBezTo>
                  <a:pt x="28551" y="32279"/>
                  <a:pt x="30627" y="34089"/>
                  <a:pt x="32834" y="34089"/>
                </a:cubicBezTo>
                <a:cubicBezTo>
                  <a:pt x="32873" y="34089"/>
                  <a:pt x="32912" y="34088"/>
                  <a:pt x="32951" y="34087"/>
                </a:cubicBezTo>
                <a:cubicBezTo>
                  <a:pt x="35224" y="34043"/>
                  <a:pt x="37321" y="31967"/>
                  <a:pt x="37190" y="29695"/>
                </a:cubicBezTo>
                <a:cubicBezTo>
                  <a:pt x="37103" y="27925"/>
                  <a:pt x="35857" y="26417"/>
                  <a:pt x="34590" y="25194"/>
                </a:cubicBezTo>
                <a:cubicBezTo>
                  <a:pt x="33323" y="23948"/>
                  <a:pt x="31902" y="22768"/>
                  <a:pt x="31247" y="21129"/>
                </a:cubicBezTo>
                <a:cubicBezTo>
                  <a:pt x="30591" y="19491"/>
                  <a:pt x="31050" y="17196"/>
                  <a:pt x="32711" y="16563"/>
                </a:cubicBezTo>
                <a:cubicBezTo>
                  <a:pt x="34371" y="17437"/>
                  <a:pt x="35224" y="19338"/>
                  <a:pt x="35748" y="21151"/>
                </a:cubicBezTo>
                <a:cubicBezTo>
                  <a:pt x="36251" y="22943"/>
                  <a:pt x="36600" y="24888"/>
                  <a:pt x="37715" y="26417"/>
                </a:cubicBezTo>
                <a:cubicBezTo>
                  <a:pt x="38488" y="27478"/>
                  <a:pt x="39818" y="28224"/>
                  <a:pt x="41071" y="28224"/>
                </a:cubicBezTo>
                <a:cubicBezTo>
                  <a:pt x="41624" y="28224"/>
                  <a:pt x="42162" y="28078"/>
                  <a:pt x="42631" y="27750"/>
                </a:cubicBezTo>
                <a:cubicBezTo>
                  <a:pt x="44991" y="26090"/>
                  <a:pt x="38152" y="11952"/>
                  <a:pt x="36644" y="10248"/>
                </a:cubicBezTo>
                <a:cubicBezTo>
                  <a:pt x="32711" y="5659"/>
                  <a:pt x="25041" y="2556"/>
                  <a:pt x="19447" y="655"/>
                </a:cubicBezTo>
                <a:cubicBezTo>
                  <a:pt x="18421" y="307"/>
                  <a:pt x="17352" y="1"/>
                  <a:pt x="163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 rot="-3023305">
            <a:off x="-344704" y="-434919"/>
            <a:ext cx="2254069" cy="1187347"/>
          </a:xfrm>
          <a:custGeom>
            <a:rect b="b" l="l" r="r" t="t"/>
            <a:pathLst>
              <a:path extrusionOk="0" fill="none" h="14706" w="27918">
                <a:moveTo>
                  <a:pt x="1" y="2535"/>
                </a:moveTo>
                <a:cubicBezTo>
                  <a:pt x="2413" y="6122"/>
                  <a:pt x="6796" y="8302"/>
                  <a:pt x="11106" y="8069"/>
                </a:cubicBezTo>
                <a:cubicBezTo>
                  <a:pt x="11780" y="8045"/>
                  <a:pt x="12478" y="7934"/>
                  <a:pt x="13029" y="7555"/>
                </a:cubicBezTo>
                <a:cubicBezTo>
                  <a:pt x="13579" y="7175"/>
                  <a:pt x="13910" y="6416"/>
                  <a:pt x="13653" y="5804"/>
                </a:cubicBezTo>
                <a:cubicBezTo>
                  <a:pt x="13408" y="5229"/>
                  <a:pt x="12698" y="4947"/>
                  <a:pt x="12073" y="4947"/>
                </a:cubicBezTo>
                <a:cubicBezTo>
                  <a:pt x="10310" y="4922"/>
                  <a:pt x="8768" y="6575"/>
                  <a:pt x="8755" y="8338"/>
                </a:cubicBezTo>
                <a:cubicBezTo>
                  <a:pt x="8719" y="10089"/>
                  <a:pt x="10065" y="11718"/>
                  <a:pt x="11767" y="12220"/>
                </a:cubicBezTo>
                <a:cubicBezTo>
                  <a:pt x="13457" y="12710"/>
                  <a:pt x="15355" y="12159"/>
                  <a:pt x="16665" y="10995"/>
                </a:cubicBezTo>
                <a:cubicBezTo>
                  <a:pt x="17155" y="10567"/>
                  <a:pt x="17596" y="9893"/>
                  <a:pt x="17338" y="9294"/>
                </a:cubicBezTo>
                <a:cubicBezTo>
                  <a:pt x="17191" y="8951"/>
                  <a:pt x="16824" y="8718"/>
                  <a:pt x="16457" y="8620"/>
                </a:cubicBezTo>
                <a:cubicBezTo>
                  <a:pt x="14828" y="8192"/>
                  <a:pt x="13212" y="9991"/>
                  <a:pt x="13482" y="11657"/>
                </a:cubicBezTo>
                <a:cubicBezTo>
                  <a:pt x="13763" y="13309"/>
                  <a:pt x="15428" y="14485"/>
                  <a:pt x="17094" y="14595"/>
                </a:cubicBezTo>
                <a:cubicBezTo>
                  <a:pt x="18759" y="14705"/>
                  <a:pt x="20387" y="13971"/>
                  <a:pt x="21746" y="12967"/>
                </a:cubicBezTo>
                <a:cubicBezTo>
                  <a:pt x="25726" y="10077"/>
                  <a:pt x="27917" y="4886"/>
                  <a:pt x="27195" y="0"/>
                </a:cubicBezTo>
              </a:path>
            </a:pathLst>
          </a:custGeom>
          <a:noFill/>
          <a:ln cap="flat" cmpd="sng" w="11625">
            <a:solidFill>
              <a:schemeClr val="dk1"/>
            </a:solidFill>
            <a:prstDash val="solid"/>
            <a:miter lim="122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 txBox="1"/>
          <p:nvPr>
            <p:ph idx="1" type="subTitle"/>
          </p:nvPr>
        </p:nvSpPr>
        <p:spPr>
          <a:xfrm>
            <a:off x="989150" y="2426502"/>
            <a:ext cx="2744400" cy="16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5" name="Google Shape;185;p17"/>
          <p:cNvSpPr txBox="1"/>
          <p:nvPr>
            <p:ph type="title"/>
          </p:nvPr>
        </p:nvSpPr>
        <p:spPr>
          <a:xfrm>
            <a:off x="987275" y="1097598"/>
            <a:ext cx="2748000" cy="15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/>
          <p:nvPr/>
        </p:nvSpPr>
        <p:spPr>
          <a:xfrm flipH="1">
            <a:off x="5551110" y="4608584"/>
            <a:ext cx="3820475" cy="1053125"/>
          </a:xfrm>
          <a:custGeom>
            <a:rect b="b" l="l" r="r" t="t"/>
            <a:pathLst>
              <a:path extrusionOk="0" h="42125" w="152819">
                <a:moveTo>
                  <a:pt x="11065" y="36116"/>
                </a:moveTo>
                <a:cubicBezTo>
                  <a:pt x="2482" y="31864"/>
                  <a:pt x="-1185" y="21006"/>
                  <a:pt x="335" y="15194"/>
                </a:cubicBezTo>
                <a:cubicBezTo>
                  <a:pt x="1855" y="9382"/>
                  <a:pt x="10707" y="3391"/>
                  <a:pt x="20185" y="1245"/>
                </a:cubicBezTo>
                <a:cubicBezTo>
                  <a:pt x="29663" y="-901"/>
                  <a:pt x="47545" y="-96"/>
                  <a:pt x="57202" y="2318"/>
                </a:cubicBezTo>
                <a:cubicBezTo>
                  <a:pt x="66859" y="4732"/>
                  <a:pt x="71151" y="12640"/>
                  <a:pt x="78125" y="15730"/>
                </a:cubicBezTo>
                <a:cubicBezTo>
                  <a:pt x="85099" y="18820"/>
                  <a:pt x="88852" y="20675"/>
                  <a:pt x="99044" y="20859"/>
                </a:cubicBezTo>
                <a:cubicBezTo>
                  <a:pt x="109237" y="21043"/>
                  <a:pt x="130696" y="16433"/>
                  <a:pt x="139280" y="16835"/>
                </a:cubicBezTo>
                <a:cubicBezTo>
                  <a:pt x="147864" y="17237"/>
                  <a:pt x="148624" y="20188"/>
                  <a:pt x="150546" y="23273"/>
                </a:cubicBezTo>
                <a:cubicBezTo>
                  <a:pt x="152468" y="26358"/>
                  <a:pt x="154391" y="32258"/>
                  <a:pt x="150814" y="35343"/>
                </a:cubicBezTo>
                <a:cubicBezTo>
                  <a:pt x="147238" y="38428"/>
                  <a:pt x="145584" y="40887"/>
                  <a:pt x="129087" y="41781"/>
                </a:cubicBezTo>
                <a:cubicBezTo>
                  <a:pt x="112590" y="42675"/>
                  <a:pt x="71504" y="41652"/>
                  <a:pt x="51834" y="40708"/>
                </a:cubicBezTo>
                <a:cubicBezTo>
                  <a:pt x="32164" y="39764"/>
                  <a:pt x="19648" y="40368"/>
                  <a:pt x="11065" y="361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88" name="Google Shape;188;p18"/>
          <p:cNvSpPr/>
          <p:nvPr/>
        </p:nvSpPr>
        <p:spPr>
          <a:xfrm flipH="1">
            <a:off x="7687814" y="2209610"/>
            <a:ext cx="1825000" cy="3581025"/>
          </a:xfrm>
          <a:custGeom>
            <a:rect b="b" l="l" r="r" t="t"/>
            <a:pathLst>
              <a:path extrusionOk="0" h="143241" w="73000">
                <a:moveTo>
                  <a:pt x="46343" y="140046"/>
                </a:moveTo>
                <a:cubicBezTo>
                  <a:pt x="56447" y="137274"/>
                  <a:pt x="66103" y="130479"/>
                  <a:pt x="69948" y="124488"/>
                </a:cubicBezTo>
                <a:cubicBezTo>
                  <a:pt x="73793" y="118497"/>
                  <a:pt x="74419" y="108841"/>
                  <a:pt x="69412" y="104102"/>
                </a:cubicBezTo>
                <a:cubicBezTo>
                  <a:pt x="64405" y="99363"/>
                  <a:pt x="46344" y="100973"/>
                  <a:pt x="39906" y="96055"/>
                </a:cubicBezTo>
                <a:cubicBezTo>
                  <a:pt x="33468" y="91137"/>
                  <a:pt x="30517" y="86309"/>
                  <a:pt x="30785" y="74596"/>
                </a:cubicBezTo>
                <a:cubicBezTo>
                  <a:pt x="31053" y="62883"/>
                  <a:pt x="39816" y="37221"/>
                  <a:pt x="41515" y="25776"/>
                </a:cubicBezTo>
                <a:cubicBezTo>
                  <a:pt x="43214" y="14331"/>
                  <a:pt x="44019" y="10218"/>
                  <a:pt x="40979" y="5926"/>
                </a:cubicBezTo>
                <a:cubicBezTo>
                  <a:pt x="37939" y="1634"/>
                  <a:pt x="29176" y="-243"/>
                  <a:pt x="23275" y="25"/>
                </a:cubicBezTo>
                <a:cubicBezTo>
                  <a:pt x="17374" y="293"/>
                  <a:pt x="9416" y="3155"/>
                  <a:pt x="5571" y="7536"/>
                </a:cubicBezTo>
                <a:cubicBezTo>
                  <a:pt x="1726" y="11917"/>
                  <a:pt x="921" y="17371"/>
                  <a:pt x="206" y="26312"/>
                </a:cubicBezTo>
                <a:cubicBezTo>
                  <a:pt x="-509" y="35253"/>
                  <a:pt x="832" y="46163"/>
                  <a:pt x="1279" y="61184"/>
                </a:cubicBezTo>
                <a:cubicBezTo>
                  <a:pt x="1726" y="76206"/>
                  <a:pt x="1548" y="103119"/>
                  <a:pt x="2889" y="116441"/>
                </a:cubicBezTo>
                <a:cubicBezTo>
                  <a:pt x="4230" y="129764"/>
                  <a:pt x="2084" y="137185"/>
                  <a:pt x="9326" y="141119"/>
                </a:cubicBezTo>
                <a:cubicBezTo>
                  <a:pt x="16568" y="145053"/>
                  <a:pt x="36239" y="142818"/>
                  <a:pt x="46343" y="1400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89" name="Google Shape;189;p18"/>
          <p:cNvSpPr/>
          <p:nvPr/>
        </p:nvSpPr>
        <p:spPr>
          <a:xfrm flipH="1">
            <a:off x="-822791" y="-681994"/>
            <a:ext cx="3014725" cy="1182650"/>
          </a:xfrm>
          <a:custGeom>
            <a:rect b="b" l="l" r="r" t="t"/>
            <a:pathLst>
              <a:path extrusionOk="0" h="47306" w="120589">
                <a:moveTo>
                  <a:pt x="32" y="17282"/>
                </a:moveTo>
                <a:cubicBezTo>
                  <a:pt x="-533" y="23334"/>
                  <a:pt x="6504" y="34668"/>
                  <a:pt x="14880" y="39647"/>
                </a:cubicBezTo>
                <a:cubicBezTo>
                  <a:pt x="23256" y="44626"/>
                  <a:pt x="39022" y="48072"/>
                  <a:pt x="50288" y="47158"/>
                </a:cubicBezTo>
                <a:cubicBezTo>
                  <a:pt x="61554" y="46244"/>
                  <a:pt x="74430" y="34809"/>
                  <a:pt x="82477" y="34163"/>
                </a:cubicBezTo>
                <a:cubicBezTo>
                  <a:pt x="90524" y="33517"/>
                  <a:pt x="93028" y="42031"/>
                  <a:pt x="98572" y="43283"/>
                </a:cubicBezTo>
                <a:cubicBezTo>
                  <a:pt x="104116" y="44535"/>
                  <a:pt x="112134" y="44844"/>
                  <a:pt x="115739" y="41673"/>
                </a:cubicBezTo>
                <a:cubicBezTo>
                  <a:pt x="119344" y="38502"/>
                  <a:pt x="121516" y="30200"/>
                  <a:pt x="120203" y="24257"/>
                </a:cubicBezTo>
                <a:cubicBezTo>
                  <a:pt x="118891" y="18314"/>
                  <a:pt x="117252" y="10040"/>
                  <a:pt x="107864" y="6016"/>
                </a:cubicBezTo>
                <a:cubicBezTo>
                  <a:pt x="98476" y="1992"/>
                  <a:pt x="78805" y="562"/>
                  <a:pt x="63873" y="115"/>
                </a:cubicBezTo>
                <a:cubicBezTo>
                  <a:pt x="48941" y="-332"/>
                  <a:pt x="28912" y="473"/>
                  <a:pt x="18272" y="3334"/>
                </a:cubicBezTo>
                <a:cubicBezTo>
                  <a:pt x="7632" y="6195"/>
                  <a:pt x="597" y="11230"/>
                  <a:pt x="32" y="172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grpSp>
        <p:nvGrpSpPr>
          <p:cNvPr id="190" name="Google Shape;190;p18"/>
          <p:cNvGrpSpPr/>
          <p:nvPr/>
        </p:nvGrpSpPr>
        <p:grpSpPr>
          <a:xfrm flipH="1" rot="-3710987">
            <a:off x="8203228" y="-524898"/>
            <a:ext cx="1063493" cy="1180360"/>
            <a:chOff x="1817850" y="2399450"/>
            <a:chExt cx="857675" cy="951925"/>
          </a:xfrm>
        </p:grpSpPr>
        <p:sp>
          <p:nvSpPr>
            <p:cNvPr id="191" name="Google Shape;191;p18"/>
            <p:cNvSpPr/>
            <p:nvPr/>
          </p:nvSpPr>
          <p:spPr>
            <a:xfrm>
              <a:off x="1817850" y="2399450"/>
              <a:ext cx="857675" cy="951925"/>
            </a:xfrm>
            <a:custGeom>
              <a:rect b="b" l="l" r="r" t="t"/>
              <a:pathLst>
                <a:path extrusionOk="0" h="38077" w="34307">
                  <a:moveTo>
                    <a:pt x="16477" y="1"/>
                  </a:moveTo>
                  <a:cubicBezTo>
                    <a:pt x="15504" y="1"/>
                    <a:pt x="14593" y="66"/>
                    <a:pt x="13788" y="213"/>
                  </a:cubicBezTo>
                  <a:cubicBezTo>
                    <a:pt x="10860" y="738"/>
                    <a:pt x="8260" y="2224"/>
                    <a:pt x="6272" y="4452"/>
                  </a:cubicBezTo>
                  <a:cubicBezTo>
                    <a:pt x="4261" y="6747"/>
                    <a:pt x="2754" y="9522"/>
                    <a:pt x="1683" y="12362"/>
                  </a:cubicBezTo>
                  <a:cubicBezTo>
                    <a:pt x="569" y="15378"/>
                    <a:pt x="1" y="18655"/>
                    <a:pt x="481" y="21846"/>
                  </a:cubicBezTo>
                  <a:cubicBezTo>
                    <a:pt x="940" y="25058"/>
                    <a:pt x="2448" y="28030"/>
                    <a:pt x="3956" y="30848"/>
                  </a:cubicBezTo>
                  <a:cubicBezTo>
                    <a:pt x="4655" y="32159"/>
                    <a:pt x="5354" y="33536"/>
                    <a:pt x="6337" y="34672"/>
                  </a:cubicBezTo>
                  <a:cubicBezTo>
                    <a:pt x="7321" y="35830"/>
                    <a:pt x="8632" y="36617"/>
                    <a:pt x="10074" y="37119"/>
                  </a:cubicBezTo>
                  <a:cubicBezTo>
                    <a:pt x="11516" y="37600"/>
                    <a:pt x="13067" y="37797"/>
                    <a:pt x="14597" y="37928"/>
                  </a:cubicBezTo>
                  <a:cubicBezTo>
                    <a:pt x="15706" y="38018"/>
                    <a:pt x="16826" y="38077"/>
                    <a:pt x="17942" y="38077"/>
                  </a:cubicBezTo>
                  <a:cubicBezTo>
                    <a:pt x="18453" y="38077"/>
                    <a:pt x="18962" y="38065"/>
                    <a:pt x="19470" y="38037"/>
                  </a:cubicBezTo>
                  <a:cubicBezTo>
                    <a:pt x="22747" y="37906"/>
                    <a:pt x="26025" y="37338"/>
                    <a:pt x="29171" y="36355"/>
                  </a:cubicBezTo>
                  <a:cubicBezTo>
                    <a:pt x="30526" y="35918"/>
                    <a:pt x="32274" y="35524"/>
                    <a:pt x="33105" y="34213"/>
                  </a:cubicBezTo>
                  <a:cubicBezTo>
                    <a:pt x="33869" y="33077"/>
                    <a:pt x="33476" y="27505"/>
                    <a:pt x="32973" y="27505"/>
                  </a:cubicBezTo>
                  <a:lnTo>
                    <a:pt x="25697" y="27614"/>
                  </a:lnTo>
                  <a:cubicBezTo>
                    <a:pt x="24561" y="27636"/>
                    <a:pt x="23425" y="27658"/>
                    <a:pt x="22288" y="27658"/>
                  </a:cubicBezTo>
                  <a:cubicBezTo>
                    <a:pt x="21240" y="27658"/>
                    <a:pt x="20191" y="27571"/>
                    <a:pt x="19251" y="27068"/>
                  </a:cubicBezTo>
                  <a:cubicBezTo>
                    <a:pt x="17678" y="26194"/>
                    <a:pt x="16520" y="24468"/>
                    <a:pt x="15952" y="22742"/>
                  </a:cubicBezTo>
                  <a:cubicBezTo>
                    <a:pt x="15384" y="21015"/>
                    <a:pt x="15318" y="19027"/>
                    <a:pt x="16170" y="17388"/>
                  </a:cubicBezTo>
                  <a:cubicBezTo>
                    <a:pt x="16913" y="15968"/>
                    <a:pt x="18246" y="14788"/>
                    <a:pt x="19819" y="14438"/>
                  </a:cubicBezTo>
                  <a:cubicBezTo>
                    <a:pt x="19898" y="14420"/>
                    <a:pt x="19986" y="14412"/>
                    <a:pt x="20082" y="14412"/>
                  </a:cubicBezTo>
                  <a:cubicBezTo>
                    <a:pt x="21993" y="14412"/>
                    <a:pt x="27216" y="17778"/>
                    <a:pt x="28734" y="18568"/>
                  </a:cubicBezTo>
                  <a:cubicBezTo>
                    <a:pt x="29389" y="18903"/>
                    <a:pt x="30184" y="19297"/>
                    <a:pt x="30948" y="19297"/>
                  </a:cubicBezTo>
                  <a:cubicBezTo>
                    <a:pt x="31230" y="19297"/>
                    <a:pt x="31507" y="19244"/>
                    <a:pt x="31772" y="19114"/>
                  </a:cubicBezTo>
                  <a:cubicBezTo>
                    <a:pt x="32689" y="18655"/>
                    <a:pt x="32973" y="17563"/>
                    <a:pt x="33170" y="16645"/>
                  </a:cubicBezTo>
                  <a:cubicBezTo>
                    <a:pt x="34306" y="12188"/>
                    <a:pt x="33695" y="7337"/>
                    <a:pt x="31509" y="3294"/>
                  </a:cubicBezTo>
                  <a:cubicBezTo>
                    <a:pt x="31114" y="2541"/>
                    <a:pt x="22565" y="1"/>
                    <a:pt x="16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1940775" y="2673575"/>
              <a:ext cx="203925" cy="99725"/>
            </a:xfrm>
            <a:custGeom>
              <a:rect b="b" l="l" r="r" t="t"/>
              <a:pathLst>
                <a:path extrusionOk="0" h="3989" w="8157">
                  <a:moveTo>
                    <a:pt x="477" y="0"/>
                  </a:moveTo>
                  <a:cubicBezTo>
                    <a:pt x="330" y="0"/>
                    <a:pt x="190" y="60"/>
                    <a:pt x="109" y="196"/>
                  </a:cubicBezTo>
                  <a:cubicBezTo>
                    <a:pt x="0" y="392"/>
                    <a:pt x="22" y="720"/>
                    <a:pt x="240" y="829"/>
                  </a:cubicBezTo>
                  <a:cubicBezTo>
                    <a:pt x="2600" y="1944"/>
                    <a:pt x="4960" y="2993"/>
                    <a:pt x="7407" y="3954"/>
                  </a:cubicBezTo>
                  <a:cubicBezTo>
                    <a:pt x="7467" y="3978"/>
                    <a:pt x="7524" y="3989"/>
                    <a:pt x="7576" y="3989"/>
                  </a:cubicBezTo>
                  <a:cubicBezTo>
                    <a:pt x="8001" y="3989"/>
                    <a:pt x="8156" y="3274"/>
                    <a:pt x="7670" y="3080"/>
                  </a:cubicBezTo>
                  <a:cubicBezTo>
                    <a:pt x="5332" y="2140"/>
                    <a:pt x="2994" y="1157"/>
                    <a:pt x="743" y="65"/>
                  </a:cubicBezTo>
                  <a:cubicBezTo>
                    <a:pt x="660" y="23"/>
                    <a:pt x="567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1901575" y="2826900"/>
              <a:ext cx="236900" cy="34700"/>
            </a:xfrm>
            <a:custGeom>
              <a:rect b="b" l="l" r="r" t="t"/>
              <a:pathLst>
                <a:path extrusionOk="0" h="1388" w="9476">
                  <a:moveTo>
                    <a:pt x="531" y="0"/>
                  </a:moveTo>
                  <a:cubicBezTo>
                    <a:pt x="34" y="0"/>
                    <a:pt x="0" y="819"/>
                    <a:pt x="563" y="902"/>
                  </a:cubicBezTo>
                  <a:cubicBezTo>
                    <a:pt x="2642" y="1232"/>
                    <a:pt x="4720" y="1387"/>
                    <a:pt x="6818" y="1387"/>
                  </a:cubicBezTo>
                  <a:cubicBezTo>
                    <a:pt x="7498" y="1387"/>
                    <a:pt x="8181" y="1371"/>
                    <a:pt x="8866" y="1339"/>
                  </a:cubicBezTo>
                  <a:cubicBezTo>
                    <a:pt x="9421" y="1318"/>
                    <a:pt x="9476" y="442"/>
                    <a:pt x="8949" y="442"/>
                  </a:cubicBezTo>
                  <a:cubicBezTo>
                    <a:pt x="8936" y="442"/>
                    <a:pt x="8923" y="442"/>
                    <a:pt x="8910" y="443"/>
                  </a:cubicBezTo>
                  <a:cubicBezTo>
                    <a:pt x="8230" y="475"/>
                    <a:pt x="7550" y="492"/>
                    <a:pt x="6871" y="492"/>
                  </a:cubicBezTo>
                  <a:cubicBezTo>
                    <a:pt x="4776" y="492"/>
                    <a:pt x="2685" y="336"/>
                    <a:pt x="607" y="6"/>
                  </a:cubicBezTo>
                  <a:cubicBezTo>
                    <a:pt x="580" y="2"/>
                    <a:pt x="555" y="0"/>
                    <a:pt x="5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1929775" y="2921925"/>
              <a:ext cx="234700" cy="99975"/>
            </a:xfrm>
            <a:custGeom>
              <a:rect b="b" l="l" r="r" t="t"/>
              <a:pathLst>
                <a:path extrusionOk="0" h="3999" w="9388">
                  <a:moveTo>
                    <a:pt x="8842" y="0"/>
                  </a:moveTo>
                  <a:cubicBezTo>
                    <a:pt x="8791" y="0"/>
                    <a:pt x="8737" y="9"/>
                    <a:pt x="8678" y="29"/>
                  </a:cubicBezTo>
                  <a:cubicBezTo>
                    <a:pt x="5925" y="947"/>
                    <a:pt x="3193" y="1996"/>
                    <a:pt x="484" y="3132"/>
                  </a:cubicBezTo>
                  <a:cubicBezTo>
                    <a:pt x="0" y="3325"/>
                    <a:pt x="287" y="3998"/>
                    <a:pt x="739" y="3998"/>
                  </a:cubicBezTo>
                  <a:cubicBezTo>
                    <a:pt x="797" y="3998"/>
                    <a:pt x="858" y="3987"/>
                    <a:pt x="921" y="3962"/>
                  </a:cubicBezTo>
                  <a:cubicBezTo>
                    <a:pt x="3543" y="2826"/>
                    <a:pt x="6187" y="1821"/>
                    <a:pt x="8896" y="925"/>
                  </a:cubicBezTo>
                  <a:cubicBezTo>
                    <a:pt x="9388" y="728"/>
                    <a:pt x="9295" y="0"/>
                    <a:pt x="8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2003050" y="3034375"/>
              <a:ext cx="176875" cy="136525"/>
            </a:xfrm>
            <a:custGeom>
              <a:rect b="b" l="l" r="r" t="t"/>
              <a:pathLst>
                <a:path extrusionOk="0" h="5461" w="7075">
                  <a:moveTo>
                    <a:pt x="6408" y="1"/>
                  </a:moveTo>
                  <a:cubicBezTo>
                    <a:pt x="6312" y="1"/>
                    <a:pt x="6211" y="36"/>
                    <a:pt x="6118" y="120"/>
                  </a:cubicBezTo>
                  <a:cubicBezTo>
                    <a:pt x="4261" y="1693"/>
                    <a:pt x="2316" y="3201"/>
                    <a:pt x="328" y="4577"/>
                  </a:cubicBezTo>
                  <a:cubicBezTo>
                    <a:pt x="131" y="4730"/>
                    <a:pt x="0" y="4971"/>
                    <a:pt x="131" y="5211"/>
                  </a:cubicBezTo>
                  <a:cubicBezTo>
                    <a:pt x="210" y="5353"/>
                    <a:pt x="391" y="5460"/>
                    <a:pt x="567" y="5460"/>
                  </a:cubicBezTo>
                  <a:cubicBezTo>
                    <a:pt x="636" y="5460"/>
                    <a:pt x="704" y="5444"/>
                    <a:pt x="765" y="5408"/>
                  </a:cubicBezTo>
                  <a:cubicBezTo>
                    <a:pt x="2841" y="3965"/>
                    <a:pt x="4829" y="2436"/>
                    <a:pt x="6730" y="797"/>
                  </a:cubicBezTo>
                  <a:cubicBezTo>
                    <a:pt x="7074" y="487"/>
                    <a:pt x="6768" y="1"/>
                    <a:pt x="64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2158175" y="3108200"/>
              <a:ext cx="110825" cy="149525"/>
            </a:xfrm>
            <a:custGeom>
              <a:rect b="b" l="l" r="r" t="t"/>
              <a:pathLst>
                <a:path extrusionOk="0" h="5981" w="4433">
                  <a:moveTo>
                    <a:pt x="3775" y="1"/>
                  </a:moveTo>
                  <a:cubicBezTo>
                    <a:pt x="3649" y="1"/>
                    <a:pt x="3523" y="54"/>
                    <a:pt x="3431" y="182"/>
                  </a:cubicBezTo>
                  <a:cubicBezTo>
                    <a:pt x="2317" y="1865"/>
                    <a:pt x="1224" y="3547"/>
                    <a:pt x="197" y="5273"/>
                  </a:cubicBezTo>
                  <a:cubicBezTo>
                    <a:pt x="0" y="5638"/>
                    <a:pt x="309" y="5981"/>
                    <a:pt x="611" y="5981"/>
                  </a:cubicBezTo>
                  <a:cubicBezTo>
                    <a:pt x="744" y="5981"/>
                    <a:pt x="875" y="5914"/>
                    <a:pt x="962" y="5754"/>
                  </a:cubicBezTo>
                  <a:cubicBezTo>
                    <a:pt x="1989" y="4050"/>
                    <a:pt x="3082" y="2323"/>
                    <a:pt x="4196" y="685"/>
                  </a:cubicBezTo>
                  <a:cubicBezTo>
                    <a:pt x="4432" y="354"/>
                    <a:pt x="4101" y="1"/>
                    <a:pt x="3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2352625" y="3154100"/>
              <a:ext cx="26550" cy="118400"/>
            </a:xfrm>
            <a:custGeom>
              <a:rect b="b" l="l" r="r" t="t"/>
              <a:pathLst>
                <a:path extrusionOk="0" h="4736" w="1062">
                  <a:moveTo>
                    <a:pt x="585" y="1"/>
                  </a:moveTo>
                  <a:cubicBezTo>
                    <a:pt x="367" y="1"/>
                    <a:pt x="155" y="138"/>
                    <a:pt x="155" y="422"/>
                  </a:cubicBezTo>
                  <a:cubicBezTo>
                    <a:pt x="111" y="1711"/>
                    <a:pt x="67" y="3000"/>
                    <a:pt x="23" y="4290"/>
                  </a:cubicBezTo>
                  <a:cubicBezTo>
                    <a:pt x="1" y="4582"/>
                    <a:pt x="238" y="4735"/>
                    <a:pt x="474" y="4735"/>
                  </a:cubicBezTo>
                  <a:cubicBezTo>
                    <a:pt x="697" y="4735"/>
                    <a:pt x="919" y="4598"/>
                    <a:pt x="919" y="4311"/>
                  </a:cubicBezTo>
                  <a:cubicBezTo>
                    <a:pt x="985" y="3022"/>
                    <a:pt x="1029" y="1733"/>
                    <a:pt x="1050" y="466"/>
                  </a:cubicBezTo>
                  <a:cubicBezTo>
                    <a:pt x="1062" y="160"/>
                    <a:pt x="820" y="1"/>
                    <a:pt x="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2464625" y="3151875"/>
              <a:ext cx="26250" cy="105650"/>
            </a:xfrm>
            <a:custGeom>
              <a:rect b="b" l="l" r="r" t="t"/>
              <a:pathLst>
                <a:path extrusionOk="0" h="4226" w="1050">
                  <a:moveTo>
                    <a:pt x="451" y="1"/>
                  </a:moveTo>
                  <a:cubicBezTo>
                    <a:pt x="424" y="1"/>
                    <a:pt x="398" y="3"/>
                    <a:pt x="372" y="8"/>
                  </a:cubicBezTo>
                  <a:cubicBezTo>
                    <a:pt x="110" y="52"/>
                    <a:pt x="23" y="292"/>
                    <a:pt x="23" y="555"/>
                  </a:cubicBezTo>
                  <a:cubicBezTo>
                    <a:pt x="132" y="1603"/>
                    <a:pt x="132" y="2696"/>
                    <a:pt x="23" y="3767"/>
                  </a:cubicBezTo>
                  <a:cubicBezTo>
                    <a:pt x="1" y="4007"/>
                    <a:pt x="198" y="4226"/>
                    <a:pt x="460" y="4226"/>
                  </a:cubicBezTo>
                  <a:cubicBezTo>
                    <a:pt x="700" y="4226"/>
                    <a:pt x="919" y="4051"/>
                    <a:pt x="919" y="3789"/>
                  </a:cubicBezTo>
                  <a:cubicBezTo>
                    <a:pt x="1050" y="2674"/>
                    <a:pt x="1028" y="1538"/>
                    <a:pt x="919" y="358"/>
                  </a:cubicBezTo>
                  <a:cubicBezTo>
                    <a:pt x="899" y="145"/>
                    <a:pt x="657" y="1"/>
                    <a:pt x="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2091625" y="2521225"/>
              <a:ext cx="113900" cy="161775"/>
            </a:xfrm>
            <a:custGeom>
              <a:rect b="b" l="l" r="r" t="t"/>
              <a:pathLst>
                <a:path extrusionOk="0" h="6471" w="4556">
                  <a:moveTo>
                    <a:pt x="632" y="0"/>
                  </a:moveTo>
                  <a:cubicBezTo>
                    <a:pt x="323" y="0"/>
                    <a:pt x="0" y="317"/>
                    <a:pt x="193" y="674"/>
                  </a:cubicBezTo>
                  <a:cubicBezTo>
                    <a:pt x="1264" y="2553"/>
                    <a:pt x="2357" y="4432"/>
                    <a:pt x="3515" y="6268"/>
                  </a:cubicBezTo>
                  <a:cubicBezTo>
                    <a:pt x="3617" y="6411"/>
                    <a:pt x="3766" y="6471"/>
                    <a:pt x="3913" y="6471"/>
                  </a:cubicBezTo>
                  <a:cubicBezTo>
                    <a:pt x="4238" y="6471"/>
                    <a:pt x="4556" y="6177"/>
                    <a:pt x="4345" y="5831"/>
                  </a:cubicBezTo>
                  <a:cubicBezTo>
                    <a:pt x="3165" y="3995"/>
                    <a:pt x="2073" y="2116"/>
                    <a:pt x="1002" y="237"/>
                  </a:cubicBezTo>
                  <a:cubicBezTo>
                    <a:pt x="918" y="70"/>
                    <a:pt x="777" y="0"/>
                    <a:pt x="6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2256000" y="2473300"/>
              <a:ext cx="63650" cy="195900"/>
            </a:xfrm>
            <a:custGeom>
              <a:rect b="b" l="l" r="r" t="t"/>
              <a:pathLst>
                <a:path extrusionOk="0" h="7836" w="2546">
                  <a:moveTo>
                    <a:pt x="535" y="0"/>
                  </a:moveTo>
                  <a:cubicBezTo>
                    <a:pt x="272" y="0"/>
                    <a:pt x="1" y="205"/>
                    <a:pt x="64" y="537"/>
                  </a:cubicBezTo>
                  <a:cubicBezTo>
                    <a:pt x="545" y="2853"/>
                    <a:pt x="1070" y="5147"/>
                    <a:pt x="1572" y="7486"/>
                  </a:cubicBezTo>
                  <a:cubicBezTo>
                    <a:pt x="1626" y="7729"/>
                    <a:pt x="1811" y="7835"/>
                    <a:pt x="2000" y="7835"/>
                  </a:cubicBezTo>
                  <a:cubicBezTo>
                    <a:pt x="2268" y="7835"/>
                    <a:pt x="2545" y="7622"/>
                    <a:pt x="2468" y="7289"/>
                  </a:cubicBezTo>
                  <a:cubicBezTo>
                    <a:pt x="1966" y="4973"/>
                    <a:pt x="1463" y="2678"/>
                    <a:pt x="960" y="340"/>
                  </a:cubicBezTo>
                  <a:cubicBezTo>
                    <a:pt x="906" y="104"/>
                    <a:pt x="723" y="0"/>
                    <a:pt x="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2394175" y="2491700"/>
              <a:ext cx="51300" cy="192125"/>
            </a:xfrm>
            <a:custGeom>
              <a:rect b="b" l="l" r="r" t="t"/>
              <a:pathLst>
                <a:path extrusionOk="0" h="7685" w="2052">
                  <a:moveTo>
                    <a:pt x="1494" y="1"/>
                  </a:moveTo>
                  <a:cubicBezTo>
                    <a:pt x="1321" y="1"/>
                    <a:pt x="1152" y="91"/>
                    <a:pt x="1093" y="304"/>
                  </a:cubicBezTo>
                  <a:cubicBezTo>
                    <a:pt x="350" y="2532"/>
                    <a:pt x="0" y="4892"/>
                    <a:pt x="22" y="7230"/>
                  </a:cubicBezTo>
                  <a:cubicBezTo>
                    <a:pt x="22" y="7525"/>
                    <a:pt x="275" y="7684"/>
                    <a:pt x="512" y="7684"/>
                  </a:cubicBezTo>
                  <a:cubicBezTo>
                    <a:pt x="732" y="7684"/>
                    <a:pt x="939" y="7547"/>
                    <a:pt x="918" y="7252"/>
                  </a:cubicBezTo>
                  <a:cubicBezTo>
                    <a:pt x="896" y="4958"/>
                    <a:pt x="1224" y="2729"/>
                    <a:pt x="1945" y="544"/>
                  </a:cubicBezTo>
                  <a:cubicBezTo>
                    <a:pt x="2052" y="223"/>
                    <a:pt x="1767" y="1"/>
                    <a:pt x="1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2514600" y="2535450"/>
              <a:ext cx="35850" cy="210725"/>
            </a:xfrm>
            <a:custGeom>
              <a:rect b="b" l="l" r="r" t="t"/>
              <a:pathLst>
                <a:path extrusionOk="0" h="8429" w="1434">
                  <a:moveTo>
                    <a:pt x="971" y="1"/>
                  </a:moveTo>
                  <a:cubicBezTo>
                    <a:pt x="755" y="1"/>
                    <a:pt x="536" y="138"/>
                    <a:pt x="515" y="433"/>
                  </a:cubicBezTo>
                  <a:cubicBezTo>
                    <a:pt x="253" y="2946"/>
                    <a:pt x="100" y="5458"/>
                    <a:pt x="12" y="7971"/>
                  </a:cubicBezTo>
                  <a:cubicBezTo>
                    <a:pt x="1" y="8269"/>
                    <a:pt x="247" y="8428"/>
                    <a:pt x="484" y="8428"/>
                  </a:cubicBezTo>
                  <a:cubicBezTo>
                    <a:pt x="700" y="8428"/>
                    <a:pt x="908" y="8296"/>
                    <a:pt x="908" y="8015"/>
                  </a:cubicBezTo>
                  <a:cubicBezTo>
                    <a:pt x="974" y="5480"/>
                    <a:pt x="1127" y="2967"/>
                    <a:pt x="1411" y="455"/>
                  </a:cubicBezTo>
                  <a:cubicBezTo>
                    <a:pt x="1433" y="160"/>
                    <a:pt x="120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18"/>
          <p:cNvSpPr/>
          <p:nvPr/>
        </p:nvSpPr>
        <p:spPr>
          <a:xfrm rot="-544738">
            <a:off x="-640703" y="3893383"/>
            <a:ext cx="1377839" cy="1590595"/>
          </a:xfrm>
          <a:custGeom>
            <a:rect b="b" l="l" r="r" t="t"/>
            <a:pathLst>
              <a:path extrusionOk="0" h="63622" w="55112">
                <a:moveTo>
                  <a:pt x="6985" y="55843"/>
                </a:moveTo>
                <a:cubicBezTo>
                  <a:pt x="11679" y="61610"/>
                  <a:pt x="20710" y="63577"/>
                  <a:pt x="28176" y="63622"/>
                </a:cubicBezTo>
                <a:cubicBezTo>
                  <a:pt x="35642" y="63667"/>
                  <a:pt x="48249" y="61476"/>
                  <a:pt x="51781" y="56111"/>
                </a:cubicBezTo>
                <a:cubicBezTo>
                  <a:pt x="55313" y="50746"/>
                  <a:pt x="48875" y="39346"/>
                  <a:pt x="49367" y="31433"/>
                </a:cubicBezTo>
                <a:cubicBezTo>
                  <a:pt x="49859" y="23520"/>
                  <a:pt x="56788" y="13774"/>
                  <a:pt x="54731" y="8633"/>
                </a:cubicBezTo>
                <a:cubicBezTo>
                  <a:pt x="52674" y="3492"/>
                  <a:pt x="45074" y="1390"/>
                  <a:pt x="37027" y="585"/>
                </a:cubicBezTo>
                <a:cubicBezTo>
                  <a:pt x="28980" y="-220"/>
                  <a:pt x="12618" y="-935"/>
                  <a:pt x="6448" y="3804"/>
                </a:cubicBezTo>
                <a:cubicBezTo>
                  <a:pt x="279" y="8543"/>
                  <a:pt x="-79" y="20346"/>
                  <a:pt x="10" y="29019"/>
                </a:cubicBezTo>
                <a:cubicBezTo>
                  <a:pt x="100" y="37692"/>
                  <a:pt x="2291" y="50076"/>
                  <a:pt x="6985" y="5584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04" name="Google Shape;204;p18"/>
          <p:cNvSpPr/>
          <p:nvPr/>
        </p:nvSpPr>
        <p:spPr>
          <a:xfrm rot="-144323">
            <a:off x="8203387" y="4635313"/>
            <a:ext cx="1289090" cy="682288"/>
          </a:xfrm>
          <a:custGeom>
            <a:rect b="b" l="l" r="r" t="t"/>
            <a:pathLst>
              <a:path extrusionOk="0" fill="none" h="27468" w="51897">
                <a:moveTo>
                  <a:pt x="1" y="27467"/>
                </a:moveTo>
                <a:cubicBezTo>
                  <a:pt x="7801" y="26375"/>
                  <a:pt x="14051" y="18618"/>
                  <a:pt x="13417" y="10773"/>
                </a:cubicBezTo>
                <a:cubicBezTo>
                  <a:pt x="13308" y="9331"/>
                  <a:pt x="12849" y="7692"/>
                  <a:pt x="11516" y="7081"/>
                </a:cubicBezTo>
                <a:cubicBezTo>
                  <a:pt x="9593" y="6206"/>
                  <a:pt x="7386" y="8501"/>
                  <a:pt x="7692" y="10620"/>
                </a:cubicBezTo>
                <a:cubicBezTo>
                  <a:pt x="8020" y="12696"/>
                  <a:pt x="9921" y="14182"/>
                  <a:pt x="11909" y="14925"/>
                </a:cubicBezTo>
                <a:cubicBezTo>
                  <a:pt x="15296" y="16192"/>
                  <a:pt x="19207" y="15799"/>
                  <a:pt x="22288" y="13920"/>
                </a:cubicBezTo>
                <a:cubicBezTo>
                  <a:pt x="25391" y="12063"/>
                  <a:pt x="27511" y="8719"/>
                  <a:pt x="27970" y="5179"/>
                </a:cubicBezTo>
                <a:cubicBezTo>
                  <a:pt x="28254" y="2994"/>
                  <a:pt x="27030" y="1"/>
                  <a:pt x="24867" y="482"/>
                </a:cubicBezTo>
                <a:cubicBezTo>
                  <a:pt x="23709" y="722"/>
                  <a:pt x="23010" y="1946"/>
                  <a:pt x="22922" y="3126"/>
                </a:cubicBezTo>
                <a:cubicBezTo>
                  <a:pt x="22878" y="4305"/>
                  <a:pt x="23315" y="5420"/>
                  <a:pt x="23752" y="6512"/>
                </a:cubicBezTo>
                <a:cubicBezTo>
                  <a:pt x="25435" y="10686"/>
                  <a:pt x="27161" y="14903"/>
                  <a:pt x="29893" y="18465"/>
                </a:cubicBezTo>
                <a:cubicBezTo>
                  <a:pt x="32624" y="22048"/>
                  <a:pt x="36557" y="24955"/>
                  <a:pt x="41015" y="25457"/>
                </a:cubicBezTo>
                <a:cubicBezTo>
                  <a:pt x="45494" y="25982"/>
                  <a:pt x="50411" y="23578"/>
                  <a:pt x="51896" y="19339"/>
                </a:cubicBezTo>
              </a:path>
            </a:pathLst>
          </a:custGeom>
          <a:noFill/>
          <a:ln cap="flat" cmpd="sng" w="20750">
            <a:solidFill>
              <a:srgbClr val="FFFFFF"/>
            </a:solidFill>
            <a:prstDash val="solid"/>
            <a:miter lim="2185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 rot="8936161">
            <a:off x="161730" y="3577851"/>
            <a:ext cx="177552" cy="184202"/>
          </a:xfrm>
          <a:custGeom>
            <a:rect b="b" l="l" r="r" t="t"/>
            <a:pathLst>
              <a:path extrusionOk="0" h="7368" w="7102">
                <a:moveTo>
                  <a:pt x="3775" y="1"/>
                </a:moveTo>
                <a:cubicBezTo>
                  <a:pt x="3682" y="1"/>
                  <a:pt x="3589" y="5"/>
                  <a:pt x="3496" y="14"/>
                </a:cubicBezTo>
                <a:cubicBezTo>
                  <a:pt x="1945" y="167"/>
                  <a:pt x="634" y="1435"/>
                  <a:pt x="284" y="2964"/>
                </a:cubicBezTo>
                <a:cubicBezTo>
                  <a:pt x="0" y="4144"/>
                  <a:pt x="284" y="6460"/>
                  <a:pt x="1442" y="7160"/>
                </a:cubicBezTo>
                <a:cubicBezTo>
                  <a:pt x="1696" y="7305"/>
                  <a:pt x="1976" y="7367"/>
                  <a:pt x="2269" y="7367"/>
                </a:cubicBezTo>
                <a:cubicBezTo>
                  <a:pt x="3337" y="7367"/>
                  <a:pt x="4572" y="6546"/>
                  <a:pt x="5310" y="5980"/>
                </a:cubicBezTo>
                <a:cubicBezTo>
                  <a:pt x="6337" y="5149"/>
                  <a:pt x="7102" y="3838"/>
                  <a:pt x="6883" y="2527"/>
                </a:cubicBezTo>
                <a:cubicBezTo>
                  <a:pt x="6657" y="1090"/>
                  <a:pt x="5217" y="1"/>
                  <a:pt x="37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"/>
          <p:cNvSpPr/>
          <p:nvPr/>
        </p:nvSpPr>
        <p:spPr>
          <a:xfrm rot="-10421234">
            <a:off x="381362" y="3398022"/>
            <a:ext cx="135154" cy="140216"/>
          </a:xfrm>
          <a:custGeom>
            <a:rect b="b" l="l" r="r" t="t"/>
            <a:pathLst>
              <a:path extrusionOk="0" h="7368" w="7102">
                <a:moveTo>
                  <a:pt x="3775" y="1"/>
                </a:moveTo>
                <a:cubicBezTo>
                  <a:pt x="3682" y="1"/>
                  <a:pt x="3589" y="5"/>
                  <a:pt x="3496" y="14"/>
                </a:cubicBezTo>
                <a:cubicBezTo>
                  <a:pt x="1945" y="167"/>
                  <a:pt x="634" y="1435"/>
                  <a:pt x="284" y="2964"/>
                </a:cubicBezTo>
                <a:cubicBezTo>
                  <a:pt x="0" y="4144"/>
                  <a:pt x="284" y="6460"/>
                  <a:pt x="1442" y="7160"/>
                </a:cubicBezTo>
                <a:cubicBezTo>
                  <a:pt x="1696" y="7305"/>
                  <a:pt x="1976" y="7367"/>
                  <a:pt x="2269" y="7367"/>
                </a:cubicBezTo>
                <a:cubicBezTo>
                  <a:pt x="3337" y="7367"/>
                  <a:pt x="4572" y="6546"/>
                  <a:pt x="5310" y="5980"/>
                </a:cubicBezTo>
                <a:cubicBezTo>
                  <a:pt x="6337" y="5149"/>
                  <a:pt x="7102" y="3838"/>
                  <a:pt x="6883" y="2527"/>
                </a:cubicBezTo>
                <a:cubicBezTo>
                  <a:pt x="6657" y="1090"/>
                  <a:pt x="5217" y="1"/>
                  <a:pt x="37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/>
          <p:nvPr/>
        </p:nvSpPr>
        <p:spPr>
          <a:xfrm rot="-469377">
            <a:off x="8628010" y="909590"/>
            <a:ext cx="1031110" cy="2257111"/>
          </a:xfrm>
          <a:custGeom>
            <a:rect b="b" l="l" r="r" t="t"/>
            <a:pathLst>
              <a:path extrusionOk="0" h="90284" w="55638">
                <a:moveTo>
                  <a:pt x="20673" y="2194"/>
                </a:moveTo>
                <a:cubicBezTo>
                  <a:pt x="13397" y="5144"/>
                  <a:pt x="9857" y="11535"/>
                  <a:pt x="6514" y="21662"/>
                </a:cubicBezTo>
                <a:cubicBezTo>
                  <a:pt x="3171" y="31789"/>
                  <a:pt x="-1450" y="51847"/>
                  <a:pt x="615" y="62957"/>
                </a:cubicBezTo>
                <a:cubicBezTo>
                  <a:pt x="2680" y="74067"/>
                  <a:pt x="11922" y="84489"/>
                  <a:pt x="18903" y="88324"/>
                </a:cubicBezTo>
                <a:cubicBezTo>
                  <a:pt x="25884" y="92159"/>
                  <a:pt x="36601" y="89406"/>
                  <a:pt x="42500" y="85965"/>
                </a:cubicBezTo>
                <a:cubicBezTo>
                  <a:pt x="48399" y="82524"/>
                  <a:pt x="52234" y="76625"/>
                  <a:pt x="54299" y="67677"/>
                </a:cubicBezTo>
                <a:cubicBezTo>
                  <a:pt x="56364" y="58730"/>
                  <a:pt x="55577" y="42899"/>
                  <a:pt x="54889" y="32280"/>
                </a:cubicBezTo>
                <a:cubicBezTo>
                  <a:pt x="54201" y="21661"/>
                  <a:pt x="55872" y="8978"/>
                  <a:pt x="50169" y="3964"/>
                </a:cubicBezTo>
                <a:cubicBezTo>
                  <a:pt x="44466" y="-1050"/>
                  <a:pt x="27949" y="-756"/>
                  <a:pt x="20673" y="21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0" name="Google Shape;210;p19"/>
          <p:cNvSpPr/>
          <p:nvPr/>
        </p:nvSpPr>
        <p:spPr>
          <a:xfrm>
            <a:off x="-746528" y="224227"/>
            <a:ext cx="1201875" cy="1276100"/>
          </a:xfrm>
          <a:custGeom>
            <a:rect b="b" l="l" r="r" t="t"/>
            <a:pathLst>
              <a:path extrusionOk="0" h="51044" w="48075">
                <a:moveTo>
                  <a:pt x="364" y="14628"/>
                </a:moveTo>
                <a:cubicBezTo>
                  <a:pt x="2527" y="9712"/>
                  <a:pt x="16588" y="2928"/>
                  <a:pt x="22782" y="1060"/>
                </a:cubicBezTo>
                <a:cubicBezTo>
                  <a:pt x="28976" y="-808"/>
                  <a:pt x="33499" y="-120"/>
                  <a:pt x="37530" y="3420"/>
                </a:cubicBezTo>
                <a:cubicBezTo>
                  <a:pt x="41561" y="6960"/>
                  <a:pt x="45593" y="16595"/>
                  <a:pt x="46969" y="22298"/>
                </a:cubicBezTo>
                <a:cubicBezTo>
                  <a:pt x="48346" y="28001"/>
                  <a:pt x="48640" y="32917"/>
                  <a:pt x="45789" y="37636"/>
                </a:cubicBezTo>
                <a:cubicBezTo>
                  <a:pt x="42938" y="42355"/>
                  <a:pt x="34974" y="49238"/>
                  <a:pt x="29861" y="50614"/>
                </a:cubicBezTo>
                <a:cubicBezTo>
                  <a:pt x="24748" y="51991"/>
                  <a:pt x="18456" y="49238"/>
                  <a:pt x="15113" y="45895"/>
                </a:cubicBezTo>
                <a:cubicBezTo>
                  <a:pt x="11770" y="42552"/>
                  <a:pt x="12261" y="35768"/>
                  <a:pt x="9803" y="30557"/>
                </a:cubicBezTo>
                <a:cubicBezTo>
                  <a:pt x="7345" y="25346"/>
                  <a:pt x="-1799" y="19544"/>
                  <a:pt x="364" y="1462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11" name="Google Shape;211;p19"/>
          <p:cNvSpPr/>
          <p:nvPr/>
        </p:nvSpPr>
        <p:spPr>
          <a:xfrm>
            <a:off x="-442450" y="2222084"/>
            <a:ext cx="1031175" cy="3225600"/>
          </a:xfrm>
          <a:custGeom>
            <a:rect b="b" l="l" r="r" t="t"/>
            <a:pathLst>
              <a:path extrusionOk="0" h="129024" w="41247">
                <a:moveTo>
                  <a:pt x="23597" y="128803"/>
                </a:moveTo>
                <a:cubicBezTo>
                  <a:pt x="28907" y="129688"/>
                  <a:pt x="36183" y="126444"/>
                  <a:pt x="38936" y="121724"/>
                </a:cubicBezTo>
                <a:cubicBezTo>
                  <a:pt x="41689" y="117005"/>
                  <a:pt x="41591" y="108647"/>
                  <a:pt x="40116" y="100486"/>
                </a:cubicBezTo>
                <a:cubicBezTo>
                  <a:pt x="38641" y="92325"/>
                  <a:pt x="31759" y="82591"/>
                  <a:pt x="30087" y="72759"/>
                </a:cubicBezTo>
                <a:cubicBezTo>
                  <a:pt x="28416" y="62927"/>
                  <a:pt x="28809" y="49457"/>
                  <a:pt x="30087" y="41493"/>
                </a:cubicBezTo>
                <a:cubicBezTo>
                  <a:pt x="31365" y="33529"/>
                  <a:pt x="37166" y="30874"/>
                  <a:pt x="37756" y="24975"/>
                </a:cubicBezTo>
                <a:cubicBezTo>
                  <a:pt x="38346" y="19076"/>
                  <a:pt x="37264" y="10227"/>
                  <a:pt x="33626" y="6097"/>
                </a:cubicBezTo>
                <a:cubicBezTo>
                  <a:pt x="29988" y="1967"/>
                  <a:pt x="20353" y="-589"/>
                  <a:pt x="15928" y="197"/>
                </a:cubicBezTo>
                <a:cubicBezTo>
                  <a:pt x="11504" y="984"/>
                  <a:pt x="9734" y="-1179"/>
                  <a:pt x="7079" y="10816"/>
                </a:cubicBezTo>
                <a:cubicBezTo>
                  <a:pt x="4424" y="22811"/>
                  <a:pt x="0" y="54569"/>
                  <a:pt x="0" y="72169"/>
                </a:cubicBezTo>
                <a:cubicBezTo>
                  <a:pt x="0" y="89769"/>
                  <a:pt x="3146" y="106976"/>
                  <a:pt x="7079" y="116415"/>
                </a:cubicBezTo>
                <a:cubicBezTo>
                  <a:pt x="11012" y="125854"/>
                  <a:pt x="18288" y="127918"/>
                  <a:pt x="23597" y="12880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12" name="Google Shape;212;p19"/>
          <p:cNvSpPr/>
          <p:nvPr/>
        </p:nvSpPr>
        <p:spPr>
          <a:xfrm>
            <a:off x="7515356" y="-654633"/>
            <a:ext cx="2455750" cy="1695825"/>
          </a:xfrm>
          <a:custGeom>
            <a:rect b="b" l="l" r="r" t="t"/>
            <a:pathLst>
              <a:path extrusionOk="0" h="67833" w="98230">
                <a:moveTo>
                  <a:pt x="38599" y="351"/>
                </a:moveTo>
                <a:cubicBezTo>
                  <a:pt x="25915" y="941"/>
                  <a:pt x="14313" y="2809"/>
                  <a:pt x="7922" y="7430"/>
                </a:cubicBezTo>
                <a:cubicBezTo>
                  <a:pt x="1531" y="12051"/>
                  <a:pt x="-829" y="21982"/>
                  <a:pt x="253" y="28078"/>
                </a:cubicBezTo>
                <a:cubicBezTo>
                  <a:pt x="1335" y="34174"/>
                  <a:pt x="7628" y="41056"/>
                  <a:pt x="14412" y="44006"/>
                </a:cubicBezTo>
                <a:cubicBezTo>
                  <a:pt x="21196" y="46956"/>
                  <a:pt x="35355" y="42728"/>
                  <a:pt x="40959" y="45776"/>
                </a:cubicBezTo>
                <a:cubicBezTo>
                  <a:pt x="46563" y="48824"/>
                  <a:pt x="44597" y="58656"/>
                  <a:pt x="48038" y="62294"/>
                </a:cubicBezTo>
                <a:cubicBezTo>
                  <a:pt x="51479" y="65932"/>
                  <a:pt x="56789" y="67112"/>
                  <a:pt x="61607" y="67604"/>
                </a:cubicBezTo>
                <a:cubicBezTo>
                  <a:pt x="66425" y="68096"/>
                  <a:pt x="71537" y="67997"/>
                  <a:pt x="76945" y="65244"/>
                </a:cubicBezTo>
                <a:cubicBezTo>
                  <a:pt x="82353" y="62491"/>
                  <a:pt x="90612" y="57379"/>
                  <a:pt x="94053" y="51086"/>
                </a:cubicBezTo>
                <a:cubicBezTo>
                  <a:pt x="97494" y="44793"/>
                  <a:pt x="99265" y="35354"/>
                  <a:pt x="97593" y="27488"/>
                </a:cubicBezTo>
                <a:cubicBezTo>
                  <a:pt x="95922" y="19622"/>
                  <a:pt x="93856" y="8414"/>
                  <a:pt x="84024" y="3891"/>
                </a:cubicBezTo>
                <a:cubicBezTo>
                  <a:pt x="74192" y="-632"/>
                  <a:pt x="51283" y="-239"/>
                  <a:pt x="38599" y="35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3" name="Google Shape;213;p19"/>
          <p:cNvSpPr/>
          <p:nvPr/>
        </p:nvSpPr>
        <p:spPr>
          <a:xfrm rot="10466703">
            <a:off x="402684" y="3234529"/>
            <a:ext cx="177549" cy="184199"/>
          </a:xfrm>
          <a:custGeom>
            <a:rect b="b" l="l" r="r" t="t"/>
            <a:pathLst>
              <a:path extrusionOk="0" h="7368" w="7102">
                <a:moveTo>
                  <a:pt x="3775" y="1"/>
                </a:moveTo>
                <a:cubicBezTo>
                  <a:pt x="3682" y="1"/>
                  <a:pt x="3589" y="5"/>
                  <a:pt x="3496" y="14"/>
                </a:cubicBezTo>
                <a:cubicBezTo>
                  <a:pt x="1945" y="167"/>
                  <a:pt x="634" y="1435"/>
                  <a:pt x="284" y="2964"/>
                </a:cubicBezTo>
                <a:cubicBezTo>
                  <a:pt x="0" y="4144"/>
                  <a:pt x="284" y="6460"/>
                  <a:pt x="1442" y="7160"/>
                </a:cubicBezTo>
                <a:cubicBezTo>
                  <a:pt x="1696" y="7305"/>
                  <a:pt x="1976" y="7367"/>
                  <a:pt x="2269" y="7367"/>
                </a:cubicBezTo>
                <a:cubicBezTo>
                  <a:pt x="3337" y="7367"/>
                  <a:pt x="4572" y="6546"/>
                  <a:pt x="5310" y="5980"/>
                </a:cubicBezTo>
                <a:cubicBezTo>
                  <a:pt x="6337" y="5149"/>
                  <a:pt x="7102" y="3838"/>
                  <a:pt x="6883" y="2527"/>
                </a:cubicBezTo>
                <a:cubicBezTo>
                  <a:pt x="6657" y="1090"/>
                  <a:pt x="5217" y="1"/>
                  <a:pt x="37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 rot="1263053">
            <a:off x="356713" y="3491632"/>
            <a:ext cx="109240" cy="113331"/>
          </a:xfrm>
          <a:custGeom>
            <a:rect b="b" l="l" r="r" t="t"/>
            <a:pathLst>
              <a:path extrusionOk="0" h="7368" w="7102">
                <a:moveTo>
                  <a:pt x="3775" y="1"/>
                </a:moveTo>
                <a:cubicBezTo>
                  <a:pt x="3682" y="1"/>
                  <a:pt x="3589" y="5"/>
                  <a:pt x="3496" y="14"/>
                </a:cubicBezTo>
                <a:cubicBezTo>
                  <a:pt x="1945" y="167"/>
                  <a:pt x="634" y="1435"/>
                  <a:pt x="284" y="2964"/>
                </a:cubicBezTo>
                <a:cubicBezTo>
                  <a:pt x="0" y="4144"/>
                  <a:pt x="284" y="6460"/>
                  <a:pt x="1442" y="7160"/>
                </a:cubicBezTo>
                <a:cubicBezTo>
                  <a:pt x="1696" y="7305"/>
                  <a:pt x="1976" y="7367"/>
                  <a:pt x="2269" y="7367"/>
                </a:cubicBezTo>
                <a:cubicBezTo>
                  <a:pt x="3337" y="7367"/>
                  <a:pt x="4572" y="6546"/>
                  <a:pt x="5310" y="5980"/>
                </a:cubicBezTo>
                <a:cubicBezTo>
                  <a:pt x="6337" y="5149"/>
                  <a:pt x="7102" y="3838"/>
                  <a:pt x="6883" y="2527"/>
                </a:cubicBezTo>
                <a:cubicBezTo>
                  <a:pt x="6657" y="1090"/>
                  <a:pt x="5217" y="1"/>
                  <a:pt x="37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"/>
          <p:cNvSpPr/>
          <p:nvPr/>
        </p:nvSpPr>
        <p:spPr>
          <a:xfrm rot="6719879">
            <a:off x="7947028" y="4142120"/>
            <a:ext cx="2393082" cy="1260619"/>
          </a:xfrm>
          <a:custGeom>
            <a:rect b="b" l="l" r="r" t="t"/>
            <a:pathLst>
              <a:path extrusionOk="0" fill="none" h="26244" w="49820">
                <a:moveTo>
                  <a:pt x="0" y="4523"/>
                </a:moveTo>
                <a:cubicBezTo>
                  <a:pt x="4305" y="10926"/>
                  <a:pt x="12127" y="14815"/>
                  <a:pt x="19819" y="14400"/>
                </a:cubicBezTo>
                <a:cubicBezTo>
                  <a:pt x="21021" y="14356"/>
                  <a:pt x="22266" y="14159"/>
                  <a:pt x="23249" y="13482"/>
                </a:cubicBezTo>
                <a:cubicBezTo>
                  <a:pt x="24233" y="12805"/>
                  <a:pt x="24823" y="11450"/>
                  <a:pt x="24364" y="10357"/>
                </a:cubicBezTo>
                <a:cubicBezTo>
                  <a:pt x="23927" y="9330"/>
                  <a:pt x="22659" y="8828"/>
                  <a:pt x="21545" y="8828"/>
                </a:cubicBezTo>
                <a:cubicBezTo>
                  <a:pt x="18398" y="8784"/>
                  <a:pt x="15645" y="11734"/>
                  <a:pt x="15623" y="14881"/>
                </a:cubicBezTo>
                <a:cubicBezTo>
                  <a:pt x="15558" y="18005"/>
                  <a:pt x="17961" y="20911"/>
                  <a:pt x="20999" y="21807"/>
                </a:cubicBezTo>
                <a:cubicBezTo>
                  <a:pt x="24014" y="22681"/>
                  <a:pt x="27401" y="21698"/>
                  <a:pt x="29739" y="19622"/>
                </a:cubicBezTo>
                <a:cubicBezTo>
                  <a:pt x="30613" y="18857"/>
                  <a:pt x="31400" y="17656"/>
                  <a:pt x="30941" y="16585"/>
                </a:cubicBezTo>
                <a:cubicBezTo>
                  <a:pt x="30679" y="15973"/>
                  <a:pt x="30023" y="15558"/>
                  <a:pt x="29368" y="15383"/>
                </a:cubicBezTo>
                <a:cubicBezTo>
                  <a:pt x="26461" y="14618"/>
                  <a:pt x="23577" y="17830"/>
                  <a:pt x="24058" y="20802"/>
                </a:cubicBezTo>
                <a:cubicBezTo>
                  <a:pt x="24560" y="23752"/>
                  <a:pt x="27532" y="25850"/>
                  <a:pt x="30504" y="26046"/>
                </a:cubicBezTo>
                <a:cubicBezTo>
                  <a:pt x="33476" y="26243"/>
                  <a:pt x="36382" y="24932"/>
                  <a:pt x="38807" y="23140"/>
                </a:cubicBezTo>
                <a:cubicBezTo>
                  <a:pt x="45909" y="17983"/>
                  <a:pt x="49820" y="8719"/>
                  <a:pt x="48531" y="0"/>
                </a:cubicBezTo>
              </a:path>
            </a:pathLst>
          </a:custGeom>
          <a:noFill/>
          <a:ln cap="flat" cmpd="sng" w="20750">
            <a:solidFill>
              <a:schemeClr val="dk1"/>
            </a:solidFill>
            <a:prstDash val="solid"/>
            <a:miter lim="2185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" name="Google Shape;216;p19"/>
          <p:cNvGrpSpPr/>
          <p:nvPr/>
        </p:nvGrpSpPr>
        <p:grpSpPr>
          <a:xfrm flipH="1" rot="9747806">
            <a:off x="-215292" y="-240519"/>
            <a:ext cx="1109196" cy="867578"/>
            <a:chOff x="4358025" y="1312625"/>
            <a:chExt cx="718900" cy="562325"/>
          </a:xfrm>
        </p:grpSpPr>
        <p:sp>
          <p:nvSpPr>
            <p:cNvPr id="217" name="Google Shape;217;p19"/>
            <p:cNvSpPr/>
            <p:nvPr/>
          </p:nvSpPr>
          <p:spPr>
            <a:xfrm>
              <a:off x="4358025" y="1312625"/>
              <a:ext cx="718900" cy="562325"/>
            </a:xfrm>
            <a:custGeom>
              <a:rect b="b" l="l" r="r" t="t"/>
              <a:pathLst>
                <a:path extrusionOk="0" h="22493" w="28756">
                  <a:moveTo>
                    <a:pt x="10759" y="0"/>
                  </a:moveTo>
                  <a:cubicBezTo>
                    <a:pt x="8135" y="0"/>
                    <a:pt x="3197" y="4312"/>
                    <a:pt x="2338" y="5841"/>
                  </a:cubicBezTo>
                  <a:cubicBezTo>
                    <a:pt x="0" y="10014"/>
                    <a:pt x="1333" y="15717"/>
                    <a:pt x="4916" y="18973"/>
                  </a:cubicBezTo>
                  <a:cubicBezTo>
                    <a:pt x="7515" y="21363"/>
                    <a:pt x="11067" y="22493"/>
                    <a:pt x="14630" y="22493"/>
                  </a:cubicBezTo>
                  <a:cubicBezTo>
                    <a:pt x="15922" y="22493"/>
                    <a:pt x="17214" y="22345"/>
                    <a:pt x="18464" y="22054"/>
                  </a:cubicBezTo>
                  <a:cubicBezTo>
                    <a:pt x="21217" y="21420"/>
                    <a:pt x="23861" y="20109"/>
                    <a:pt x="25762" y="18033"/>
                  </a:cubicBezTo>
                  <a:cubicBezTo>
                    <a:pt x="26702" y="16985"/>
                    <a:pt x="28756" y="13663"/>
                    <a:pt x="27423" y="12352"/>
                  </a:cubicBezTo>
                  <a:cubicBezTo>
                    <a:pt x="27100" y="12039"/>
                    <a:pt x="26708" y="11916"/>
                    <a:pt x="26277" y="11916"/>
                  </a:cubicBezTo>
                  <a:cubicBezTo>
                    <a:pt x="24721" y="11916"/>
                    <a:pt x="22657" y="13526"/>
                    <a:pt x="21545" y="13663"/>
                  </a:cubicBezTo>
                  <a:cubicBezTo>
                    <a:pt x="21104" y="13722"/>
                    <a:pt x="20656" y="13752"/>
                    <a:pt x="20208" y="13752"/>
                  </a:cubicBezTo>
                  <a:cubicBezTo>
                    <a:pt x="18506" y="13752"/>
                    <a:pt x="16793" y="13322"/>
                    <a:pt x="15339" y="12440"/>
                  </a:cubicBezTo>
                  <a:cubicBezTo>
                    <a:pt x="13416" y="11238"/>
                    <a:pt x="11931" y="9075"/>
                    <a:pt x="11581" y="6824"/>
                  </a:cubicBezTo>
                  <a:cubicBezTo>
                    <a:pt x="11275" y="5076"/>
                    <a:pt x="12717" y="2607"/>
                    <a:pt x="12258" y="1099"/>
                  </a:cubicBezTo>
                  <a:cubicBezTo>
                    <a:pt x="12015" y="319"/>
                    <a:pt x="11473" y="0"/>
                    <a:pt x="10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4725950" y="1319025"/>
              <a:ext cx="286950" cy="240825"/>
            </a:xfrm>
            <a:custGeom>
              <a:rect b="b" l="l" r="r" t="t"/>
              <a:pathLst>
                <a:path extrusionOk="0" h="9633" w="11478">
                  <a:moveTo>
                    <a:pt x="5954" y="0"/>
                  </a:moveTo>
                  <a:cubicBezTo>
                    <a:pt x="2986" y="0"/>
                    <a:pt x="1" y="2116"/>
                    <a:pt x="1278" y="6196"/>
                  </a:cubicBezTo>
                  <a:cubicBezTo>
                    <a:pt x="1911" y="8179"/>
                    <a:pt x="3928" y="9633"/>
                    <a:pt x="6013" y="9633"/>
                  </a:cubicBezTo>
                  <a:cubicBezTo>
                    <a:pt x="6088" y="9633"/>
                    <a:pt x="6163" y="9631"/>
                    <a:pt x="6238" y="9627"/>
                  </a:cubicBezTo>
                  <a:cubicBezTo>
                    <a:pt x="8379" y="9474"/>
                    <a:pt x="10324" y="7792"/>
                    <a:pt x="10739" y="5650"/>
                  </a:cubicBezTo>
                  <a:cubicBezTo>
                    <a:pt x="11478" y="1842"/>
                    <a:pt x="8723" y="0"/>
                    <a:pt x="5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/>
          <p:nvPr/>
        </p:nvSpPr>
        <p:spPr>
          <a:xfrm rot="10466703">
            <a:off x="6247134" y="4835279"/>
            <a:ext cx="177549" cy="184199"/>
          </a:xfrm>
          <a:custGeom>
            <a:rect b="b" l="l" r="r" t="t"/>
            <a:pathLst>
              <a:path extrusionOk="0" h="7368" w="7102">
                <a:moveTo>
                  <a:pt x="3775" y="1"/>
                </a:moveTo>
                <a:cubicBezTo>
                  <a:pt x="3682" y="1"/>
                  <a:pt x="3589" y="5"/>
                  <a:pt x="3496" y="14"/>
                </a:cubicBezTo>
                <a:cubicBezTo>
                  <a:pt x="1945" y="167"/>
                  <a:pt x="634" y="1435"/>
                  <a:pt x="284" y="2964"/>
                </a:cubicBezTo>
                <a:cubicBezTo>
                  <a:pt x="0" y="4144"/>
                  <a:pt x="284" y="6460"/>
                  <a:pt x="1442" y="7160"/>
                </a:cubicBezTo>
                <a:cubicBezTo>
                  <a:pt x="1696" y="7305"/>
                  <a:pt x="1976" y="7367"/>
                  <a:pt x="2269" y="7367"/>
                </a:cubicBezTo>
                <a:cubicBezTo>
                  <a:pt x="3337" y="7367"/>
                  <a:pt x="4572" y="6546"/>
                  <a:pt x="5310" y="5980"/>
                </a:cubicBezTo>
                <a:cubicBezTo>
                  <a:pt x="6337" y="5149"/>
                  <a:pt x="7102" y="3838"/>
                  <a:pt x="6883" y="2527"/>
                </a:cubicBezTo>
                <a:cubicBezTo>
                  <a:pt x="6657" y="1090"/>
                  <a:pt x="5217" y="1"/>
                  <a:pt x="37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 rot="1263053">
            <a:off x="6538373" y="4748853"/>
            <a:ext cx="109240" cy="113331"/>
          </a:xfrm>
          <a:custGeom>
            <a:rect b="b" l="l" r="r" t="t"/>
            <a:pathLst>
              <a:path extrusionOk="0" h="7368" w="7102">
                <a:moveTo>
                  <a:pt x="3775" y="1"/>
                </a:moveTo>
                <a:cubicBezTo>
                  <a:pt x="3682" y="1"/>
                  <a:pt x="3589" y="5"/>
                  <a:pt x="3496" y="14"/>
                </a:cubicBezTo>
                <a:cubicBezTo>
                  <a:pt x="1945" y="167"/>
                  <a:pt x="634" y="1435"/>
                  <a:pt x="284" y="2964"/>
                </a:cubicBezTo>
                <a:cubicBezTo>
                  <a:pt x="0" y="4144"/>
                  <a:pt x="284" y="6460"/>
                  <a:pt x="1442" y="7160"/>
                </a:cubicBezTo>
                <a:cubicBezTo>
                  <a:pt x="1696" y="7305"/>
                  <a:pt x="1976" y="7367"/>
                  <a:pt x="2269" y="7367"/>
                </a:cubicBezTo>
                <a:cubicBezTo>
                  <a:pt x="3337" y="7367"/>
                  <a:pt x="4572" y="6546"/>
                  <a:pt x="5310" y="5980"/>
                </a:cubicBezTo>
                <a:cubicBezTo>
                  <a:pt x="6337" y="5149"/>
                  <a:pt x="7102" y="3838"/>
                  <a:pt x="6883" y="2527"/>
                </a:cubicBezTo>
                <a:cubicBezTo>
                  <a:pt x="6657" y="1090"/>
                  <a:pt x="5217" y="1"/>
                  <a:pt x="37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8306025" y="-1654551"/>
            <a:ext cx="2420000" cy="5562653"/>
          </a:xfrm>
          <a:custGeom>
            <a:rect b="b" l="l" r="r" t="t"/>
            <a:pathLst>
              <a:path extrusionOk="0" h="182397" w="96800">
                <a:moveTo>
                  <a:pt x="25956" y="2252"/>
                </a:moveTo>
                <a:cubicBezTo>
                  <a:pt x="15179" y="5778"/>
                  <a:pt x="4812" y="14625"/>
                  <a:pt x="1409" y="24297"/>
                </a:cubicBezTo>
                <a:cubicBezTo>
                  <a:pt x="-1994" y="33969"/>
                  <a:pt x="1311" y="49271"/>
                  <a:pt x="5539" y="60283"/>
                </a:cubicBezTo>
                <a:cubicBezTo>
                  <a:pt x="9767" y="71295"/>
                  <a:pt x="25831" y="78102"/>
                  <a:pt x="26776" y="90369"/>
                </a:cubicBezTo>
                <a:cubicBezTo>
                  <a:pt x="27721" y="102636"/>
                  <a:pt x="12917" y="121000"/>
                  <a:pt x="11207" y="133886"/>
                </a:cubicBezTo>
                <a:cubicBezTo>
                  <a:pt x="9497" y="146772"/>
                  <a:pt x="10913" y="159678"/>
                  <a:pt x="16517" y="167683"/>
                </a:cubicBezTo>
                <a:cubicBezTo>
                  <a:pt x="22122" y="175688"/>
                  <a:pt x="32249" y="184583"/>
                  <a:pt x="44834" y="181914"/>
                </a:cubicBezTo>
                <a:cubicBezTo>
                  <a:pt x="57419" y="179246"/>
                  <a:pt x="83769" y="165458"/>
                  <a:pt x="92028" y="151672"/>
                </a:cubicBezTo>
                <a:cubicBezTo>
                  <a:pt x="100287" y="137886"/>
                  <a:pt x="95568" y="120543"/>
                  <a:pt x="94388" y="99197"/>
                </a:cubicBezTo>
                <a:cubicBezTo>
                  <a:pt x="93208" y="77851"/>
                  <a:pt x="89669" y="39607"/>
                  <a:pt x="84949" y="23598"/>
                </a:cubicBezTo>
                <a:cubicBezTo>
                  <a:pt x="80230" y="7589"/>
                  <a:pt x="75903" y="6699"/>
                  <a:pt x="66071" y="3141"/>
                </a:cubicBezTo>
                <a:cubicBezTo>
                  <a:pt x="56239" y="-417"/>
                  <a:pt x="36733" y="-1274"/>
                  <a:pt x="25956" y="225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24" name="Google Shape;224;p20"/>
          <p:cNvSpPr/>
          <p:nvPr/>
        </p:nvSpPr>
        <p:spPr>
          <a:xfrm>
            <a:off x="6327124" y="2921630"/>
            <a:ext cx="3853375" cy="3552275"/>
          </a:xfrm>
          <a:custGeom>
            <a:rect b="b" l="l" r="r" t="t"/>
            <a:pathLst>
              <a:path extrusionOk="0" h="142091" w="154135">
                <a:moveTo>
                  <a:pt x="64907" y="142043"/>
                </a:moveTo>
                <a:cubicBezTo>
                  <a:pt x="44063" y="142240"/>
                  <a:pt x="26758" y="142043"/>
                  <a:pt x="15942" y="137323"/>
                </a:cubicBezTo>
                <a:cubicBezTo>
                  <a:pt x="5127" y="132604"/>
                  <a:pt x="309" y="122378"/>
                  <a:pt x="14" y="113726"/>
                </a:cubicBezTo>
                <a:cubicBezTo>
                  <a:pt x="-281" y="105074"/>
                  <a:pt x="4242" y="91308"/>
                  <a:pt x="14172" y="85409"/>
                </a:cubicBezTo>
                <a:cubicBezTo>
                  <a:pt x="24103" y="79510"/>
                  <a:pt x="48192" y="81575"/>
                  <a:pt x="59597" y="78330"/>
                </a:cubicBezTo>
                <a:cubicBezTo>
                  <a:pt x="71003" y="75085"/>
                  <a:pt x="77591" y="75970"/>
                  <a:pt x="82605" y="65941"/>
                </a:cubicBezTo>
                <a:cubicBezTo>
                  <a:pt x="87620" y="55912"/>
                  <a:pt x="84670" y="29070"/>
                  <a:pt x="89684" y="18156"/>
                </a:cubicBezTo>
                <a:cubicBezTo>
                  <a:pt x="94699" y="7242"/>
                  <a:pt x="102860" y="1933"/>
                  <a:pt x="112692" y="458"/>
                </a:cubicBezTo>
                <a:cubicBezTo>
                  <a:pt x="122524" y="-1017"/>
                  <a:pt x="141894" y="851"/>
                  <a:pt x="148678" y="9307"/>
                </a:cubicBezTo>
                <a:cubicBezTo>
                  <a:pt x="155462" y="17763"/>
                  <a:pt x="152709" y="34970"/>
                  <a:pt x="153397" y="51193"/>
                </a:cubicBezTo>
                <a:cubicBezTo>
                  <a:pt x="154085" y="67416"/>
                  <a:pt x="154872" y="92488"/>
                  <a:pt x="152807" y="106646"/>
                </a:cubicBezTo>
                <a:cubicBezTo>
                  <a:pt x="150742" y="120804"/>
                  <a:pt x="155659" y="130244"/>
                  <a:pt x="141009" y="136143"/>
                </a:cubicBezTo>
                <a:cubicBezTo>
                  <a:pt x="126359" y="142043"/>
                  <a:pt x="85752" y="141846"/>
                  <a:pt x="64907" y="14204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25" name="Google Shape;225;p20"/>
          <p:cNvSpPr/>
          <p:nvPr/>
        </p:nvSpPr>
        <p:spPr>
          <a:xfrm>
            <a:off x="-626077" y="-926625"/>
            <a:ext cx="2494275" cy="3958050"/>
          </a:xfrm>
          <a:custGeom>
            <a:rect b="b" l="l" r="r" t="t"/>
            <a:pathLst>
              <a:path extrusionOk="0" h="158322" w="99771">
                <a:moveTo>
                  <a:pt x="3805" y="130953"/>
                </a:moveTo>
                <a:cubicBezTo>
                  <a:pt x="6460" y="141179"/>
                  <a:pt x="10098" y="149242"/>
                  <a:pt x="16194" y="153371"/>
                </a:cubicBezTo>
                <a:cubicBezTo>
                  <a:pt x="22290" y="157501"/>
                  <a:pt x="35367" y="160843"/>
                  <a:pt x="40381" y="155730"/>
                </a:cubicBezTo>
                <a:cubicBezTo>
                  <a:pt x="45396" y="150617"/>
                  <a:pt x="46576" y="135181"/>
                  <a:pt x="46281" y="122694"/>
                </a:cubicBezTo>
                <a:cubicBezTo>
                  <a:pt x="45986" y="110207"/>
                  <a:pt x="39988" y="91526"/>
                  <a:pt x="38611" y="80809"/>
                </a:cubicBezTo>
                <a:cubicBezTo>
                  <a:pt x="37235" y="70092"/>
                  <a:pt x="36154" y="64782"/>
                  <a:pt x="38022" y="58391"/>
                </a:cubicBezTo>
                <a:cubicBezTo>
                  <a:pt x="39890" y="52000"/>
                  <a:pt x="44216" y="45216"/>
                  <a:pt x="49820" y="42463"/>
                </a:cubicBezTo>
                <a:cubicBezTo>
                  <a:pt x="55424" y="39710"/>
                  <a:pt x="64077" y="42365"/>
                  <a:pt x="71648" y="41873"/>
                </a:cubicBezTo>
                <a:cubicBezTo>
                  <a:pt x="79219" y="41381"/>
                  <a:pt x="90919" y="44429"/>
                  <a:pt x="95245" y="39513"/>
                </a:cubicBezTo>
                <a:cubicBezTo>
                  <a:pt x="99571" y="34597"/>
                  <a:pt x="101636" y="18767"/>
                  <a:pt x="97605" y="12376"/>
                </a:cubicBezTo>
                <a:cubicBezTo>
                  <a:pt x="93574" y="5985"/>
                  <a:pt x="81579" y="2839"/>
                  <a:pt x="71058" y="1167"/>
                </a:cubicBezTo>
                <a:cubicBezTo>
                  <a:pt x="60538" y="-504"/>
                  <a:pt x="44708" y="-603"/>
                  <a:pt x="34482" y="2347"/>
                </a:cubicBezTo>
                <a:cubicBezTo>
                  <a:pt x="24257" y="5297"/>
                  <a:pt x="15408" y="3920"/>
                  <a:pt x="9705" y="18865"/>
                </a:cubicBezTo>
                <a:cubicBezTo>
                  <a:pt x="4002" y="33810"/>
                  <a:pt x="1249" y="73336"/>
                  <a:pt x="266" y="92017"/>
                </a:cubicBezTo>
                <a:cubicBezTo>
                  <a:pt x="-717" y="110698"/>
                  <a:pt x="1150" y="120727"/>
                  <a:pt x="3805" y="13095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26" name="Google Shape;226;p20"/>
          <p:cNvSpPr/>
          <p:nvPr/>
        </p:nvSpPr>
        <p:spPr>
          <a:xfrm>
            <a:off x="-398600" y="2180223"/>
            <a:ext cx="2039325" cy="3652145"/>
          </a:xfrm>
          <a:custGeom>
            <a:rect b="b" l="l" r="r" t="t"/>
            <a:pathLst>
              <a:path extrusionOk="0" h="193133" w="81573">
                <a:moveTo>
                  <a:pt x="4581" y="27248"/>
                </a:moveTo>
                <a:cubicBezTo>
                  <a:pt x="8317" y="11123"/>
                  <a:pt x="17461" y="1389"/>
                  <a:pt x="24049" y="111"/>
                </a:cubicBezTo>
                <a:cubicBezTo>
                  <a:pt x="30637" y="-1167"/>
                  <a:pt x="39388" y="8764"/>
                  <a:pt x="44107" y="19579"/>
                </a:cubicBezTo>
                <a:cubicBezTo>
                  <a:pt x="48827" y="30395"/>
                  <a:pt x="53939" y="51927"/>
                  <a:pt x="52366" y="65004"/>
                </a:cubicBezTo>
                <a:cubicBezTo>
                  <a:pt x="50793" y="78081"/>
                  <a:pt x="37421" y="87619"/>
                  <a:pt x="34668" y="98041"/>
                </a:cubicBezTo>
                <a:cubicBezTo>
                  <a:pt x="31915" y="108463"/>
                  <a:pt x="29162" y="119966"/>
                  <a:pt x="35848" y="127537"/>
                </a:cubicBezTo>
                <a:cubicBezTo>
                  <a:pt x="42534" y="135108"/>
                  <a:pt x="67213" y="138550"/>
                  <a:pt x="74784" y="143466"/>
                </a:cubicBezTo>
                <a:cubicBezTo>
                  <a:pt x="82355" y="148382"/>
                  <a:pt x="81863" y="150545"/>
                  <a:pt x="81273" y="157034"/>
                </a:cubicBezTo>
                <a:cubicBezTo>
                  <a:pt x="80683" y="163523"/>
                  <a:pt x="78225" y="176403"/>
                  <a:pt x="71244" y="182401"/>
                </a:cubicBezTo>
                <a:cubicBezTo>
                  <a:pt x="64263" y="188399"/>
                  <a:pt x="50695" y="194003"/>
                  <a:pt x="39388" y="193020"/>
                </a:cubicBezTo>
                <a:cubicBezTo>
                  <a:pt x="28081" y="192037"/>
                  <a:pt x="9695" y="192529"/>
                  <a:pt x="3402" y="176502"/>
                </a:cubicBezTo>
                <a:cubicBezTo>
                  <a:pt x="-2891" y="160476"/>
                  <a:pt x="1436" y="121737"/>
                  <a:pt x="1632" y="96861"/>
                </a:cubicBezTo>
                <a:cubicBezTo>
                  <a:pt x="1829" y="71985"/>
                  <a:pt x="845" y="43373"/>
                  <a:pt x="4581" y="27248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7" name="Google Shape;227;p20"/>
          <p:cNvSpPr/>
          <p:nvPr/>
        </p:nvSpPr>
        <p:spPr>
          <a:xfrm>
            <a:off x="-398600" y="-678312"/>
            <a:ext cx="1622322" cy="1622322"/>
          </a:xfrm>
          <a:prstGeom prst="irregularSeal2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"/>
          <p:cNvSpPr/>
          <p:nvPr/>
        </p:nvSpPr>
        <p:spPr>
          <a:xfrm rot="6719879">
            <a:off x="7951341" y="3636845"/>
            <a:ext cx="2393082" cy="1260619"/>
          </a:xfrm>
          <a:custGeom>
            <a:rect b="b" l="l" r="r" t="t"/>
            <a:pathLst>
              <a:path extrusionOk="0" fill="none" h="26244" w="49820">
                <a:moveTo>
                  <a:pt x="0" y="4523"/>
                </a:moveTo>
                <a:cubicBezTo>
                  <a:pt x="4305" y="10926"/>
                  <a:pt x="12127" y="14815"/>
                  <a:pt x="19819" y="14400"/>
                </a:cubicBezTo>
                <a:cubicBezTo>
                  <a:pt x="21021" y="14356"/>
                  <a:pt x="22266" y="14159"/>
                  <a:pt x="23249" y="13482"/>
                </a:cubicBezTo>
                <a:cubicBezTo>
                  <a:pt x="24233" y="12805"/>
                  <a:pt x="24823" y="11450"/>
                  <a:pt x="24364" y="10357"/>
                </a:cubicBezTo>
                <a:cubicBezTo>
                  <a:pt x="23927" y="9330"/>
                  <a:pt x="22659" y="8828"/>
                  <a:pt x="21545" y="8828"/>
                </a:cubicBezTo>
                <a:cubicBezTo>
                  <a:pt x="18398" y="8784"/>
                  <a:pt x="15645" y="11734"/>
                  <a:pt x="15623" y="14881"/>
                </a:cubicBezTo>
                <a:cubicBezTo>
                  <a:pt x="15558" y="18005"/>
                  <a:pt x="17961" y="20911"/>
                  <a:pt x="20999" y="21807"/>
                </a:cubicBezTo>
                <a:cubicBezTo>
                  <a:pt x="24014" y="22681"/>
                  <a:pt x="27401" y="21698"/>
                  <a:pt x="29739" y="19622"/>
                </a:cubicBezTo>
                <a:cubicBezTo>
                  <a:pt x="30613" y="18857"/>
                  <a:pt x="31400" y="17656"/>
                  <a:pt x="30941" y="16585"/>
                </a:cubicBezTo>
                <a:cubicBezTo>
                  <a:pt x="30679" y="15973"/>
                  <a:pt x="30023" y="15558"/>
                  <a:pt x="29368" y="15383"/>
                </a:cubicBezTo>
                <a:cubicBezTo>
                  <a:pt x="26461" y="14618"/>
                  <a:pt x="23577" y="17830"/>
                  <a:pt x="24058" y="20802"/>
                </a:cubicBezTo>
                <a:cubicBezTo>
                  <a:pt x="24560" y="23752"/>
                  <a:pt x="27532" y="25850"/>
                  <a:pt x="30504" y="26046"/>
                </a:cubicBezTo>
                <a:cubicBezTo>
                  <a:pt x="33476" y="26243"/>
                  <a:pt x="36382" y="24932"/>
                  <a:pt x="38807" y="23140"/>
                </a:cubicBezTo>
                <a:cubicBezTo>
                  <a:pt x="45909" y="17983"/>
                  <a:pt x="49820" y="8719"/>
                  <a:pt x="48531" y="0"/>
                </a:cubicBezTo>
              </a:path>
            </a:pathLst>
          </a:custGeom>
          <a:noFill/>
          <a:ln cap="flat" cmpd="sng" w="20750">
            <a:solidFill>
              <a:schemeClr val="lt1"/>
            </a:solidFill>
            <a:prstDash val="solid"/>
            <a:miter lim="2185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"/>
          <p:cNvSpPr/>
          <p:nvPr/>
        </p:nvSpPr>
        <p:spPr>
          <a:xfrm flipH="1" rot="-652569">
            <a:off x="478079" y="4099343"/>
            <a:ext cx="465099" cy="441089"/>
          </a:xfrm>
          <a:custGeom>
            <a:rect b="b" l="l" r="r" t="t"/>
            <a:pathLst>
              <a:path extrusionOk="0" h="21218" w="22373">
                <a:moveTo>
                  <a:pt x="10829" y="0"/>
                </a:moveTo>
                <a:cubicBezTo>
                  <a:pt x="10091" y="0"/>
                  <a:pt x="9335" y="402"/>
                  <a:pt x="8983" y="1094"/>
                </a:cubicBezTo>
                <a:cubicBezTo>
                  <a:pt x="7978" y="3126"/>
                  <a:pt x="8065" y="5639"/>
                  <a:pt x="8197" y="7955"/>
                </a:cubicBezTo>
                <a:cubicBezTo>
                  <a:pt x="6143" y="8436"/>
                  <a:pt x="4154" y="9157"/>
                  <a:pt x="2253" y="10293"/>
                </a:cubicBezTo>
                <a:cubicBezTo>
                  <a:pt x="1" y="11645"/>
                  <a:pt x="1434" y="15060"/>
                  <a:pt x="3782" y="15060"/>
                </a:cubicBezTo>
                <a:cubicBezTo>
                  <a:pt x="3826" y="15060"/>
                  <a:pt x="3870" y="15059"/>
                  <a:pt x="3914" y="15057"/>
                </a:cubicBezTo>
                <a:cubicBezTo>
                  <a:pt x="5443" y="14969"/>
                  <a:pt x="6951" y="14729"/>
                  <a:pt x="8459" y="14510"/>
                </a:cubicBezTo>
                <a:cubicBezTo>
                  <a:pt x="8568" y="16105"/>
                  <a:pt x="8786" y="17700"/>
                  <a:pt x="9180" y="19230"/>
                </a:cubicBezTo>
                <a:cubicBezTo>
                  <a:pt x="9536" y="20449"/>
                  <a:pt x="10810" y="21217"/>
                  <a:pt x="12034" y="21217"/>
                </a:cubicBezTo>
                <a:cubicBezTo>
                  <a:pt x="12236" y="21217"/>
                  <a:pt x="12437" y="21196"/>
                  <a:pt x="12632" y="21153"/>
                </a:cubicBezTo>
                <a:cubicBezTo>
                  <a:pt x="14184" y="20781"/>
                  <a:pt x="14948" y="19558"/>
                  <a:pt x="15036" y="18006"/>
                </a:cubicBezTo>
                <a:cubicBezTo>
                  <a:pt x="15080" y="16630"/>
                  <a:pt x="14970" y="15231"/>
                  <a:pt x="14795" y="13855"/>
                </a:cubicBezTo>
                <a:cubicBezTo>
                  <a:pt x="15844" y="13789"/>
                  <a:pt x="16893" y="13745"/>
                  <a:pt x="17964" y="13636"/>
                </a:cubicBezTo>
                <a:cubicBezTo>
                  <a:pt x="22372" y="13258"/>
                  <a:pt x="22041" y="6588"/>
                  <a:pt x="17997" y="6588"/>
                </a:cubicBezTo>
                <a:cubicBezTo>
                  <a:pt x="17832" y="6588"/>
                  <a:pt x="17661" y="6599"/>
                  <a:pt x="17483" y="6622"/>
                </a:cubicBezTo>
                <a:cubicBezTo>
                  <a:pt x="16281" y="6775"/>
                  <a:pt x="15080" y="6884"/>
                  <a:pt x="13900" y="7015"/>
                </a:cubicBezTo>
                <a:cubicBezTo>
                  <a:pt x="13725" y="4874"/>
                  <a:pt x="13463" y="2623"/>
                  <a:pt x="12348" y="832"/>
                </a:cubicBezTo>
                <a:cubicBezTo>
                  <a:pt x="11998" y="258"/>
                  <a:pt x="11419" y="0"/>
                  <a:pt x="1082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"/>
          <p:cNvSpPr/>
          <p:nvPr/>
        </p:nvSpPr>
        <p:spPr>
          <a:xfrm rot="10466703">
            <a:off x="532296" y="3157279"/>
            <a:ext cx="177549" cy="184199"/>
          </a:xfrm>
          <a:custGeom>
            <a:rect b="b" l="l" r="r" t="t"/>
            <a:pathLst>
              <a:path extrusionOk="0" h="7368" w="7102">
                <a:moveTo>
                  <a:pt x="3775" y="1"/>
                </a:moveTo>
                <a:cubicBezTo>
                  <a:pt x="3682" y="1"/>
                  <a:pt x="3589" y="5"/>
                  <a:pt x="3496" y="14"/>
                </a:cubicBezTo>
                <a:cubicBezTo>
                  <a:pt x="1945" y="167"/>
                  <a:pt x="634" y="1435"/>
                  <a:pt x="284" y="2964"/>
                </a:cubicBezTo>
                <a:cubicBezTo>
                  <a:pt x="0" y="4144"/>
                  <a:pt x="284" y="6460"/>
                  <a:pt x="1442" y="7160"/>
                </a:cubicBezTo>
                <a:cubicBezTo>
                  <a:pt x="1696" y="7305"/>
                  <a:pt x="1976" y="7367"/>
                  <a:pt x="2269" y="7367"/>
                </a:cubicBezTo>
                <a:cubicBezTo>
                  <a:pt x="3337" y="7367"/>
                  <a:pt x="4572" y="6546"/>
                  <a:pt x="5310" y="5980"/>
                </a:cubicBezTo>
                <a:cubicBezTo>
                  <a:pt x="6337" y="5149"/>
                  <a:pt x="7102" y="3838"/>
                  <a:pt x="6883" y="2527"/>
                </a:cubicBezTo>
                <a:cubicBezTo>
                  <a:pt x="6657" y="1090"/>
                  <a:pt x="5217" y="1"/>
                  <a:pt x="377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"/>
          <p:cNvSpPr/>
          <p:nvPr/>
        </p:nvSpPr>
        <p:spPr>
          <a:xfrm rot="1263053">
            <a:off x="440473" y="3047253"/>
            <a:ext cx="109240" cy="113331"/>
          </a:xfrm>
          <a:custGeom>
            <a:rect b="b" l="l" r="r" t="t"/>
            <a:pathLst>
              <a:path extrusionOk="0" h="7368" w="7102">
                <a:moveTo>
                  <a:pt x="3775" y="1"/>
                </a:moveTo>
                <a:cubicBezTo>
                  <a:pt x="3682" y="1"/>
                  <a:pt x="3589" y="5"/>
                  <a:pt x="3496" y="14"/>
                </a:cubicBezTo>
                <a:cubicBezTo>
                  <a:pt x="1945" y="167"/>
                  <a:pt x="634" y="1435"/>
                  <a:pt x="284" y="2964"/>
                </a:cubicBezTo>
                <a:cubicBezTo>
                  <a:pt x="0" y="4144"/>
                  <a:pt x="284" y="6460"/>
                  <a:pt x="1442" y="7160"/>
                </a:cubicBezTo>
                <a:cubicBezTo>
                  <a:pt x="1696" y="7305"/>
                  <a:pt x="1976" y="7367"/>
                  <a:pt x="2269" y="7367"/>
                </a:cubicBezTo>
                <a:cubicBezTo>
                  <a:pt x="3337" y="7367"/>
                  <a:pt x="4572" y="6546"/>
                  <a:pt x="5310" y="5980"/>
                </a:cubicBezTo>
                <a:cubicBezTo>
                  <a:pt x="6337" y="5149"/>
                  <a:pt x="7102" y="3838"/>
                  <a:pt x="6883" y="2527"/>
                </a:cubicBezTo>
                <a:cubicBezTo>
                  <a:pt x="6657" y="1090"/>
                  <a:pt x="5217" y="1"/>
                  <a:pt x="377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3" name="Google Shape;233;p20"/>
          <p:cNvSpPr txBox="1"/>
          <p:nvPr>
            <p:ph idx="1" type="subTitle"/>
          </p:nvPr>
        </p:nvSpPr>
        <p:spPr>
          <a:xfrm>
            <a:off x="2651539" y="1800477"/>
            <a:ext cx="4586100" cy="9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4" name="Google Shape;234;p20"/>
          <p:cNvSpPr txBox="1"/>
          <p:nvPr>
            <p:ph idx="2" type="subTitle"/>
          </p:nvPr>
        </p:nvSpPr>
        <p:spPr>
          <a:xfrm>
            <a:off x="2651839" y="3484803"/>
            <a:ext cx="45855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5" name="Google Shape;235;p20"/>
          <p:cNvSpPr txBox="1"/>
          <p:nvPr>
            <p:ph idx="3" type="subTitle"/>
          </p:nvPr>
        </p:nvSpPr>
        <p:spPr>
          <a:xfrm>
            <a:off x="2654089" y="1467825"/>
            <a:ext cx="45810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6" name="Google Shape;236;p20"/>
          <p:cNvSpPr txBox="1"/>
          <p:nvPr>
            <p:ph idx="4" type="subTitle"/>
          </p:nvPr>
        </p:nvSpPr>
        <p:spPr>
          <a:xfrm>
            <a:off x="2654089" y="3149125"/>
            <a:ext cx="4581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-306074" y="-796791"/>
            <a:ext cx="2160550" cy="2020000"/>
          </a:xfrm>
          <a:custGeom>
            <a:rect b="b" l="l" r="r" t="t"/>
            <a:pathLst>
              <a:path extrusionOk="0" h="80800" w="86422">
                <a:moveTo>
                  <a:pt x="444" y="33642"/>
                </a:moveTo>
                <a:cubicBezTo>
                  <a:pt x="-1129" y="41901"/>
                  <a:pt x="1723" y="54487"/>
                  <a:pt x="5164" y="61959"/>
                </a:cubicBezTo>
                <a:cubicBezTo>
                  <a:pt x="8605" y="69432"/>
                  <a:pt x="14996" y="75429"/>
                  <a:pt x="21092" y="78477"/>
                </a:cubicBezTo>
                <a:cubicBezTo>
                  <a:pt x="27188" y="81525"/>
                  <a:pt x="35447" y="80935"/>
                  <a:pt x="41740" y="80247"/>
                </a:cubicBezTo>
                <a:cubicBezTo>
                  <a:pt x="48033" y="79559"/>
                  <a:pt x="54227" y="78083"/>
                  <a:pt x="58848" y="74347"/>
                </a:cubicBezTo>
                <a:cubicBezTo>
                  <a:pt x="63469" y="70611"/>
                  <a:pt x="66517" y="62352"/>
                  <a:pt x="69467" y="57829"/>
                </a:cubicBezTo>
                <a:cubicBezTo>
                  <a:pt x="72417" y="53306"/>
                  <a:pt x="73990" y="50455"/>
                  <a:pt x="76546" y="47210"/>
                </a:cubicBezTo>
                <a:cubicBezTo>
                  <a:pt x="79102" y="43965"/>
                  <a:pt x="83232" y="41704"/>
                  <a:pt x="84805" y="38361"/>
                </a:cubicBezTo>
                <a:cubicBezTo>
                  <a:pt x="86378" y="35018"/>
                  <a:pt x="86870" y="31184"/>
                  <a:pt x="85985" y="27153"/>
                </a:cubicBezTo>
                <a:cubicBezTo>
                  <a:pt x="85100" y="23122"/>
                  <a:pt x="83527" y="18402"/>
                  <a:pt x="79496" y="14174"/>
                </a:cubicBezTo>
                <a:cubicBezTo>
                  <a:pt x="75465" y="9946"/>
                  <a:pt x="69467" y="3948"/>
                  <a:pt x="61798" y="1785"/>
                </a:cubicBezTo>
                <a:cubicBezTo>
                  <a:pt x="54129" y="-378"/>
                  <a:pt x="41347" y="-575"/>
                  <a:pt x="33481" y="1195"/>
                </a:cubicBezTo>
                <a:cubicBezTo>
                  <a:pt x="25615" y="2965"/>
                  <a:pt x="20109" y="6996"/>
                  <a:pt x="14603" y="12404"/>
                </a:cubicBezTo>
                <a:cubicBezTo>
                  <a:pt x="9097" y="17812"/>
                  <a:pt x="2017" y="25383"/>
                  <a:pt x="444" y="3364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4825580" y="4671071"/>
            <a:ext cx="1938194" cy="575654"/>
          </a:xfrm>
          <a:custGeom>
            <a:rect b="b" l="l" r="r" t="t"/>
            <a:pathLst>
              <a:path extrusionOk="0" h="23753" w="79975">
                <a:moveTo>
                  <a:pt x="10158" y="0"/>
                </a:moveTo>
                <a:cubicBezTo>
                  <a:pt x="10086" y="0"/>
                  <a:pt x="10014" y="1"/>
                  <a:pt x="9943" y="3"/>
                </a:cubicBezTo>
                <a:cubicBezTo>
                  <a:pt x="4502" y="112"/>
                  <a:pt x="2098" y="5794"/>
                  <a:pt x="962" y="10295"/>
                </a:cubicBezTo>
                <a:cubicBezTo>
                  <a:pt x="306" y="12939"/>
                  <a:pt x="0" y="15692"/>
                  <a:pt x="110" y="18401"/>
                </a:cubicBezTo>
                <a:cubicBezTo>
                  <a:pt x="132" y="19079"/>
                  <a:pt x="197" y="19800"/>
                  <a:pt x="284" y="20477"/>
                </a:cubicBezTo>
                <a:cubicBezTo>
                  <a:pt x="350" y="21111"/>
                  <a:pt x="459" y="21767"/>
                  <a:pt x="940" y="22247"/>
                </a:cubicBezTo>
                <a:cubicBezTo>
                  <a:pt x="1685" y="23062"/>
                  <a:pt x="50266" y="23753"/>
                  <a:pt x="70191" y="23753"/>
                </a:cubicBezTo>
                <a:cubicBezTo>
                  <a:pt x="75384" y="23753"/>
                  <a:pt x="78630" y="23706"/>
                  <a:pt x="78576" y="23602"/>
                </a:cubicBezTo>
                <a:cubicBezTo>
                  <a:pt x="79865" y="20936"/>
                  <a:pt x="79975" y="17833"/>
                  <a:pt x="79647" y="14883"/>
                </a:cubicBezTo>
                <a:cubicBezTo>
                  <a:pt x="79210" y="10885"/>
                  <a:pt x="78445" y="6580"/>
                  <a:pt x="75692" y="3499"/>
                </a:cubicBezTo>
                <a:cubicBezTo>
                  <a:pt x="74468" y="2101"/>
                  <a:pt x="72786" y="1008"/>
                  <a:pt x="70928" y="659"/>
                </a:cubicBezTo>
                <a:cubicBezTo>
                  <a:pt x="70399" y="555"/>
                  <a:pt x="69864" y="506"/>
                  <a:pt x="69331" y="506"/>
                </a:cubicBezTo>
                <a:cubicBezTo>
                  <a:pt x="67839" y="506"/>
                  <a:pt x="66353" y="889"/>
                  <a:pt x="64985" y="1533"/>
                </a:cubicBezTo>
                <a:cubicBezTo>
                  <a:pt x="61314" y="3237"/>
                  <a:pt x="58801" y="6930"/>
                  <a:pt x="56944" y="10382"/>
                </a:cubicBezTo>
                <a:cubicBezTo>
                  <a:pt x="55480" y="13135"/>
                  <a:pt x="54365" y="16107"/>
                  <a:pt x="53666" y="19144"/>
                </a:cubicBezTo>
                <a:cubicBezTo>
                  <a:pt x="52727" y="16457"/>
                  <a:pt x="51743" y="13769"/>
                  <a:pt x="50760" y="11081"/>
                </a:cubicBezTo>
                <a:cubicBezTo>
                  <a:pt x="49580" y="7869"/>
                  <a:pt x="48050" y="4395"/>
                  <a:pt x="44795" y="2756"/>
                </a:cubicBezTo>
                <a:cubicBezTo>
                  <a:pt x="43256" y="1982"/>
                  <a:pt x="41552" y="1647"/>
                  <a:pt x="39832" y="1647"/>
                </a:cubicBezTo>
                <a:cubicBezTo>
                  <a:pt x="37912" y="1647"/>
                  <a:pt x="35971" y="2065"/>
                  <a:pt x="34219" y="2756"/>
                </a:cubicBezTo>
                <a:cubicBezTo>
                  <a:pt x="30941" y="4067"/>
                  <a:pt x="26746" y="10513"/>
                  <a:pt x="24648" y="17287"/>
                </a:cubicBezTo>
                <a:cubicBezTo>
                  <a:pt x="23184" y="11868"/>
                  <a:pt x="18880" y="3674"/>
                  <a:pt x="16957" y="2407"/>
                </a:cubicBezTo>
                <a:cubicBezTo>
                  <a:pt x="14983" y="1069"/>
                  <a:pt x="12596" y="0"/>
                  <a:pt x="10158" y="0"/>
                </a:cubicBezTo>
                <a:close/>
              </a:path>
            </a:pathLst>
          </a:custGeom>
          <a:solidFill>
            <a:srgbClr val="F7C6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3186829" y="-732507"/>
            <a:ext cx="6710150" cy="4387700"/>
          </a:xfrm>
          <a:custGeom>
            <a:rect b="b" l="l" r="r" t="t"/>
            <a:pathLst>
              <a:path extrusionOk="0" h="175508" w="268406">
                <a:moveTo>
                  <a:pt x="76645" y="1573"/>
                </a:moveTo>
                <a:cubicBezTo>
                  <a:pt x="55309" y="3146"/>
                  <a:pt x="32695" y="5113"/>
                  <a:pt x="20011" y="9832"/>
                </a:cubicBezTo>
                <a:cubicBezTo>
                  <a:pt x="7327" y="14552"/>
                  <a:pt x="2313" y="21828"/>
                  <a:pt x="543" y="29890"/>
                </a:cubicBezTo>
                <a:cubicBezTo>
                  <a:pt x="-1227" y="37953"/>
                  <a:pt x="1231" y="51816"/>
                  <a:pt x="9392" y="58207"/>
                </a:cubicBezTo>
                <a:cubicBezTo>
                  <a:pt x="17553" y="64598"/>
                  <a:pt x="32203" y="66565"/>
                  <a:pt x="49508" y="68236"/>
                </a:cubicBezTo>
                <a:cubicBezTo>
                  <a:pt x="66813" y="69908"/>
                  <a:pt x="95425" y="64795"/>
                  <a:pt x="113221" y="68236"/>
                </a:cubicBezTo>
                <a:cubicBezTo>
                  <a:pt x="131017" y="71677"/>
                  <a:pt x="147240" y="81607"/>
                  <a:pt x="156286" y="88883"/>
                </a:cubicBezTo>
                <a:cubicBezTo>
                  <a:pt x="165332" y="96159"/>
                  <a:pt x="164840" y="101665"/>
                  <a:pt x="167495" y="111891"/>
                </a:cubicBezTo>
                <a:cubicBezTo>
                  <a:pt x="170150" y="122117"/>
                  <a:pt x="166708" y="140307"/>
                  <a:pt x="172214" y="150237"/>
                </a:cubicBezTo>
                <a:cubicBezTo>
                  <a:pt x="177720" y="160168"/>
                  <a:pt x="189224" y="167541"/>
                  <a:pt x="200531" y="171474"/>
                </a:cubicBezTo>
                <a:cubicBezTo>
                  <a:pt x="211838" y="175407"/>
                  <a:pt x="230421" y="176980"/>
                  <a:pt x="240057" y="173834"/>
                </a:cubicBezTo>
                <a:cubicBezTo>
                  <a:pt x="249693" y="170688"/>
                  <a:pt x="253724" y="166166"/>
                  <a:pt x="258345" y="152597"/>
                </a:cubicBezTo>
                <a:cubicBezTo>
                  <a:pt x="262966" y="139029"/>
                  <a:pt x="267194" y="113268"/>
                  <a:pt x="267784" y="92423"/>
                </a:cubicBezTo>
                <a:cubicBezTo>
                  <a:pt x="268374" y="71579"/>
                  <a:pt x="270340" y="41885"/>
                  <a:pt x="261884" y="27530"/>
                </a:cubicBezTo>
                <a:cubicBezTo>
                  <a:pt x="253428" y="13175"/>
                  <a:pt x="236025" y="10816"/>
                  <a:pt x="217049" y="6293"/>
                </a:cubicBezTo>
                <a:cubicBezTo>
                  <a:pt x="198073" y="1770"/>
                  <a:pt x="171428" y="1180"/>
                  <a:pt x="148027" y="393"/>
                </a:cubicBezTo>
                <a:cubicBezTo>
                  <a:pt x="124626" y="-394"/>
                  <a:pt x="97981" y="0"/>
                  <a:pt x="76645" y="15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9" name="Google Shape;19;p3"/>
          <p:cNvSpPr/>
          <p:nvPr/>
        </p:nvSpPr>
        <p:spPr>
          <a:xfrm>
            <a:off x="6583177" y="1771711"/>
            <a:ext cx="2937850" cy="3877075"/>
          </a:xfrm>
          <a:custGeom>
            <a:rect b="b" l="l" r="r" t="t"/>
            <a:pathLst>
              <a:path extrusionOk="0" h="155083" w="117514">
                <a:moveTo>
                  <a:pt x="55238" y="155078"/>
                </a:moveTo>
                <a:cubicBezTo>
                  <a:pt x="43144" y="154980"/>
                  <a:pt x="28888" y="152324"/>
                  <a:pt x="19842" y="148588"/>
                </a:cubicBezTo>
                <a:cubicBezTo>
                  <a:pt x="10796" y="144852"/>
                  <a:pt x="3422" y="139444"/>
                  <a:pt x="964" y="132660"/>
                </a:cubicBezTo>
                <a:cubicBezTo>
                  <a:pt x="-1494" y="125876"/>
                  <a:pt x="1063" y="115651"/>
                  <a:pt x="5094" y="107883"/>
                </a:cubicBezTo>
                <a:cubicBezTo>
                  <a:pt x="9125" y="100116"/>
                  <a:pt x="20825" y="92741"/>
                  <a:pt x="25151" y="86055"/>
                </a:cubicBezTo>
                <a:cubicBezTo>
                  <a:pt x="29477" y="79369"/>
                  <a:pt x="30854" y="73863"/>
                  <a:pt x="31051" y="67767"/>
                </a:cubicBezTo>
                <a:cubicBezTo>
                  <a:pt x="31248" y="61671"/>
                  <a:pt x="30362" y="55182"/>
                  <a:pt x="26331" y="49479"/>
                </a:cubicBezTo>
                <a:cubicBezTo>
                  <a:pt x="22300" y="43776"/>
                  <a:pt x="10698" y="38860"/>
                  <a:pt x="6863" y="33551"/>
                </a:cubicBezTo>
                <a:cubicBezTo>
                  <a:pt x="3029" y="28242"/>
                  <a:pt x="1456" y="22834"/>
                  <a:pt x="3324" y="17623"/>
                </a:cubicBezTo>
                <a:cubicBezTo>
                  <a:pt x="5192" y="12412"/>
                  <a:pt x="8633" y="5037"/>
                  <a:pt x="18072" y="2284"/>
                </a:cubicBezTo>
                <a:cubicBezTo>
                  <a:pt x="27511" y="-469"/>
                  <a:pt x="48356" y="-566"/>
                  <a:pt x="59958" y="1105"/>
                </a:cubicBezTo>
                <a:cubicBezTo>
                  <a:pt x="71560" y="2777"/>
                  <a:pt x="80213" y="5824"/>
                  <a:pt x="87685" y="12313"/>
                </a:cubicBezTo>
                <a:cubicBezTo>
                  <a:pt x="95158" y="18802"/>
                  <a:pt x="100074" y="27946"/>
                  <a:pt x="104793" y="40040"/>
                </a:cubicBezTo>
                <a:cubicBezTo>
                  <a:pt x="109513" y="52134"/>
                  <a:pt x="114331" y="70422"/>
                  <a:pt x="116002" y="84875"/>
                </a:cubicBezTo>
                <a:cubicBezTo>
                  <a:pt x="117674" y="99329"/>
                  <a:pt x="118755" y="116044"/>
                  <a:pt x="114822" y="126761"/>
                </a:cubicBezTo>
                <a:cubicBezTo>
                  <a:pt x="110889" y="137478"/>
                  <a:pt x="102335" y="144459"/>
                  <a:pt x="92404" y="149178"/>
                </a:cubicBezTo>
                <a:cubicBezTo>
                  <a:pt x="82473" y="153898"/>
                  <a:pt x="67332" y="155176"/>
                  <a:pt x="55238" y="15507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-848604" y="2625655"/>
            <a:ext cx="1752150" cy="2941425"/>
          </a:xfrm>
          <a:custGeom>
            <a:rect b="b" l="l" r="r" t="t"/>
            <a:pathLst>
              <a:path extrusionOk="0" h="117657" w="70086">
                <a:moveTo>
                  <a:pt x="43973" y="116995"/>
                </a:moveTo>
                <a:cubicBezTo>
                  <a:pt x="51544" y="115800"/>
                  <a:pt x="62162" y="112001"/>
                  <a:pt x="66390" y="106283"/>
                </a:cubicBezTo>
                <a:cubicBezTo>
                  <a:pt x="70618" y="100565"/>
                  <a:pt x="70618" y="89553"/>
                  <a:pt x="69340" y="82686"/>
                </a:cubicBezTo>
                <a:cubicBezTo>
                  <a:pt x="68062" y="75819"/>
                  <a:pt x="62950" y="70472"/>
                  <a:pt x="58722" y="65080"/>
                </a:cubicBezTo>
                <a:cubicBezTo>
                  <a:pt x="54494" y="59688"/>
                  <a:pt x="46923" y="54772"/>
                  <a:pt x="43973" y="50332"/>
                </a:cubicBezTo>
                <a:cubicBezTo>
                  <a:pt x="41023" y="45892"/>
                  <a:pt x="40335" y="42668"/>
                  <a:pt x="41023" y="38440"/>
                </a:cubicBezTo>
                <a:cubicBezTo>
                  <a:pt x="41711" y="34212"/>
                  <a:pt x="47021" y="29177"/>
                  <a:pt x="48103" y="24965"/>
                </a:cubicBezTo>
                <a:cubicBezTo>
                  <a:pt x="49185" y="20753"/>
                  <a:pt x="49676" y="16902"/>
                  <a:pt x="47513" y="13166"/>
                </a:cubicBezTo>
                <a:cubicBezTo>
                  <a:pt x="45350" y="9430"/>
                  <a:pt x="39647" y="4627"/>
                  <a:pt x="35124" y="2547"/>
                </a:cubicBezTo>
                <a:cubicBezTo>
                  <a:pt x="30601" y="467"/>
                  <a:pt x="24996" y="-888"/>
                  <a:pt x="20375" y="685"/>
                </a:cubicBezTo>
                <a:cubicBezTo>
                  <a:pt x="15754" y="2258"/>
                  <a:pt x="10740" y="5088"/>
                  <a:pt x="7397" y="11986"/>
                </a:cubicBezTo>
                <a:cubicBezTo>
                  <a:pt x="4054" y="18884"/>
                  <a:pt x="1006" y="29291"/>
                  <a:pt x="318" y="42073"/>
                </a:cubicBezTo>
                <a:cubicBezTo>
                  <a:pt x="-370" y="54855"/>
                  <a:pt x="-173" y="76781"/>
                  <a:pt x="3268" y="88678"/>
                </a:cubicBezTo>
                <a:cubicBezTo>
                  <a:pt x="6709" y="100575"/>
                  <a:pt x="14182" y="108736"/>
                  <a:pt x="20966" y="113455"/>
                </a:cubicBezTo>
                <a:cubicBezTo>
                  <a:pt x="27750" y="118175"/>
                  <a:pt x="36402" y="118190"/>
                  <a:pt x="43973" y="116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3"/>
          <p:cNvSpPr/>
          <p:nvPr/>
        </p:nvSpPr>
        <p:spPr>
          <a:xfrm rot="9807019">
            <a:off x="-444097" y="-61595"/>
            <a:ext cx="1747228" cy="924771"/>
          </a:xfrm>
          <a:custGeom>
            <a:rect b="b" l="l" r="r" t="t"/>
            <a:pathLst>
              <a:path extrusionOk="0" fill="none" h="27468" w="51897">
                <a:moveTo>
                  <a:pt x="1" y="27467"/>
                </a:moveTo>
                <a:cubicBezTo>
                  <a:pt x="7801" y="26375"/>
                  <a:pt x="14051" y="18618"/>
                  <a:pt x="13417" y="10773"/>
                </a:cubicBezTo>
                <a:cubicBezTo>
                  <a:pt x="13308" y="9331"/>
                  <a:pt x="12849" y="7692"/>
                  <a:pt x="11516" y="7081"/>
                </a:cubicBezTo>
                <a:cubicBezTo>
                  <a:pt x="9593" y="6206"/>
                  <a:pt x="7386" y="8501"/>
                  <a:pt x="7692" y="10620"/>
                </a:cubicBezTo>
                <a:cubicBezTo>
                  <a:pt x="8020" y="12696"/>
                  <a:pt x="9921" y="14182"/>
                  <a:pt x="11909" y="14925"/>
                </a:cubicBezTo>
                <a:cubicBezTo>
                  <a:pt x="15296" y="16192"/>
                  <a:pt x="19207" y="15799"/>
                  <a:pt x="22288" y="13920"/>
                </a:cubicBezTo>
                <a:cubicBezTo>
                  <a:pt x="25391" y="12063"/>
                  <a:pt x="27511" y="8719"/>
                  <a:pt x="27970" y="5179"/>
                </a:cubicBezTo>
                <a:cubicBezTo>
                  <a:pt x="28254" y="2994"/>
                  <a:pt x="27030" y="1"/>
                  <a:pt x="24867" y="482"/>
                </a:cubicBezTo>
                <a:cubicBezTo>
                  <a:pt x="23709" y="722"/>
                  <a:pt x="23010" y="1946"/>
                  <a:pt x="22922" y="3126"/>
                </a:cubicBezTo>
                <a:cubicBezTo>
                  <a:pt x="22878" y="4305"/>
                  <a:pt x="23315" y="5420"/>
                  <a:pt x="23752" y="6512"/>
                </a:cubicBezTo>
                <a:cubicBezTo>
                  <a:pt x="25435" y="10686"/>
                  <a:pt x="27161" y="14903"/>
                  <a:pt x="29893" y="18465"/>
                </a:cubicBezTo>
                <a:cubicBezTo>
                  <a:pt x="32624" y="22048"/>
                  <a:pt x="36557" y="24955"/>
                  <a:pt x="41015" y="25457"/>
                </a:cubicBezTo>
                <a:cubicBezTo>
                  <a:pt x="45494" y="25982"/>
                  <a:pt x="50411" y="23578"/>
                  <a:pt x="51896" y="19339"/>
                </a:cubicBezTo>
              </a:path>
            </a:pathLst>
          </a:custGeom>
          <a:noFill/>
          <a:ln cap="flat" cmpd="sng" w="20750">
            <a:solidFill>
              <a:schemeClr val="dk1"/>
            </a:solidFill>
            <a:prstDash val="solid"/>
            <a:miter lim="2185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rot="10466703">
            <a:off x="5494207" y="1286299"/>
            <a:ext cx="177549" cy="184199"/>
          </a:xfrm>
          <a:custGeom>
            <a:rect b="b" l="l" r="r" t="t"/>
            <a:pathLst>
              <a:path extrusionOk="0" h="7368" w="7102">
                <a:moveTo>
                  <a:pt x="3775" y="1"/>
                </a:moveTo>
                <a:cubicBezTo>
                  <a:pt x="3682" y="1"/>
                  <a:pt x="3589" y="5"/>
                  <a:pt x="3496" y="14"/>
                </a:cubicBezTo>
                <a:cubicBezTo>
                  <a:pt x="1945" y="167"/>
                  <a:pt x="634" y="1435"/>
                  <a:pt x="284" y="2964"/>
                </a:cubicBezTo>
                <a:cubicBezTo>
                  <a:pt x="0" y="4144"/>
                  <a:pt x="284" y="6460"/>
                  <a:pt x="1442" y="7160"/>
                </a:cubicBezTo>
                <a:cubicBezTo>
                  <a:pt x="1696" y="7305"/>
                  <a:pt x="1976" y="7367"/>
                  <a:pt x="2269" y="7367"/>
                </a:cubicBezTo>
                <a:cubicBezTo>
                  <a:pt x="3337" y="7367"/>
                  <a:pt x="4572" y="6546"/>
                  <a:pt x="5310" y="5980"/>
                </a:cubicBezTo>
                <a:cubicBezTo>
                  <a:pt x="6337" y="5149"/>
                  <a:pt x="7102" y="3838"/>
                  <a:pt x="6883" y="2527"/>
                </a:cubicBezTo>
                <a:cubicBezTo>
                  <a:pt x="6657" y="1090"/>
                  <a:pt x="5217" y="1"/>
                  <a:pt x="37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 rot="1263053">
            <a:off x="5359746" y="1108723"/>
            <a:ext cx="109240" cy="113331"/>
          </a:xfrm>
          <a:custGeom>
            <a:rect b="b" l="l" r="r" t="t"/>
            <a:pathLst>
              <a:path extrusionOk="0" h="7368" w="7102">
                <a:moveTo>
                  <a:pt x="3775" y="1"/>
                </a:moveTo>
                <a:cubicBezTo>
                  <a:pt x="3682" y="1"/>
                  <a:pt x="3589" y="5"/>
                  <a:pt x="3496" y="14"/>
                </a:cubicBezTo>
                <a:cubicBezTo>
                  <a:pt x="1945" y="167"/>
                  <a:pt x="634" y="1435"/>
                  <a:pt x="284" y="2964"/>
                </a:cubicBezTo>
                <a:cubicBezTo>
                  <a:pt x="0" y="4144"/>
                  <a:pt x="284" y="6460"/>
                  <a:pt x="1442" y="7160"/>
                </a:cubicBezTo>
                <a:cubicBezTo>
                  <a:pt x="1696" y="7305"/>
                  <a:pt x="1976" y="7367"/>
                  <a:pt x="2269" y="7367"/>
                </a:cubicBezTo>
                <a:cubicBezTo>
                  <a:pt x="3337" y="7367"/>
                  <a:pt x="4572" y="6546"/>
                  <a:pt x="5310" y="5980"/>
                </a:cubicBezTo>
                <a:cubicBezTo>
                  <a:pt x="6337" y="5149"/>
                  <a:pt x="7102" y="3838"/>
                  <a:pt x="6883" y="2527"/>
                </a:cubicBezTo>
                <a:cubicBezTo>
                  <a:pt x="6657" y="1090"/>
                  <a:pt x="5217" y="1"/>
                  <a:pt x="37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7905125" y="-1017650"/>
            <a:ext cx="1752300" cy="1752300"/>
          </a:xfrm>
          <a:prstGeom prst="star16">
            <a:avLst>
              <a:gd fmla="val 29801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837987" y="2554788"/>
            <a:ext cx="5067600" cy="8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837987" y="1603996"/>
            <a:ext cx="5067600" cy="11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837987" y="3153704"/>
            <a:ext cx="50676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2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/>
          <p:nvPr/>
        </p:nvSpPr>
        <p:spPr>
          <a:xfrm flipH="1" rot="-5400000">
            <a:off x="7680271" y="3913472"/>
            <a:ext cx="2439938" cy="692794"/>
          </a:xfrm>
          <a:custGeom>
            <a:rect b="b" l="l" r="r" t="t"/>
            <a:pathLst>
              <a:path extrusionOk="0" h="15963" w="56223">
                <a:moveTo>
                  <a:pt x="29178" y="1"/>
                </a:moveTo>
                <a:cubicBezTo>
                  <a:pt x="16333" y="1"/>
                  <a:pt x="3319" y="274"/>
                  <a:pt x="2448" y="804"/>
                </a:cubicBezTo>
                <a:cubicBezTo>
                  <a:pt x="0" y="2312"/>
                  <a:pt x="2163" y="15051"/>
                  <a:pt x="3256" y="15553"/>
                </a:cubicBezTo>
                <a:cubicBezTo>
                  <a:pt x="3802" y="15826"/>
                  <a:pt x="16394" y="15963"/>
                  <a:pt x="29004" y="15963"/>
                </a:cubicBezTo>
                <a:cubicBezTo>
                  <a:pt x="41615" y="15963"/>
                  <a:pt x="54245" y="15826"/>
                  <a:pt x="54868" y="15553"/>
                </a:cubicBezTo>
                <a:cubicBezTo>
                  <a:pt x="56091" y="15051"/>
                  <a:pt x="56222" y="1896"/>
                  <a:pt x="54868" y="804"/>
                </a:cubicBezTo>
                <a:cubicBezTo>
                  <a:pt x="54186" y="263"/>
                  <a:pt x="41763" y="1"/>
                  <a:pt x="291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-951183" y="804680"/>
            <a:ext cx="1671175" cy="5086025"/>
          </a:xfrm>
          <a:custGeom>
            <a:rect b="b" l="l" r="r" t="t"/>
            <a:pathLst>
              <a:path extrusionOk="0" h="203441" w="66847">
                <a:moveTo>
                  <a:pt x="39052" y="203113"/>
                </a:moveTo>
                <a:cubicBezTo>
                  <a:pt x="46131" y="202326"/>
                  <a:pt x="52129" y="198492"/>
                  <a:pt x="56750" y="191904"/>
                </a:cubicBezTo>
                <a:cubicBezTo>
                  <a:pt x="61371" y="185316"/>
                  <a:pt x="67566" y="175877"/>
                  <a:pt x="66779" y="163587"/>
                </a:cubicBezTo>
                <a:cubicBezTo>
                  <a:pt x="65992" y="151297"/>
                  <a:pt x="53898" y="132812"/>
                  <a:pt x="52030" y="118162"/>
                </a:cubicBezTo>
                <a:cubicBezTo>
                  <a:pt x="50162" y="103512"/>
                  <a:pt x="54488" y="87486"/>
                  <a:pt x="55570" y="75687"/>
                </a:cubicBezTo>
                <a:cubicBezTo>
                  <a:pt x="56652" y="63888"/>
                  <a:pt x="59602" y="57202"/>
                  <a:pt x="58520" y="47370"/>
                </a:cubicBezTo>
                <a:cubicBezTo>
                  <a:pt x="57439" y="37538"/>
                  <a:pt x="54096" y="24461"/>
                  <a:pt x="49081" y="16693"/>
                </a:cubicBezTo>
                <a:cubicBezTo>
                  <a:pt x="44067" y="8926"/>
                  <a:pt x="35611" y="1453"/>
                  <a:pt x="28433" y="765"/>
                </a:cubicBezTo>
                <a:cubicBezTo>
                  <a:pt x="21255" y="77"/>
                  <a:pt x="10735" y="-3266"/>
                  <a:pt x="6015" y="12564"/>
                </a:cubicBezTo>
                <a:cubicBezTo>
                  <a:pt x="1296" y="28394"/>
                  <a:pt x="608" y="71164"/>
                  <a:pt x="116" y="95745"/>
                </a:cubicBezTo>
                <a:cubicBezTo>
                  <a:pt x="-375" y="120326"/>
                  <a:pt x="706" y="143235"/>
                  <a:pt x="3066" y="160048"/>
                </a:cubicBezTo>
                <a:cubicBezTo>
                  <a:pt x="5426" y="176861"/>
                  <a:pt x="8276" y="189447"/>
                  <a:pt x="14274" y="196624"/>
                </a:cubicBezTo>
                <a:cubicBezTo>
                  <a:pt x="20272" y="203802"/>
                  <a:pt x="31973" y="203900"/>
                  <a:pt x="39052" y="2031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40" name="Google Shape;240;p21"/>
          <p:cNvSpPr/>
          <p:nvPr/>
        </p:nvSpPr>
        <p:spPr>
          <a:xfrm>
            <a:off x="7636925" y="-765934"/>
            <a:ext cx="2324225" cy="2165800"/>
          </a:xfrm>
          <a:custGeom>
            <a:rect b="b" l="l" r="r" t="t"/>
            <a:pathLst>
              <a:path extrusionOk="0" h="86632" w="92969">
                <a:moveTo>
                  <a:pt x="39046" y="313"/>
                </a:moveTo>
                <a:cubicBezTo>
                  <a:pt x="28722" y="903"/>
                  <a:pt x="16038" y="3460"/>
                  <a:pt x="9549" y="7393"/>
                </a:cubicBezTo>
                <a:cubicBezTo>
                  <a:pt x="3060" y="11326"/>
                  <a:pt x="602" y="17913"/>
                  <a:pt x="110" y="23911"/>
                </a:cubicBezTo>
                <a:cubicBezTo>
                  <a:pt x="-381" y="29909"/>
                  <a:pt x="602" y="39643"/>
                  <a:pt x="6600" y="43379"/>
                </a:cubicBezTo>
                <a:cubicBezTo>
                  <a:pt x="12598" y="47115"/>
                  <a:pt x="30197" y="41510"/>
                  <a:pt x="36096" y="46328"/>
                </a:cubicBezTo>
                <a:cubicBezTo>
                  <a:pt x="41995" y="51146"/>
                  <a:pt x="37670" y="65797"/>
                  <a:pt x="41996" y="72286"/>
                </a:cubicBezTo>
                <a:cubicBezTo>
                  <a:pt x="46322" y="78775"/>
                  <a:pt x="54877" y="83593"/>
                  <a:pt x="62054" y="85264"/>
                </a:cubicBezTo>
                <a:cubicBezTo>
                  <a:pt x="69232" y="86935"/>
                  <a:pt x="79948" y="88115"/>
                  <a:pt x="85061" y="82314"/>
                </a:cubicBezTo>
                <a:cubicBezTo>
                  <a:pt x="90174" y="76513"/>
                  <a:pt x="92042" y="59799"/>
                  <a:pt x="92730" y="50458"/>
                </a:cubicBezTo>
                <a:cubicBezTo>
                  <a:pt x="93418" y="41118"/>
                  <a:pt x="92731" y="34039"/>
                  <a:pt x="89191" y="26271"/>
                </a:cubicBezTo>
                <a:cubicBezTo>
                  <a:pt x="85651" y="18504"/>
                  <a:pt x="79850" y="8179"/>
                  <a:pt x="71492" y="3853"/>
                </a:cubicBezTo>
                <a:cubicBezTo>
                  <a:pt x="63135" y="-473"/>
                  <a:pt x="49370" y="-277"/>
                  <a:pt x="39046" y="31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grpSp>
        <p:nvGrpSpPr>
          <p:cNvPr id="241" name="Google Shape;241;p21"/>
          <p:cNvGrpSpPr/>
          <p:nvPr/>
        </p:nvGrpSpPr>
        <p:grpSpPr>
          <a:xfrm flipH="1">
            <a:off x="7925599" y="4689568"/>
            <a:ext cx="1010342" cy="790292"/>
            <a:chOff x="4358025" y="1312625"/>
            <a:chExt cx="718900" cy="562325"/>
          </a:xfrm>
        </p:grpSpPr>
        <p:sp>
          <p:nvSpPr>
            <p:cNvPr id="242" name="Google Shape;242;p21"/>
            <p:cNvSpPr/>
            <p:nvPr/>
          </p:nvSpPr>
          <p:spPr>
            <a:xfrm>
              <a:off x="4358025" y="1312625"/>
              <a:ext cx="718900" cy="562325"/>
            </a:xfrm>
            <a:custGeom>
              <a:rect b="b" l="l" r="r" t="t"/>
              <a:pathLst>
                <a:path extrusionOk="0" h="22493" w="28756">
                  <a:moveTo>
                    <a:pt x="10759" y="0"/>
                  </a:moveTo>
                  <a:cubicBezTo>
                    <a:pt x="8135" y="0"/>
                    <a:pt x="3197" y="4312"/>
                    <a:pt x="2338" y="5841"/>
                  </a:cubicBezTo>
                  <a:cubicBezTo>
                    <a:pt x="0" y="10014"/>
                    <a:pt x="1333" y="15717"/>
                    <a:pt x="4916" y="18973"/>
                  </a:cubicBezTo>
                  <a:cubicBezTo>
                    <a:pt x="7515" y="21363"/>
                    <a:pt x="11067" y="22493"/>
                    <a:pt x="14630" y="22493"/>
                  </a:cubicBezTo>
                  <a:cubicBezTo>
                    <a:pt x="15922" y="22493"/>
                    <a:pt x="17214" y="22345"/>
                    <a:pt x="18464" y="22054"/>
                  </a:cubicBezTo>
                  <a:cubicBezTo>
                    <a:pt x="21217" y="21420"/>
                    <a:pt x="23861" y="20109"/>
                    <a:pt x="25762" y="18033"/>
                  </a:cubicBezTo>
                  <a:cubicBezTo>
                    <a:pt x="26702" y="16985"/>
                    <a:pt x="28756" y="13663"/>
                    <a:pt x="27423" y="12352"/>
                  </a:cubicBezTo>
                  <a:cubicBezTo>
                    <a:pt x="27100" y="12039"/>
                    <a:pt x="26708" y="11916"/>
                    <a:pt x="26277" y="11916"/>
                  </a:cubicBezTo>
                  <a:cubicBezTo>
                    <a:pt x="24721" y="11916"/>
                    <a:pt x="22657" y="13526"/>
                    <a:pt x="21545" y="13663"/>
                  </a:cubicBezTo>
                  <a:cubicBezTo>
                    <a:pt x="21104" y="13722"/>
                    <a:pt x="20656" y="13752"/>
                    <a:pt x="20208" y="13752"/>
                  </a:cubicBezTo>
                  <a:cubicBezTo>
                    <a:pt x="18506" y="13752"/>
                    <a:pt x="16793" y="13322"/>
                    <a:pt x="15339" y="12440"/>
                  </a:cubicBezTo>
                  <a:cubicBezTo>
                    <a:pt x="13416" y="11238"/>
                    <a:pt x="11931" y="9075"/>
                    <a:pt x="11581" y="6824"/>
                  </a:cubicBezTo>
                  <a:cubicBezTo>
                    <a:pt x="11275" y="5076"/>
                    <a:pt x="12717" y="2607"/>
                    <a:pt x="12258" y="1099"/>
                  </a:cubicBezTo>
                  <a:cubicBezTo>
                    <a:pt x="12015" y="319"/>
                    <a:pt x="11473" y="0"/>
                    <a:pt x="10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4725950" y="1319025"/>
              <a:ext cx="286950" cy="240825"/>
            </a:xfrm>
            <a:custGeom>
              <a:rect b="b" l="l" r="r" t="t"/>
              <a:pathLst>
                <a:path extrusionOk="0" h="9633" w="11478">
                  <a:moveTo>
                    <a:pt x="5954" y="0"/>
                  </a:moveTo>
                  <a:cubicBezTo>
                    <a:pt x="2986" y="0"/>
                    <a:pt x="1" y="2116"/>
                    <a:pt x="1278" y="6196"/>
                  </a:cubicBezTo>
                  <a:cubicBezTo>
                    <a:pt x="1911" y="8179"/>
                    <a:pt x="3928" y="9633"/>
                    <a:pt x="6013" y="9633"/>
                  </a:cubicBezTo>
                  <a:cubicBezTo>
                    <a:pt x="6088" y="9633"/>
                    <a:pt x="6163" y="9631"/>
                    <a:pt x="6238" y="9627"/>
                  </a:cubicBezTo>
                  <a:cubicBezTo>
                    <a:pt x="8379" y="9474"/>
                    <a:pt x="10324" y="7792"/>
                    <a:pt x="10739" y="5650"/>
                  </a:cubicBezTo>
                  <a:cubicBezTo>
                    <a:pt x="11478" y="1842"/>
                    <a:pt x="8723" y="0"/>
                    <a:pt x="5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21"/>
          <p:cNvSpPr/>
          <p:nvPr/>
        </p:nvSpPr>
        <p:spPr>
          <a:xfrm flipH="1" rot="-899741">
            <a:off x="138373" y="4740769"/>
            <a:ext cx="449105" cy="406254"/>
          </a:xfrm>
          <a:custGeom>
            <a:rect b="b" l="l" r="r" t="t"/>
            <a:pathLst>
              <a:path extrusionOk="0" h="20070" w="22187">
                <a:moveTo>
                  <a:pt x="11421" y="1"/>
                </a:moveTo>
                <a:cubicBezTo>
                  <a:pt x="10690" y="1"/>
                  <a:pt x="9992" y="357"/>
                  <a:pt x="9695" y="1187"/>
                </a:cubicBezTo>
                <a:cubicBezTo>
                  <a:pt x="8996" y="3044"/>
                  <a:pt x="9018" y="5273"/>
                  <a:pt x="9084" y="7371"/>
                </a:cubicBezTo>
                <a:cubicBezTo>
                  <a:pt x="7052" y="7218"/>
                  <a:pt x="5063" y="6912"/>
                  <a:pt x="3053" y="6890"/>
                </a:cubicBezTo>
                <a:cubicBezTo>
                  <a:pt x="3046" y="6890"/>
                  <a:pt x="3040" y="6890"/>
                  <a:pt x="3033" y="6890"/>
                </a:cubicBezTo>
                <a:cubicBezTo>
                  <a:pt x="776" y="6890"/>
                  <a:pt x="0" y="10607"/>
                  <a:pt x="2201" y="11348"/>
                </a:cubicBezTo>
                <a:cubicBezTo>
                  <a:pt x="4408" y="12069"/>
                  <a:pt x="6789" y="12375"/>
                  <a:pt x="9105" y="12615"/>
                </a:cubicBezTo>
                <a:lnTo>
                  <a:pt x="9105" y="14145"/>
                </a:lnTo>
                <a:cubicBezTo>
                  <a:pt x="9105" y="15543"/>
                  <a:pt x="8953" y="17094"/>
                  <a:pt x="9368" y="18449"/>
                </a:cubicBezTo>
                <a:cubicBezTo>
                  <a:pt x="9715" y="19546"/>
                  <a:pt x="10664" y="20070"/>
                  <a:pt x="11639" y="20070"/>
                </a:cubicBezTo>
                <a:cubicBezTo>
                  <a:pt x="12568" y="20070"/>
                  <a:pt x="13521" y="19595"/>
                  <a:pt x="14000" y="18690"/>
                </a:cubicBezTo>
                <a:cubicBezTo>
                  <a:pt x="14634" y="17488"/>
                  <a:pt x="14350" y="15980"/>
                  <a:pt x="14328" y="14691"/>
                </a:cubicBezTo>
                <a:cubicBezTo>
                  <a:pt x="14328" y="14145"/>
                  <a:pt x="14306" y="13576"/>
                  <a:pt x="14306" y="13030"/>
                </a:cubicBezTo>
                <a:lnTo>
                  <a:pt x="14306" y="13030"/>
                </a:lnTo>
                <a:cubicBezTo>
                  <a:pt x="14972" y="13052"/>
                  <a:pt x="15639" y="13063"/>
                  <a:pt x="16305" y="13063"/>
                </a:cubicBezTo>
                <a:cubicBezTo>
                  <a:pt x="16972" y="13063"/>
                  <a:pt x="17638" y="13052"/>
                  <a:pt x="18305" y="13030"/>
                </a:cubicBezTo>
                <a:cubicBezTo>
                  <a:pt x="22187" y="12828"/>
                  <a:pt x="21204" y="7256"/>
                  <a:pt x="18335" y="7256"/>
                </a:cubicBezTo>
                <a:cubicBezTo>
                  <a:pt x="18104" y="7256"/>
                  <a:pt x="17860" y="7292"/>
                  <a:pt x="17605" y="7371"/>
                </a:cubicBezTo>
                <a:cubicBezTo>
                  <a:pt x="16469" y="7414"/>
                  <a:pt x="15333" y="7436"/>
                  <a:pt x="14197" y="7458"/>
                </a:cubicBezTo>
                <a:cubicBezTo>
                  <a:pt x="14175" y="6912"/>
                  <a:pt x="14131" y="6387"/>
                  <a:pt x="14109" y="5841"/>
                </a:cubicBezTo>
                <a:cubicBezTo>
                  <a:pt x="14066" y="4355"/>
                  <a:pt x="14131" y="2782"/>
                  <a:pt x="13563" y="1362"/>
                </a:cubicBezTo>
                <a:cubicBezTo>
                  <a:pt x="13240" y="524"/>
                  <a:pt x="12307" y="1"/>
                  <a:pt x="11421" y="1"/>
                </a:cubicBezTo>
                <a:close/>
              </a:path>
            </a:pathLst>
          </a:custGeom>
          <a:solidFill>
            <a:srgbClr val="455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1"/>
          <p:cNvSpPr/>
          <p:nvPr/>
        </p:nvSpPr>
        <p:spPr>
          <a:xfrm rot="367378">
            <a:off x="15102" y="4371630"/>
            <a:ext cx="332818" cy="301062"/>
          </a:xfrm>
          <a:custGeom>
            <a:rect b="b" l="l" r="r" t="t"/>
            <a:pathLst>
              <a:path extrusionOk="0" h="20070" w="22187">
                <a:moveTo>
                  <a:pt x="11421" y="1"/>
                </a:moveTo>
                <a:cubicBezTo>
                  <a:pt x="10690" y="1"/>
                  <a:pt x="9992" y="357"/>
                  <a:pt x="9695" y="1187"/>
                </a:cubicBezTo>
                <a:cubicBezTo>
                  <a:pt x="8996" y="3044"/>
                  <a:pt x="9018" y="5273"/>
                  <a:pt x="9084" y="7371"/>
                </a:cubicBezTo>
                <a:cubicBezTo>
                  <a:pt x="7052" y="7218"/>
                  <a:pt x="5063" y="6912"/>
                  <a:pt x="3053" y="6890"/>
                </a:cubicBezTo>
                <a:cubicBezTo>
                  <a:pt x="3046" y="6890"/>
                  <a:pt x="3040" y="6890"/>
                  <a:pt x="3033" y="6890"/>
                </a:cubicBezTo>
                <a:cubicBezTo>
                  <a:pt x="776" y="6890"/>
                  <a:pt x="0" y="10607"/>
                  <a:pt x="2201" y="11348"/>
                </a:cubicBezTo>
                <a:cubicBezTo>
                  <a:pt x="4408" y="12069"/>
                  <a:pt x="6789" y="12375"/>
                  <a:pt x="9105" y="12615"/>
                </a:cubicBezTo>
                <a:lnTo>
                  <a:pt x="9105" y="14145"/>
                </a:lnTo>
                <a:cubicBezTo>
                  <a:pt x="9105" y="15543"/>
                  <a:pt x="8953" y="17094"/>
                  <a:pt x="9368" y="18449"/>
                </a:cubicBezTo>
                <a:cubicBezTo>
                  <a:pt x="9715" y="19546"/>
                  <a:pt x="10664" y="20070"/>
                  <a:pt x="11639" y="20070"/>
                </a:cubicBezTo>
                <a:cubicBezTo>
                  <a:pt x="12568" y="20070"/>
                  <a:pt x="13521" y="19595"/>
                  <a:pt x="14000" y="18690"/>
                </a:cubicBezTo>
                <a:cubicBezTo>
                  <a:pt x="14634" y="17488"/>
                  <a:pt x="14350" y="15980"/>
                  <a:pt x="14328" y="14691"/>
                </a:cubicBezTo>
                <a:cubicBezTo>
                  <a:pt x="14328" y="14145"/>
                  <a:pt x="14306" y="13576"/>
                  <a:pt x="14306" y="13030"/>
                </a:cubicBezTo>
                <a:lnTo>
                  <a:pt x="14306" y="13030"/>
                </a:lnTo>
                <a:cubicBezTo>
                  <a:pt x="14972" y="13052"/>
                  <a:pt x="15639" y="13063"/>
                  <a:pt x="16305" y="13063"/>
                </a:cubicBezTo>
                <a:cubicBezTo>
                  <a:pt x="16972" y="13063"/>
                  <a:pt x="17638" y="13052"/>
                  <a:pt x="18305" y="13030"/>
                </a:cubicBezTo>
                <a:cubicBezTo>
                  <a:pt x="22187" y="12828"/>
                  <a:pt x="21204" y="7256"/>
                  <a:pt x="18335" y="7256"/>
                </a:cubicBezTo>
                <a:cubicBezTo>
                  <a:pt x="18104" y="7256"/>
                  <a:pt x="17860" y="7292"/>
                  <a:pt x="17605" y="7371"/>
                </a:cubicBezTo>
                <a:cubicBezTo>
                  <a:pt x="16469" y="7414"/>
                  <a:pt x="15333" y="7436"/>
                  <a:pt x="14197" y="7458"/>
                </a:cubicBezTo>
                <a:cubicBezTo>
                  <a:pt x="14175" y="6912"/>
                  <a:pt x="14131" y="6387"/>
                  <a:pt x="14109" y="5841"/>
                </a:cubicBezTo>
                <a:cubicBezTo>
                  <a:pt x="14066" y="4355"/>
                  <a:pt x="14131" y="2782"/>
                  <a:pt x="13563" y="1362"/>
                </a:cubicBezTo>
                <a:cubicBezTo>
                  <a:pt x="13240" y="524"/>
                  <a:pt x="12307" y="1"/>
                  <a:pt x="11421" y="1"/>
                </a:cubicBezTo>
                <a:close/>
              </a:path>
            </a:pathLst>
          </a:custGeom>
          <a:solidFill>
            <a:srgbClr val="455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1"/>
          <p:cNvSpPr/>
          <p:nvPr/>
        </p:nvSpPr>
        <p:spPr>
          <a:xfrm flipH="1" rot="-10466703">
            <a:off x="175761" y="742799"/>
            <a:ext cx="177549" cy="184199"/>
          </a:xfrm>
          <a:custGeom>
            <a:rect b="b" l="l" r="r" t="t"/>
            <a:pathLst>
              <a:path extrusionOk="0" h="7368" w="7102">
                <a:moveTo>
                  <a:pt x="3775" y="1"/>
                </a:moveTo>
                <a:cubicBezTo>
                  <a:pt x="3682" y="1"/>
                  <a:pt x="3589" y="5"/>
                  <a:pt x="3496" y="14"/>
                </a:cubicBezTo>
                <a:cubicBezTo>
                  <a:pt x="1945" y="167"/>
                  <a:pt x="634" y="1435"/>
                  <a:pt x="284" y="2964"/>
                </a:cubicBezTo>
                <a:cubicBezTo>
                  <a:pt x="0" y="4144"/>
                  <a:pt x="284" y="6460"/>
                  <a:pt x="1442" y="7160"/>
                </a:cubicBezTo>
                <a:cubicBezTo>
                  <a:pt x="1696" y="7305"/>
                  <a:pt x="1976" y="7367"/>
                  <a:pt x="2269" y="7367"/>
                </a:cubicBezTo>
                <a:cubicBezTo>
                  <a:pt x="3337" y="7367"/>
                  <a:pt x="4572" y="6546"/>
                  <a:pt x="5310" y="5980"/>
                </a:cubicBezTo>
                <a:cubicBezTo>
                  <a:pt x="6337" y="5149"/>
                  <a:pt x="7102" y="3838"/>
                  <a:pt x="6883" y="2527"/>
                </a:cubicBezTo>
                <a:cubicBezTo>
                  <a:pt x="6657" y="1090"/>
                  <a:pt x="5217" y="1"/>
                  <a:pt x="37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1"/>
          <p:cNvSpPr/>
          <p:nvPr/>
        </p:nvSpPr>
        <p:spPr>
          <a:xfrm flipH="1" rot="-1263053">
            <a:off x="183982" y="543448"/>
            <a:ext cx="109240" cy="113331"/>
          </a:xfrm>
          <a:custGeom>
            <a:rect b="b" l="l" r="r" t="t"/>
            <a:pathLst>
              <a:path extrusionOk="0" h="7368" w="7102">
                <a:moveTo>
                  <a:pt x="3775" y="1"/>
                </a:moveTo>
                <a:cubicBezTo>
                  <a:pt x="3682" y="1"/>
                  <a:pt x="3589" y="5"/>
                  <a:pt x="3496" y="14"/>
                </a:cubicBezTo>
                <a:cubicBezTo>
                  <a:pt x="1945" y="167"/>
                  <a:pt x="634" y="1435"/>
                  <a:pt x="284" y="2964"/>
                </a:cubicBezTo>
                <a:cubicBezTo>
                  <a:pt x="0" y="4144"/>
                  <a:pt x="284" y="6460"/>
                  <a:pt x="1442" y="7160"/>
                </a:cubicBezTo>
                <a:cubicBezTo>
                  <a:pt x="1696" y="7305"/>
                  <a:pt x="1976" y="7367"/>
                  <a:pt x="2269" y="7367"/>
                </a:cubicBezTo>
                <a:cubicBezTo>
                  <a:pt x="3337" y="7367"/>
                  <a:pt x="4572" y="6546"/>
                  <a:pt x="5310" y="5980"/>
                </a:cubicBezTo>
                <a:cubicBezTo>
                  <a:pt x="6337" y="5149"/>
                  <a:pt x="7102" y="3838"/>
                  <a:pt x="6883" y="2527"/>
                </a:cubicBezTo>
                <a:cubicBezTo>
                  <a:pt x="6657" y="1090"/>
                  <a:pt x="5217" y="1"/>
                  <a:pt x="37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9" name="Google Shape;249;p21"/>
          <p:cNvSpPr txBox="1"/>
          <p:nvPr>
            <p:ph idx="1" type="subTitle"/>
          </p:nvPr>
        </p:nvSpPr>
        <p:spPr>
          <a:xfrm>
            <a:off x="4645084" y="1089143"/>
            <a:ext cx="3785700" cy="3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b="0"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250" name="Google Shape;250;p21"/>
          <p:cNvSpPr txBox="1"/>
          <p:nvPr>
            <p:ph idx="2" type="subTitle"/>
          </p:nvPr>
        </p:nvSpPr>
        <p:spPr>
          <a:xfrm>
            <a:off x="713216" y="1090200"/>
            <a:ext cx="37881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93A3A"/>
              </a:buClr>
              <a:buSzPts val="1400"/>
              <a:buFont typeface="Manrope Medium"/>
              <a:buChar char="●"/>
              <a:defRPr b="0"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■"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/>
          <p:nvPr/>
        </p:nvSpPr>
        <p:spPr>
          <a:xfrm flipH="1">
            <a:off x="-278197" y="3054875"/>
            <a:ext cx="1083050" cy="2095425"/>
          </a:xfrm>
          <a:custGeom>
            <a:rect b="b" l="l" r="r" t="t"/>
            <a:pathLst>
              <a:path extrusionOk="0" h="83817" w="43322">
                <a:moveTo>
                  <a:pt x="35184" y="81411"/>
                </a:moveTo>
                <a:cubicBezTo>
                  <a:pt x="30170" y="84656"/>
                  <a:pt x="18175" y="84164"/>
                  <a:pt x="12767" y="82591"/>
                </a:cubicBezTo>
                <a:cubicBezTo>
                  <a:pt x="7359" y="81018"/>
                  <a:pt x="4803" y="77380"/>
                  <a:pt x="2738" y="71972"/>
                </a:cubicBezTo>
                <a:cubicBezTo>
                  <a:pt x="673" y="66564"/>
                  <a:pt x="-703" y="56732"/>
                  <a:pt x="378" y="50144"/>
                </a:cubicBezTo>
                <a:cubicBezTo>
                  <a:pt x="1460" y="43556"/>
                  <a:pt x="6966" y="39525"/>
                  <a:pt x="9227" y="32446"/>
                </a:cubicBezTo>
                <a:cubicBezTo>
                  <a:pt x="11488" y="25367"/>
                  <a:pt x="10996" y="13077"/>
                  <a:pt x="13946" y="7669"/>
                </a:cubicBezTo>
                <a:cubicBezTo>
                  <a:pt x="16896" y="2261"/>
                  <a:pt x="22500" y="0"/>
                  <a:pt x="26925" y="0"/>
                </a:cubicBezTo>
                <a:cubicBezTo>
                  <a:pt x="31350" y="0"/>
                  <a:pt x="37938" y="2458"/>
                  <a:pt x="40494" y="7669"/>
                </a:cubicBezTo>
                <a:cubicBezTo>
                  <a:pt x="43051" y="12880"/>
                  <a:pt x="41871" y="22024"/>
                  <a:pt x="42264" y="31266"/>
                </a:cubicBezTo>
                <a:cubicBezTo>
                  <a:pt x="42657" y="40508"/>
                  <a:pt x="44034" y="54766"/>
                  <a:pt x="42854" y="63123"/>
                </a:cubicBezTo>
                <a:cubicBezTo>
                  <a:pt x="41674" y="71481"/>
                  <a:pt x="40199" y="78166"/>
                  <a:pt x="35184" y="814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53" name="Google Shape;253;p22"/>
          <p:cNvSpPr/>
          <p:nvPr/>
        </p:nvSpPr>
        <p:spPr>
          <a:xfrm>
            <a:off x="-1287399" y="3888337"/>
            <a:ext cx="3101475" cy="2024200"/>
          </a:xfrm>
          <a:custGeom>
            <a:rect b="b" l="l" r="r" t="t"/>
            <a:pathLst>
              <a:path extrusionOk="0" h="80968" w="124059">
                <a:moveTo>
                  <a:pt x="10201" y="14242"/>
                </a:moveTo>
                <a:cubicBezTo>
                  <a:pt x="15412" y="6770"/>
                  <a:pt x="23180" y="2148"/>
                  <a:pt x="31439" y="673"/>
                </a:cubicBezTo>
                <a:cubicBezTo>
                  <a:pt x="39698" y="-802"/>
                  <a:pt x="52971" y="-113"/>
                  <a:pt x="59755" y="5393"/>
                </a:cubicBezTo>
                <a:cubicBezTo>
                  <a:pt x="66539" y="10899"/>
                  <a:pt x="65459" y="28794"/>
                  <a:pt x="72145" y="33710"/>
                </a:cubicBezTo>
                <a:cubicBezTo>
                  <a:pt x="78831" y="38626"/>
                  <a:pt x="91810" y="33022"/>
                  <a:pt x="99872" y="34890"/>
                </a:cubicBezTo>
                <a:cubicBezTo>
                  <a:pt x="107934" y="36758"/>
                  <a:pt x="116783" y="39708"/>
                  <a:pt x="120519" y="44919"/>
                </a:cubicBezTo>
                <a:cubicBezTo>
                  <a:pt x="124255" y="50130"/>
                  <a:pt x="125337" y="60748"/>
                  <a:pt x="122289" y="66156"/>
                </a:cubicBezTo>
                <a:cubicBezTo>
                  <a:pt x="119241" y="71564"/>
                  <a:pt x="111572" y="74907"/>
                  <a:pt x="102231" y="77365"/>
                </a:cubicBezTo>
                <a:cubicBezTo>
                  <a:pt x="92890" y="79823"/>
                  <a:pt x="80305" y="81298"/>
                  <a:pt x="66245" y="80905"/>
                </a:cubicBezTo>
                <a:cubicBezTo>
                  <a:pt x="52185" y="80512"/>
                  <a:pt x="28882" y="80905"/>
                  <a:pt x="17870" y="75005"/>
                </a:cubicBezTo>
                <a:cubicBezTo>
                  <a:pt x="6858" y="69106"/>
                  <a:pt x="1450" y="55635"/>
                  <a:pt x="172" y="45508"/>
                </a:cubicBezTo>
                <a:cubicBezTo>
                  <a:pt x="-1106" y="35381"/>
                  <a:pt x="4990" y="21715"/>
                  <a:pt x="10201" y="1424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54" name="Google Shape;254;p22"/>
          <p:cNvSpPr/>
          <p:nvPr/>
        </p:nvSpPr>
        <p:spPr>
          <a:xfrm>
            <a:off x="6625309" y="3510975"/>
            <a:ext cx="3118825" cy="1966100"/>
          </a:xfrm>
          <a:custGeom>
            <a:rect b="b" l="l" r="r" t="t"/>
            <a:pathLst>
              <a:path extrusionOk="0" h="78644" w="124753">
                <a:moveTo>
                  <a:pt x="45294" y="78427"/>
                </a:moveTo>
                <a:cubicBezTo>
                  <a:pt x="34479" y="78230"/>
                  <a:pt x="20812" y="78722"/>
                  <a:pt x="13438" y="76657"/>
                </a:cubicBezTo>
                <a:cubicBezTo>
                  <a:pt x="6064" y="74592"/>
                  <a:pt x="2819" y="69873"/>
                  <a:pt x="1049" y="66038"/>
                </a:cubicBezTo>
                <a:cubicBezTo>
                  <a:pt x="-721" y="62204"/>
                  <a:pt x="-327" y="57386"/>
                  <a:pt x="2819" y="53650"/>
                </a:cubicBezTo>
                <a:cubicBezTo>
                  <a:pt x="5965" y="49914"/>
                  <a:pt x="10488" y="45391"/>
                  <a:pt x="19927" y="43621"/>
                </a:cubicBezTo>
                <a:cubicBezTo>
                  <a:pt x="29366" y="41851"/>
                  <a:pt x="50407" y="44309"/>
                  <a:pt x="59453" y="43031"/>
                </a:cubicBezTo>
                <a:cubicBezTo>
                  <a:pt x="68499" y="41753"/>
                  <a:pt x="69973" y="41065"/>
                  <a:pt x="74201" y="35952"/>
                </a:cubicBezTo>
                <a:cubicBezTo>
                  <a:pt x="78429" y="30839"/>
                  <a:pt x="80887" y="18253"/>
                  <a:pt x="84820" y="12354"/>
                </a:cubicBezTo>
                <a:cubicBezTo>
                  <a:pt x="88753" y="6455"/>
                  <a:pt x="93079" y="1933"/>
                  <a:pt x="97798" y="556"/>
                </a:cubicBezTo>
                <a:cubicBezTo>
                  <a:pt x="102518" y="-820"/>
                  <a:pt x="108713" y="359"/>
                  <a:pt x="113137" y="4095"/>
                </a:cubicBezTo>
                <a:cubicBezTo>
                  <a:pt x="117562" y="7831"/>
                  <a:pt x="123067" y="14517"/>
                  <a:pt x="124345" y="22973"/>
                </a:cubicBezTo>
                <a:cubicBezTo>
                  <a:pt x="125623" y="31429"/>
                  <a:pt x="123756" y="45883"/>
                  <a:pt x="120806" y="54830"/>
                </a:cubicBezTo>
                <a:cubicBezTo>
                  <a:pt x="117856" y="63777"/>
                  <a:pt x="113726" y="72823"/>
                  <a:pt x="106647" y="76657"/>
                </a:cubicBezTo>
                <a:cubicBezTo>
                  <a:pt x="99568" y="80492"/>
                  <a:pt x="88556" y="77542"/>
                  <a:pt x="78330" y="77837"/>
                </a:cubicBezTo>
                <a:cubicBezTo>
                  <a:pt x="68105" y="78132"/>
                  <a:pt x="56109" y="78624"/>
                  <a:pt x="45294" y="7842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55" name="Google Shape;255;p22"/>
          <p:cNvSpPr/>
          <p:nvPr/>
        </p:nvSpPr>
        <p:spPr>
          <a:xfrm rot="-4370573">
            <a:off x="-413914" y="-397016"/>
            <a:ext cx="1602938" cy="1312356"/>
          </a:xfrm>
          <a:custGeom>
            <a:rect b="b" l="l" r="r" t="t"/>
            <a:pathLst>
              <a:path extrusionOk="0" h="36835" w="44991">
                <a:moveTo>
                  <a:pt x="16309" y="1"/>
                </a:moveTo>
                <a:cubicBezTo>
                  <a:pt x="16042" y="1"/>
                  <a:pt x="15777" y="21"/>
                  <a:pt x="15514" y="65"/>
                </a:cubicBezTo>
                <a:cubicBezTo>
                  <a:pt x="14203" y="284"/>
                  <a:pt x="12914" y="1311"/>
                  <a:pt x="12827" y="2665"/>
                </a:cubicBezTo>
                <a:cubicBezTo>
                  <a:pt x="12739" y="4326"/>
                  <a:pt x="14422" y="5528"/>
                  <a:pt x="16017" y="5899"/>
                </a:cubicBezTo>
                <a:cubicBezTo>
                  <a:pt x="17634" y="6293"/>
                  <a:pt x="19360" y="6118"/>
                  <a:pt x="20911" y="6730"/>
                </a:cubicBezTo>
                <a:cubicBezTo>
                  <a:pt x="22463" y="7320"/>
                  <a:pt x="23752" y="9155"/>
                  <a:pt x="22965" y="10597"/>
                </a:cubicBezTo>
                <a:lnTo>
                  <a:pt x="6315" y="5921"/>
                </a:lnTo>
                <a:lnTo>
                  <a:pt x="6315" y="5921"/>
                </a:lnTo>
                <a:cubicBezTo>
                  <a:pt x="4458" y="7101"/>
                  <a:pt x="5550" y="10270"/>
                  <a:pt x="7582" y="11231"/>
                </a:cubicBezTo>
                <a:cubicBezTo>
                  <a:pt x="9571" y="12149"/>
                  <a:pt x="11931" y="11821"/>
                  <a:pt x="14116" y="12192"/>
                </a:cubicBezTo>
                <a:cubicBezTo>
                  <a:pt x="16301" y="12542"/>
                  <a:pt x="18683" y="14268"/>
                  <a:pt x="18267" y="16453"/>
                </a:cubicBezTo>
                <a:cubicBezTo>
                  <a:pt x="14138" y="16082"/>
                  <a:pt x="10008" y="15732"/>
                  <a:pt x="5878" y="15404"/>
                </a:cubicBezTo>
                <a:cubicBezTo>
                  <a:pt x="5578" y="15381"/>
                  <a:pt x="5262" y="15363"/>
                  <a:pt x="4944" y="15363"/>
                </a:cubicBezTo>
                <a:cubicBezTo>
                  <a:pt x="3807" y="15363"/>
                  <a:pt x="2654" y="15589"/>
                  <a:pt x="2141" y="16563"/>
                </a:cubicBezTo>
                <a:cubicBezTo>
                  <a:pt x="1355" y="18005"/>
                  <a:pt x="2972" y="19753"/>
                  <a:pt x="4611" y="19971"/>
                </a:cubicBezTo>
                <a:cubicBezTo>
                  <a:pt x="4809" y="19995"/>
                  <a:pt x="5006" y="20006"/>
                  <a:pt x="5203" y="20006"/>
                </a:cubicBezTo>
                <a:cubicBezTo>
                  <a:pt x="6635" y="20006"/>
                  <a:pt x="8040" y="19440"/>
                  <a:pt x="9462" y="19228"/>
                </a:cubicBezTo>
                <a:cubicBezTo>
                  <a:pt x="9731" y="19189"/>
                  <a:pt x="10011" y="19168"/>
                  <a:pt x="10293" y="19168"/>
                </a:cubicBezTo>
                <a:cubicBezTo>
                  <a:pt x="11727" y="19168"/>
                  <a:pt x="13219" y="19702"/>
                  <a:pt x="13657" y="20998"/>
                </a:cubicBezTo>
                <a:cubicBezTo>
                  <a:pt x="14116" y="22353"/>
                  <a:pt x="13176" y="23795"/>
                  <a:pt x="11952" y="24494"/>
                </a:cubicBezTo>
                <a:cubicBezTo>
                  <a:pt x="10729" y="25194"/>
                  <a:pt x="9287" y="25325"/>
                  <a:pt x="7910" y="25521"/>
                </a:cubicBezTo>
                <a:cubicBezTo>
                  <a:pt x="6031" y="25784"/>
                  <a:pt x="4086" y="26243"/>
                  <a:pt x="2557" y="27422"/>
                </a:cubicBezTo>
                <a:cubicBezTo>
                  <a:pt x="1027" y="28581"/>
                  <a:pt x="0" y="30547"/>
                  <a:pt x="393" y="32426"/>
                </a:cubicBezTo>
                <a:cubicBezTo>
                  <a:pt x="881" y="34614"/>
                  <a:pt x="3184" y="35843"/>
                  <a:pt x="5464" y="35843"/>
                </a:cubicBezTo>
                <a:cubicBezTo>
                  <a:pt x="6145" y="35843"/>
                  <a:pt x="6823" y="35733"/>
                  <a:pt x="7451" y="35507"/>
                </a:cubicBezTo>
                <a:cubicBezTo>
                  <a:pt x="10183" y="34524"/>
                  <a:pt x="12062" y="32077"/>
                  <a:pt x="13657" y="29629"/>
                </a:cubicBezTo>
                <a:cubicBezTo>
                  <a:pt x="14269" y="28690"/>
                  <a:pt x="14968" y="27619"/>
                  <a:pt x="16082" y="27313"/>
                </a:cubicBezTo>
                <a:cubicBezTo>
                  <a:pt x="16281" y="27259"/>
                  <a:pt x="16480" y="27233"/>
                  <a:pt x="16677" y="27233"/>
                </a:cubicBezTo>
                <a:cubicBezTo>
                  <a:pt x="18056" y="27233"/>
                  <a:pt x="19332" y="28493"/>
                  <a:pt x="19906" y="29870"/>
                </a:cubicBezTo>
                <a:cubicBezTo>
                  <a:pt x="20562" y="31421"/>
                  <a:pt x="20627" y="33147"/>
                  <a:pt x="21370" y="34633"/>
                </a:cubicBezTo>
                <a:cubicBezTo>
                  <a:pt x="21956" y="35822"/>
                  <a:pt x="23221" y="36834"/>
                  <a:pt x="24448" y="36834"/>
                </a:cubicBezTo>
                <a:cubicBezTo>
                  <a:pt x="24777" y="36834"/>
                  <a:pt x="25103" y="36762"/>
                  <a:pt x="25413" y="36600"/>
                </a:cubicBezTo>
                <a:cubicBezTo>
                  <a:pt x="27008" y="35813"/>
                  <a:pt x="26964" y="33453"/>
                  <a:pt x="26134" y="31902"/>
                </a:cubicBezTo>
                <a:cubicBezTo>
                  <a:pt x="25282" y="30350"/>
                  <a:pt x="23883" y="29083"/>
                  <a:pt x="23315" y="27422"/>
                </a:cubicBezTo>
                <a:cubicBezTo>
                  <a:pt x="22747" y="25762"/>
                  <a:pt x="23555" y="23380"/>
                  <a:pt x="25303" y="23380"/>
                </a:cubicBezTo>
                <a:cubicBezTo>
                  <a:pt x="26636" y="23380"/>
                  <a:pt x="27598" y="24779"/>
                  <a:pt x="27816" y="26090"/>
                </a:cubicBezTo>
                <a:cubicBezTo>
                  <a:pt x="28035" y="27422"/>
                  <a:pt x="27816" y="28799"/>
                  <a:pt x="28100" y="30110"/>
                </a:cubicBezTo>
                <a:cubicBezTo>
                  <a:pt x="28551" y="32279"/>
                  <a:pt x="30627" y="34089"/>
                  <a:pt x="32834" y="34089"/>
                </a:cubicBezTo>
                <a:cubicBezTo>
                  <a:pt x="32873" y="34089"/>
                  <a:pt x="32912" y="34088"/>
                  <a:pt x="32951" y="34087"/>
                </a:cubicBezTo>
                <a:cubicBezTo>
                  <a:pt x="35224" y="34043"/>
                  <a:pt x="37321" y="31967"/>
                  <a:pt x="37190" y="29695"/>
                </a:cubicBezTo>
                <a:cubicBezTo>
                  <a:pt x="37103" y="27925"/>
                  <a:pt x="35857" y="26417"/>
                  <a:pt x="34590" y="25194"/>
                </a:cubicBezTo>
                <a:cubicBezTo>
                  <a:pt x="33323" y="23948"/>
                  <a:pt x="31902" y="22768"/>
                  <a:pt x="31247" y="21129"/>
                </a:cubicBezTo>
                <a:cubicBezTo>
                  <a:pt x="30591" y="19491"/>
                  <a:pt x="31050" y="17196"/>
                  <a:pt x="32711" y="16563"/>
                </a:cubicBezTo>
                <a:cubicBezTo>
                  <a:pt x="34371" y="17437"/>
                  <a:pt x="35224" y="19338"/>
                  <a:pt x="35748" y="21151"/>
                </a:cubicBezTo>
                <a:cubicBezTo>
                  <a:pt x="36251" y="22943"/>
                  <a:pt x="36600" y="24888"/>
                  <a:pt x="37715" y="26417"/>
                </a:cubicBezTo>
                <a:cubicBezTo>
                  <a:pt x="38488" y="27478"/>
                  <a:pt x="39818" y="28224"/>
                  <a:pt x="41071" y="28224"/>
                </a:cubicBezTo>
                <a:cubicBezTo>
                  <a:pt x="41624" y="28224"/>
                  <a:pt x="42162" y="28078"/>
                  <a:pt x="42631" y="27750"/>
                </a:cubicBezTo>
                <a:cubicBezTo>
                  <a:pt x="44991" y="26090"/>
                  <a:pt x="38152" y="11952"/>
                  <a:pt x="36644" y="10248"/>
                </a:cubicBezTo>
                <a:cubicBezTo>
                  <a:pt x="32711" y="5659"/>
                  <a:pt x="25041" y="2556"/>
                  <a:pt x="19447" y="655"/>
                </a:cubicBezTo>
                <a:cubicBezTo>
                  <a:pt x="18421" y="307"/>
                  <a:pt x="17352" y="1"/>
                  <a:pt x="163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2"/>
          <p:cNvSpPr/>
          <p:nvPr/>
        </p:nvSpPr>
        <p:spPr>
          <a:xfrm rot="8867944">
            <a:off x="198941" y="2802166"/>
            <a:ext cx="177553" cy="184203"/>
          </a:xfrm>
          <a:custGeom>
            <a:rect b="b" l="l" r="r" t="t"/>
            <a:pathLst>
              <a:path extrusionOk="0" h="7368" w="7102">
                <a:moveTo>
                  <a:pt x="3775" y="1"/>
                </a:moveTo>
                <a:cubicBezTo>
                  <a:pt x="3682" y="1"/>
                  <a:pt x="3589" y="5"/>
                  <a:pt x="3496" y="14"/>
                </a:cubicBezTo>
                <a:cubicBezTo>
                  <a:pt x="1945" y="167"/>
                  <a:pt x="634" y="1435"/>
                  <a:pt x="284" y="2964"/>
                </a:cubicBezTo>
                <a:cubicBezTo>
                  <a:pt x="0" y="4144"/>
                  <a:pt x="284" y="6460"/>
                  <a:pt x="1442" y="7160"/>
                </a:cubicBezTo>
                <a:cubicBezTo>
                  <a:pt x="1696" y="7305"/>
                  <a:pt x="1976" y="7367"/>
                  <a:pt x="2269" y="7367"/>
                </a:cubicBezTo>
                <a:cubicBezTo>
                  <a:pt x="3337" y="7367"/>
                  <a:pt x="4572" y="6546"/>
                  <a:pt x="5310" y="5980"/>
                </a:cubicBezTo>
                <a:cubicBezTo>
                  <a:pt x="6337" y="5149"/>
                  <a:pt x="7102" y="3838"/>
                  <a:pt x="6883" y="2527"/>
                </a:cubicBezTo>
                <a:cubicBezTo>
                  <a:pt x="6657" y="1090"/>
                  <a:pt x="5217" y="1"/>
                  <a:pt x="37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2"/>
          <p:cNvSpPr/>
          <p:nvPr/>
        </p:nvSpPr>
        <p:spPr>
          <a:xfrm rot="-335797">
            <a:off x="409139" y="2972494"/>
            <a:ext cx="109235" cy="113326"/>
          </a:xfrm>
          <a:custGeom>
            <a:rect b="b" l="l" r="r" t="t"/>
            <a:pathLst>
              <a:path extrusionOk="0" h="7368" w="7102">
                <a:moveTo>
                  <a:pt x="3775" y="1"/>
                </a:moveTo>
                <a:cubicBezTo>
                  <a:pt x="3682" y="1"/>
                  <a:pt x="3589" y="5"/>
                  <a:pt x="3496" y="14"/>
                </a:cubicBezTo>
                <a:cubicBezTo>
                  <a:pt x="1945" y="167"/>
                  <a:pt x="634" y="1435"/>
                  <a:pt x="284" y="2964"/>
                </a:cubicBezTo>
                <a:cubicBezTo>
                  <a:pt x="0" y="4144"/>
                  <a:pt x="284" y="6460"/>
                  <a:pt x="1442" y="7160"/>
                </a:cubicBezTo>
                <a:cubicBezTo>
                  <a:pt x="1696" y="7305"/>
                  <a:pt x="1976" y="7367"/>
                  <a:pt x="2269" y="7367"/>
                </a:cubicBezTo>
                <a:cubicBezTo>
                  <a:pt x="3337" y="7367"/>
                  <a:pt x="4572" y="6546"/>
                  <a:pt x="5310" y="5980"/>
                </a:cubicBezTo>
                <a:cubicBezTo>
                  <a:pt x="6337" y="5149"/>
                  <a:pt x="7102" y="3838"/>
                  <a:pt x="6883" y="2527"/>
                </a:cubicBezTo>
                <a:cubicBezTo>
                  <a:pt x="6657" y="1090"/>
                  <a:pt x="5217" y="1"/>
                  <a:pt x="37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2"/>
          <p:cNvSpPr/>
          <p:nvPr/>
        </p:nvSpPr>
        <p:spPr>
          <a:xfrm rot="873238">
            <a:off x="7623653" y="-213688"/>
            <a:ext cx="2019233" cy="1063684"/>
          </a:xfrm>
          <a:custGeom>
            <a:rect b="b" l="l" r="r" t="t"/>
            <a:pathLst>
              <a:path extrusionOk="0" fill="none" h="26244" w="49820">
                <a:moveTo>
                  <a:pt x="0" y="4523"/>
                </a:moveTo>
                <a:cubicBezTo>
                  <a:pt x="4305" y="10926"/>
                  <a:pt x="12127" y="14815"/>
                  <a:pt x="19819" y="14400"/>
                </a:cubicBezTo>
                <a:cubicBezTo>
                  <a:pt x="21021" y="14356"/>
                  <a:pt x="22266" y="14159"/>
                  <a:pt x="23249" y="13482"/>
                </a:cubicBezTo>
                <a:cubicBezTo>
                  <a:pt x="24233" y="12805"/>
                  <a:pt x="24823" y="11450"/>
                  <a:pt x="24364" y="10357"/>
                </a:cubicBezTo>
                <a:cubicBezTo>
                  <a:pt x="23927" y="9330"/>
                  <a:pt x="22659" y="8828"/>
                  <a:pt x="21545" y="8828"/>
                </a:cubicBezTo>
                <a:cubicBezTo>
                  <a:pt x="18398" y="8784"/>
                  <a:pt x="15645" y="11734"/>
                  <a:pt x="15623" y="14881"/>
                </a:cubicBezTo>
                <a:cubicBezTo>
                  <a:pt x="15558" y="18005"/>
                  <a:pt x="17961" y="20911"/>
                  <a:pt x="20999" y="21807"/>
                </a:cubicBezTo>
                <a:cubicBezTo>
                  <a:pt x="24014" y="22681"/>
                  <a:pt x="27401" y="21698"/>
                  <a:pt x="29739" y="19622"/>
                </a:cubicBezTo>
                <a:cubicBezTo>
                  <a:pt x="30613" y="18857"/>
                  <a:pt x="31400" y="17656"/>
                  <a:pt x="30941" y="16585"/>
                </a:cubicBezTo>
                <a:cubicBezTo>
                  <a:pt x="30679" y="15973"/>
                  <a:pt x="30023" y="15558"/>
                  <a:pt x="29368" y="15383"/>
                </a:cubicBezTo>
                <a:cubicBezTo>
                  <a:pt x="26461" y="14618"/>
                  <a:pt x="23577" y="17830"/>
                  <a:pt x="24058" y="20802"/>
                </a:cubicBezTo>
                <a:cubicBezTo>
                  <a:pt x="24560" y="23752"/>
                  <a:pt x="27532" y="25850"/>
                  <a:pt x="30504" y="26046"/>
                </a:cubicBezTo>
                <a:cubicBezTo>
                  <a:pt x="33476" y="26243"/>
                  <a:pt x="36382" y="24932"/>
                  <a:pt x="38807" y="23140"/>
                </a:cubicBezTo>
                <a:cubicBezTo>
                  <a:pt x="45909" y="17983"/>
                  <a:pt x="49820" y="8719"/>
                  <a:pt x="48531" y="0"/>
                </a:cubicBezTo>
              </a:path>
            </a:pathLst>
          </a:custGeom>
          <a:noFill/>
          <a:ln cap="flat" cmpd="sng" w="20750">
            <a:solidFill>
              <a:schemeClr val="dk1"/>
            </a:solidFill>
            <a:prstDash val="solid"/>
            <a:miter lim="2185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2"/>
          <p:cNvSpPr txBox="1"/>
          <p:nvPr>
            <p:ph idx="1" type="subTitle"/>
          </p:nvPr>
        </p:nvSpPr>
        <p:spPr>
          <a:xfrm>
            <a:off x="719998" y="2483524"/>
            <a:ext cx="28326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2"/>
          <p:cNvSpPr txBox="1"/>
          <p:nvPr>
            <p:ph idx="2" type="subTitle"/>
          </p:nvPr>
        </p:nvSpPr>
        <p:spPr>
          <a:xfrm>
            <a:off x="3170704" y="3639274"/>
            <a:ext cx="28026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2"/>
          <p:cNvSpPr txBox="1"/>
          <p:nvPr>
            <p:ph idx="3" type="subTitle"/>
          </p:nvPr>
        </p:nvSpPr>
        <p:spPr>
          <a:xfrm>
            <a:off x="5625906" y="2481874"/>
            <a:ext cx="27981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3" name="Google Shape;263;p22"/>
          <p:cNvSpPr txBox="1"/>
          <p:nvPr>
            <p:ph idx="4" type="subTitle"/>
          </p:nvPr>
        </p:nvSpPr>
        <p:spPr>
          <a:xfrm>
            <a:off x="737248" y="2213397"/>
            <a:ext cx="2798100" cy="5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4" name="Google Shape;264;p22"/>
          <p:cNvSpPr txBox="1"/>
          <p:nvPr>
            <p:ph idx="5" type="subTitle"/>
          </p:nvPr>
        </p:nvSpPr>
        <p:spPr>
          <a:xfrm>
            <a:off x="3172954" y="3370853"/>
            <a:ext cx="2798100" cy="5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5" name="Google Shape;265;p22"/>
          <p:cNvSpPr txBox="1"/>
          <p:nvPr>
            <p:ph idx="6" type="subTitle"/>
          </p:nvPr>
        </p:nvSpPr>
        <p:spPr>
          <a:xfrm>
            <a:off x="5625906" y="2213397"/>
            <a:ext cx="2798100" cy="5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/>
          <p:nvPr/>
        </p:nvSpPr>
        <p:spPr>
          <a:xfrm flipH="1">
            <a:off x="5146434" y="4676952"/>
            <a:ext cx="3520965" cy="999763"/>
          </a:xfrm>
          <a:custGeom>
            <a:rect b="b" l="l" r="r" t="t"/>
            <a:pathLst>
              <a:path extrusionOk="0" h="15963" w="56223">
                <a:moveTo>
                  <a:pt x="29178" y="1"/>
                </a:moveTo>
                <a:cubicBezTo>
                  <a:pt x="16333" y="1"/>
                  <a:pt x="3319" y="274"/>
                  <a:pt x="2448" y="804"/>
                </a:cubicBezTo>
                <a:cubicBezTo>
                  <a:pt x="0" y="2312"/>
                  <a:pt x="2163" y="15051"/>
                  <a:pt x="3256" y="15553"/>
                </a:cubicBezTo>
                <a:cubicBezTo>
                  <a:pt x="3802" y="15826"/>
                  <a:pt x="16394" y="15963"/>
                  <a:pt x="29004" y="15963"/>
                </a:cubicBezTo>
                <a:cubicBezTo>
                  <a:pt x="41615" y="15963"/>
                  <a:pt x="54245" y="15826"/>
                  <a:pt x="54868" y="15553"/>
                </a:cubicBezTo>
                <a:cubicBezTo>
                  <a:pt x="56091" y="15051"/>
                  <a:pt x="56222" y="1896"/>
                  <a:pt x="54868" y="804"/>
                </a:cubicBezTo>
                <a:cubicBezTo>
                  <a:pt x="54186" y="263"/>
                  <a:pt x="41763" y="1"/>
                  <a:pt x="2917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-759844" y="3954973"/>
            <a:ext cx="3108500" cy="1958275"/>
          </a:xfrm>
          <a:custGeom>
            <a:rect b="b" l="l" r="r" t="t"/>
            <a:pathLst>
              <a:path extrusionOk="0" h="78331" w="124340">
                <a:moveTo>
                  <a:pt x="6207" y="12882"/>
                </a:moveTo>
                <a:cubicBezTo>
                  <a:pt x="9747" y="7474"/>
                  <a:pt x="15842" y="1771"/>
                  <a:pt x="21545" y="493"/>
                </a:cubicBezTo>
                <a:cubicBezTo>
                  <a:pt x="27248" y="-785"/>
                  <a:pt x="34425" y="297"/>
                  <a:pt x="40423" y="5213"/>
                </a:cubicBezTo>
                <a:cubicBezTo>
                  <a:pt x="46421" y="10129"/>
                  <a:pt x="50550" y="24681"/>
                  <a:pt x="57531" y="29990"/>
                </a:cubicBezTo>
                <a:cubicBezTo>
                  <a:pt x="64512" y="35299"/>
                  <a:pt x="73558" y="35398"/>
                  <a:pt x="82309" y="37069"/>
                </a:cubicBezTo>
                <a:cubicBezTo>
                  <a:pt x="91060" y="38741"/>
                  <a:pt x="103252" y="37561"/>
                  <a:pt x="110036" y="40019"/>
                </a:cubicBezTo>
                <a:cubicBezTo>
                  <a:pt x="116820" y="42477"/>
                  <a:pt x="121146" y="47000"/>
                  <a:pt x="123014" y="51818"/>
                </a:cubicBezTo>
                <a:cubicBezTo>
                  <a:pt x="124882" y="56636"/>
                  <a:pt x="125177" y="64698"/>
                  <a:pt x="121244" y="68926"/>
                </a:cubicBezTo>
                <a:cubicBezTo>
                  <a:pt x="117311" y="73154"/>
                  <a:pt x="113084" y="75809"/>
                  <a:pt x="99417" y="77185"/>
                </a:cubicBezTo>
                <a:cubicBezTo>
                  <a:pt x="85750" y="78562"/>
                  <a:pt x="54975" y="78857"/>
                  <a:pt x="39243" y="77185"/>
                </a:cubicBezTo>
                <a:cubicBezTo>
                  <a:pt x="23511" y="75514"/>
                  <a:pt x="11516" y="74530"/>
                  <a:pt x="5027" y="67156"/>
                </a:cubicBezTo>
                <a:cubicBezTo>
                  <a:pt x="-1462" y="59782"/>
                  <a:pt x="111" y="41986"/>
                  <a:pt x="308" y="32940"/>
                </a:cubicBezTo>
                <a:cubicBezTo>
                  <a:pt x="505" y="23894"/>
                  <a:pt x="2668" y="18290"/>
                  <a:pt x="6207" y="1288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69" name="Google Shape;269;p23"/>
          <p:cNvSpPr/>
          <p:nvPr/>
        </p:nvSpPr>
        <p:spPr>
          <a:xfrm>
            <a:off x="7529916" y="2827323"/>
            <a:ext cx="2126150" cy="2813400"/>
          </a:xfrm>
          <a:custGeom>
            <a:rect b="b" l="l" r="r" t="t"/>
            <a:pathLst>
              <a:path extrusionOk="0" h="112536" w="85046">
                <a:moveTo>
                  <a:pt x="69468" y="109138"/>
                </a:moveTo>
                <a:cubicBezTo>
                  <a:pt x="58456" y="114841"/>
                  <a:pt x="29549" y="111793"/>
                  <a:pt x="18143" y="110318"/>
                </a:cubicBezTo>
                <a:cubicBezTo>
                  <a:pt x="6738" y="108843"/>
                  <a:pt x="3395" y="105205"/>
                  <a:pt x="1035" y="100289"/>
                </a:cubicBezTo>
                <a:cubicBezTo>
                  <a:pt x="-1325" y="95373"/>
                  <a:pt x="937" y="84951"/>
                  <a:pt x="3985" y="80821"/>
                </a:cubicBezTo>
                <a:cubicBezTo>
                  <a:pt x="7033" y="76692"/>
                  <a:pt x="14014" y="77085"/>
                  <a:pt x="19323" y="75512"/>
                </a:cubicBezTo>
                <a:cubicBezTo>
                  <a:pt x="24632" y="73939"/>
                  <a:pt x="31711" y="73840"/>
                  <a:pt x="35841" y="71382"/>
                </a:cubicBezTo>
                <a:cubicBezTo>
                  <a:pt x="39971" y="68924"/>
                  <a:pt x="41938" y="66662"/>
                  <a:pt x="44101" y="60763"/>
                </a:cubicBezTo>
                <a:cubicBezTo>
                  <a:pt x="46264" y="54864"/>
                  <a:pt x="47542" y="45228"/>
                  <a:pt x="48820" y="35986"/>
                </a:cubicBezTo>
                <a:cubicBezTo>
                  <a:pt x="50098" y="26744"/>
                  <a:pt x="49115" y="11208"/>
                  <a:pt x="51770" y="5309"/>
                </a:cubicBezTo>
                <a:cubicBezTo>
                  <a:pt x="54425" y="-590"/>
                  <a:pt x="60520" y="0"/>
                  <a:pt x="64748" y="590"/>
                </a:cubicBezTo>
                <a:cubicBezTo>
                  <a:pt x="68976" y="1180"/>
                  <a:pt x="74187" y="3835"/>
                  <a:pt x="77137" y="8849"/>
                </a:cubicBezTo>
                <a:cubicBezTo>
                  <a:pt x="80087" y="13864"/>
                  <a:pt x="81266" y="19468"/>
                  <a:pt x="82446" y="30677"/>
                </a:cubicBezTo>
                <a:cubicBezTo>
                  <a:pt x="83626" y="41886"/>
                  <a:pt x="86379" y="63025"/>
                  <a:pt x="84216" y="76102"/>
                </a:cubicBezTo>
                <a:cubicBezTo>
                  <a:pt x="82053" y="89179"/>
                  <a:pt x="80480" y="103435"/>
                  <a:pt x="69468" y="10913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0" name="Google Shape;270;p23"/>
          <p:cNvSpPr/>
          <p:nvPr/>
        </p:nvSpPr>
        <p:spPr>
          <a:xfrm>
            <a:off x="7984713" y="-825902"/>
            <a:ext cx="1814550" cy="2481396"/>
          </a:xfrm>
          <a:custGeom>
            <a:rect b="b" l="l" r="r" t="t"/>
            <a:pathLst>
              <a:path extrusionOk="0" h="84351" w="72582">
                <a:moveTo>
                  <a:pt x="5917" y="10388"/>
                </a:moveTo>
                <a:cubicBezTo>
                  <a:pt x="608" y="15894"/>
                  <a:pt x="-1555" y="26907"/>
                  <a:pt x="1198" y="33396"/>
                </a:cubicBezTo>
                <a:cubicBezTo>
                  <a:pt x="3951" y="39885"/>
                  <a:pt x="18896" y="42245"/>
                  <a:pt x="22435" y="49324"/>
                </a:cubicBezTo>
                <a:cubicBezTo>
                  <a:pt x="25975" y="56403"/>
                  <a:pt x="18895" y="70070"/>
                  <a:pt x="22435" y="75871"/>
                </a:cubicBezTo>
                <a:cubicBezTo>
                  <a:pt x="25975" y="81672"/>
                  <a:pt x="36692" y="85310"/>
                  <a:pt x="43673" y="84130"/>
                </a:cubicBezTo>
                <a:cubicBezTo>
                  <a:pt x="50654" y="82950"/>
                  <a:pt x="59503" y="74593"/>
                  <a:pt x="64321" y="68792"/>
                </a:cubicBezTo>
                <a:cubicBezTo>
                  <a:pt x="69139" y="62991"/>
                  <a:pt x="72678" y="57092"/>
                  <a:pt x="72580" y="49324"/>
                </a:cubicBezTo>
                <a:cubicBezTo>
                  <a:pt x="72482" y="41557"/>
                  <a:pt x="70319" y="30348"/>
                  <a:pt x="63731" y="22187"/>
                </a:cubicBezTo>
                <a:cubicBezTo>
                  <a:pt x="57143" y="14026"/>
                  <a:pt x="42690" y="2327"/>
                  <a:pt x="33054" y="360"/>
                </a:cubicBezTo>
                <a:cubicBezTo>
                  <a:pt x="23418" y="-1606"/>
                  <a:pt x="11226" y="4882"/>
                  <a:pt x="5917" y="10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71" name="Google Shape;271;p23"/>
          <p:cNvSpPr/>
          <p:nvPr/>
        </p:nvSpPr>
        <p:spPr>
          <a:xfrm flipH="1" rot="-747070">
            <a:off x="628627" y="102729"/>
            <a:ext cx="586042" cy="530124"/>
          </a:xfrm>
          <a:custGeom>
            <a:rect b="b" l="l" r="r" t="t"/>
            <a:pathLst>
              <a:path extrusionOk="0" h="20070" w="22187">
                <a:moveTo>
                  <a:pt x="11421" y="1"/>
                </a:moveTo>
                <a:cubicBezTo>
                  <a:pt x="10690" y="1"/>
                  <a:pt x="9992" y="357"/>
                  <a:pt x="9695" y="1187"/>
                </a:cubicBezTo>
                <a:cubicBezTo>
                  <a:pt x="8996" y="3044"/>
                  <a:pt x="9018" y="5273"/>
                  <a:pt x="9084" y="7371"/>
                </a:cubicBezTo>
                <a:cubicBezTo>
                  <a:pt x="7052" y="7218"/>
                  <a:pt x="5063" y="6912"/>
                  <a:pt x="3053" y="6890"/>
                </a:cubicBezTo>
                <a:cubicBezTo>
                  <a:pt x="3046" y="6890"/>
                  <a:pt x="3040" y="6890"/>
                  <a:pt x="3033" y="6890"/>
                </a:cubicBezTo>
                <a:cubicBezTo>
                  <a:pt x="776" y="6890"/>
                  <a:pt x="0" y="10607"/>
                  <a:pt x="2201" y="11348"/>
                </a:cubicBezTo>
                <a:cubicBezTo>
                  <a:pt x="4408" y="12069"/>
                  <a:pt x="6789" y="12375"/>
                  <a:pt x="9105" y="12615"/>
                </a:cubicBezTo>
                <a:lnTo>
                  <a:pt x="9105" y="14145"/>
                </a:lnTo>
                <a:cubicBezTo>
                  <a:pt x="9105" y="15543"/>
                  <a:pt x="8953" y="17094"/>
                  <a:pt x="9368" y="18449"/>
                </a:cubicBezTo>
                <a:cubicBezTo>
                  <a:pt x="9715" y="19546"/>
                  <a:pt x="10664" y="20070"/>
                  <a:pt x="11639" y="20070"/>
                </a:cubicBezTo>
                <a:cubicBezTo>
                  <a:pt x="12568" y="20070"/>
                  <a:pt x="13521" y="19595"/>
                  <a:pt x="14000" y="18690"/>
                </a:cubicBezTo>
                <a:cubicBezTo>
                  <a:pt x="14634" y="17488"/>
                  <a:pt x="14350" y="15980"/>
                  <a:pt x="14328" y="14691"/>
                </a:cubicBezTo>
                <a:cubicBezTo>
                  <a:pt x="14328" y="14145"/>
                  <a:pt x="14306" y="13576"/>
                  <a:pt x="14306" y="13030"/>
                </a:cubicBezTo>
                <a:lnTo>
                  <a:pt x="14306" y="13030"/>
                </a:lnTo>
                <a:cubicBezTo>
                  <a:pt x="14972" y="13052"/>
                  <a:pt x="15639" y="13063"/>
                  <a:pt x="16305" y="13063"/>
                </a:cubicBezTo>
                <a:cubicBezTo>
                  <a:pt x="16972" y="13063"/>
                  <a:pt x="17638" y="13052"/>
                  <a:pt x="18305" y="13030"/>
                </a:cubicBezTo>
                <a:cubicBezTo>
                  <a:pt x="22187" y="12828"/>
                  <a:pt x="21204" y="7256"/>
                  <a:pt x="18335" y="7256"/>
                </a:cubicBezTo>
                <a:cubicBezTo>
                  <a:pt x="18104" y="7256"/>
                  <a:pt x="17860" y="7292"/>
                  <a:pt x="17605" y="7371"/>
                </a:cubicBezTo>
                <a:cubicBezTo>
                  <a:pt x="16469" y="7414"/>
                  <a:pt x="15333" y="7436"/>
                  <a:pt x="14197" y="7458"/>
                </a:cubicBezTo>
                <a:cubicBezTo>
                  <a:pt x="14175" y="6912"/>
                  <a:pt x="14131" y="6387"/>
                  <a:pt x="14109" y="5841"/>
                </a:cubicBezTo>
                <a:cubicBezTo>
                  <a:pt x="14066" y="4355"/>
                  <a:pt x="14131" y="2782"/>
                  <a:pt x="13563" y="1362"/>
                </a:cubicBezTo>
                <a:cubicBezTo>
                  <a:pt x="13240" y="524"/>
                  <a:pt x="12307" y="1"/>
                  <a:pt x="114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3"/>
          <p:cNvSpPr/>
          <p:nvPr/>
        </p:nvSpPr>
        <p:spPr>
          <a:xfrm flipH="1" rot="503523">
            <a:off x="218213" y="520293"/>
            <a:ext cx="466709" cy="422177"/>
          </a:xfrm>
          <a:custGeom>
            <a:rect b="b" l="l" r="r" t="t"/>
            <a:pathLst>
              <a:path extrusionOk="0" h="20070" w="22187">
                <a:moveTo>
                  <a:pt x="11421" y="1"/>
                </a:moveTo>
                <a:cubicBezTo>
                  <a:pt x="10690" y="1"/>
                  <a:pt x="9992" y="357"/>
                  <a:pt x="9695" y="1187"/>
                </a:cubicBezTo>
                <a:cubicBezTo>
                  <a:pt x="8996" y="3044"/>
                  <a:pt x="9018" y="5273"/>
                  <a:pt x="9084" y="7371"/>
                </a:cubicBezTo>
                <a:cubicBezTo>
                  <a:pt x="7052" y="7218"/>
                  <a:pt x="5063" y="6912"/>
                  <a:pt x="3053" y="6890"/>
                </a:cubicBezTo>
                <a:cubicBezTo>
                  <a:pt x="3046" y="6890"/>
                  <a:pt x="3040" y="6890"/>
                  <a:pt x="3033" y="6890"/>
                </a:cubicBezTo>
                <a:cubicBezTo>
                  <a:pt x="776" y="6890"/>
                  <a:pt x="0" y="10607"/>
                  <a:pt x="2201" y="11348"/>
                </a:cubicBezTo>
                <a:cubicBezTo>
                  <a:pt x="4408" y="12069"/>
                  <a:pt x="6789" y="12375"/>
                  <a:pt x="9105" y="12615"/>
                </a:cubicBezTo>
                <a:lnTo>
                  <a:pt x="9105" y="14145"/>
                </a:lnTo>
                <a:cubicBezTo>
                  <a:pt x="9105" y="15543"/>
                  <a:pt x="8953" y="17094"/>
                  <a:pt x="9368" y="18449"/>
                </a:cubicBezTo>
                <a:cubicBezTo>
                  <a:pt x="9715" y="19546"/>
                  <a:pt x="10664" y="20070"/>
                  <a:pt x="11639" y="20070"/>
                </a:cubicBezTo>
                <a:cubicBezTo>
                  <a:pt x="12568" y="20070"/>
                  <a:pt x="13521" y="19595"/>
                  <a:pt x="14000" y="18690"/>
                </a:cubicBezTo>
                <a:cubicBezTo>
                  <a:pt x="14634" y="17488"/>
                  <a:pt x="14350" y="15980"/>
                  <a:pt x="14328" y="14691"/>
                </a:cubicBezTo>
                <a:cubicBezTo>
                  <a:pt x="14328" y="14145"/>
                  <a:pt x="14306" y="13576"/>
                  <a:pt x="14306" y="13030"/>
                </a:cubicBezTo>
                <a:lnTo>
                  <a:pt x="14306" y="13030"/>
                </a:lnTo>
                <a:cubicBezTo>
                  <a:pt x="14972" y="13052"/>
                  <a:pt x="15639" y="13063"/>
                  <a:pt x="16305" y="13063"/>
                </a:cubicBezTo>
                <a:cubicBezTo>
                  <a:pt x="16972" y="13063"/>
                  <a:pt x="17638" y="13052"/>
                  <a:pt x="18305" y="13030"/>
                </a:cubicBezTo>
                <a:cubicBezTo>
                  <a:pt x="22187" y="12828"/>
                  <a:pt x="21204" y="7256"/>
                  <a:pt x="18335" y="7256"/>
                </a:cubicBezTo>
                <a:cubicBezTo>
                  <a:pt x="18104" y="7256"/>
                  <a:pt x="17860" y="7292"/>
                  <a:pt x="17605" y="7371"/>
                </a:cubicBezTo>
                <a:cubicBezTo>
                  <a:pt x="16469" y="7414"/>
                  <a:pt x="15333" y="7436"/>
                  <a:pt x="14197" y="7458"/>
                </a:cubicBezTo>
                <a:cubicBezTo>
                  <a:pt x="14175" y="6912"/>
                  <a:pt x="14131" y="6387"/>
                  <a:pt x="14109" y="5841"/>
                </a:cubicBezTo>
                <a:cubicBezTo>
                  <a:pt x="14066" y="4355"/>
                  <a:pt x="14131" y="2782"/>
                  <a:pt x="13563" y="1362"/>
                </a:cubicBezTo>
                <a:cubicBezTo>
                  <a:pt x="13240" y="524"/>
                  <a:pt x="12307" y="1"/>
                  <a:pt x="114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3"/>
          <p:cNvSpPr/>
          <p:nvPr/>
        </p:nvSpPr>
        <p:spPr>
          <a:xfrm rot="-6285377">
            <a:off x="8237203" y="-50335"/>
            <a:ext cx="1309610" cy="693149"/>
          </a:xfrm>
          <a:custGeom>
            <a:rect b="b" l="l" r="r" t="t"/>
            <a:pathLst>
              <a:path extrusionOk="0" fill="none" h="27468" w="51897">
                <a:moveTo>
                  <a:pt x="1" y="27467"/>
                </a:moveTo>
                <a:cubicBezTo>
                  <a:pt x="7801" y="26375"/>
                  <a:pt x="14051" y="18618"/>
                  <a:pt x="13417" y="10773"/>
                </a:cubicBezTo>
                <a:cubicBezTo>
                  <a:pt x="13308" y="9331"/>
                  <a:pt x="12849" y="7692"/>
                  <a:pt x="11516" y="7081"/>
                </a:cubicBezTo>
                <a:cubicBezTo>
                  <a:pt x="9593" y="6206"/>
                  <a:pt x="7386" y="8501"/>
                  <a:pt x="7692" y="10620"/>
                </a:cubicBezTo>
                <a:cubicBezTo>
                  <a:pt x="8020" y="12696"/>
                  <a:pt x="9921" y="14182"/>
                  <a:pt x="11909" y="14925"/>
                </a:cubicBezTo>
                <a:cubicBezTo>
                  <a:pt x="15296" y="16192"/>
                  <a:pt x="19207" y="15799"/>
                  <a:pt x="22288" y="13920"/>
                </a:cubicBezTo>
                <a:cubicBezTo>
                  <a:pt x="25391" y="12063"/>
                  <a:pt x="27511" y="8719"/>
                  <a:pt x="27970" y="5179"/>
                </a:cubicBezTo>
                <a:cubicBezTo>
                  <a:pt x="28254" y="2994"/>
                  <a:pt x="27030" y="1"/>
                  <a:pt x="24867" y="482"/>
                </a:cubicBezTo>
                <a:cubicBezTo>
                  <a:pt x="23709" y="722"/>
                  <a:pt x="23010" y="1946"/>
                  <a:pt x="22922" y="3126"/>
                </a:cubicBezTo>
                <a:cubicBezTo>
                  <a:pt x="22878" y="4305"/>
                  <a:pt x="23315" y="5420"/>
                  <a:pt x="23752" y="6512"/>
                </a:cubicBezTo>
                <a:cubicBezTo>
                  <a:pt x="25435" y="10686"/>
                  <a:pt x="27161" y="14903"/>
                  <a:pt x="29893" y="18465"/>
                </a:cubicBezTo>
                <a:cubicBezTo>
                  <a:pt x="32624" y="22048"/>
                  <a:pt x="36557" y="24955"/>
                  <a:pt x="41015" y="25457"/>
                </a:cubicBezTo>
                <a:cubicBezTo>
                  <a:pt x="45494" y="25982"/>
                  <a:pt x="50411" y="23578"/>
                  <a:pt x="51896" y="19339"/>
                </a:cubicBezTo>
              </a:path>
            </a:pathLst>
          </a:custGeom>
          <a:noFill/>
          <a:ln cap="flat" cmpd="sng" w="20750">
            <a:solidFill>
              <a:schemeClr val="dk1"/>
            </a:solidFill>
            <a:prstDash val="solid"/>
            <a:miter lim="2185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3"/>
          <p:cNvSpPr txBox="1"/>
          <p:nvPr>
            <p:ph idx="1" type="subTitle"/>
          </p:nvPr>
        </p:nvSpPr>
        <p:spPr>
          <a:xfrm>
            <a:off x="717663" y="3494882"/>
            <a:ext cx="23931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3"/>
          <p:cNvSpPr txBox="1"/>
          <p:nvPr>
            <p:ph idx="2" type="subTitle"/>
          </p:nvPr>
        </p:nvSpPr>
        <p:spPr>
          <a:xfrm>
            <a:off x="3374100" y="3494885"/>
            <a:ext cx="23958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23"/>
          <p:cNvSpPr txBox="1"/>
          <p:nvPr>
            <p:ph idx="3" type="subTitle"/>
          </p:nvPr>
        </p:nvSpPr>
        <p:spPr>
          <a:xfrm>
            <a:off x="6033237" y="3494885"/>
            <a:ext cx="23958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8" name="Google Shape;278;p23"/>
          <p:cNvSpPr txBox="1"/>
          <p:nvPr>
            <p:ph idx="4" type="subTitle"/>
          </p:nvPr>
        </p:nvSpPr>
        <p:spPr>
          <a:xfrm>
            <a:off x="717663" y="3172975"/>
            <a:ext cx="2393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9" name="Google Shape;279;p23"/>
          <p:cNvSpPr txBox="1"/>
          <p:nvPr>
            <p:ph idx="5" type="subTitle"/>
          </p:nvPr>
        </p:nvSpPr>
        <p:spPr>
          <a:xfrm>
            <a:off x="3374100" y="3172975"/>
            <a:ext cx="2395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0" name="Google Shape;280;p23"/>
          <p:cNvSpPr txBox="1"/>
          <p:nvPr>
            <p:ph idx="6" type="subTitle"/>
          </p:nvPr>
        </p:nvSpPr>
        <p:spPr>
          <a:xfrm>
            <a:off x="6033237" y="3172975"/>
            <a:ext cx="2395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"/>
          <p:cNvSpPr/>
          <p:nvPr/>
        </p:nvSpPr>
        <p:spPr>
          <a:xfrm>
            <a:off x="8298025" y="1548580"/>
            <a:ext cx="1083050" cy="2962721"/>
          </a:xfrm>
          <a:custGeom>
            <a:rect b="b" l="l" r="r" t="t"/>
            <a:pathLst>
              <a:path extrusionOk="0" h="83817" w="43322">
                <a:moveTo>
                  <a:pt x="35184" y="81411"/>
                </a:moveTo>
                <a:cubicBezTo>
                  <a:pt x="30170" y="84656"/>
                  <a:pt x="18175" y="84164"/>
                  <a:pt x="12767" y="82591"/>
                </a:cubicBezTo>
                <a:cubicBezTo>
                  <a:pt x="7359" y="81018"/>
                  <a:pt x="4803" y="77380"/>
                  <a:pt x="2738" y="71972"/>
                </a:cubicBezTo>
                <a:cubicBezTo>
                  <a:pt x="673" y="66564"/>
                  <a:pt x="-703" y="56732"/>
                  <a:pt x="378" y="50144"/>
                </a:cubicBezTo>
                <a:cubicBezTo>
                  <a:pt x="1460" y="43556"/>
                  <a:pt x="6966" y="39525"/>
                  <a:pt x="9227" y="32446"/>
                </a:cubicBezTo>
                <a:cubicBezTo>
                  <a:pt x="11488" y="25367"/>
                  <a:pt x="10996" y="13077"/>
                  <a:pt x="13946" y="7669"/>
                </a:cubicBezTo>
                <a:cubicBezTo>
                  <a:pt x="16896" y="2261"/>
                  <a:pt x="22500" y="0"/>
                  <a:pt x="26925" y="0"/>
                </a:cubicBezTo>
                <a:cubicBezTo>
                  <a:pt x="31350" y="0"/>
                  <a:pt x="37938" y="2458"/>
                  <a:pt x="40494" y="7669"/>
                </a:cubicBezTo>
                <a:cubicBezTo>
                  <a:pt x="43051" y="12880"/>
                  <a:pt x="41871" y="22024"/>
                  <a:pt x="42264" y="31266"/>
                </a:cubicBezTo>
                <a:cubicBezTo>
                  <a:pt x="42657" y="40508"/>
                  <a:pt x="44034" y="54766"/>
                  <a:pt x="42854" y="63123"/>
                </a:cubicBezTo>
                <a:cubicBezTo>
                  <a:pt x="41674" y="71481"/>
                  <a:pt x="40199" y="78166"/>
                  <a:pt x="35184" y="8141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83" name="Google Shape;283;p24"/>
          <p:cNvSpPr/>
          <p:nvPr/>
        </p:nvSpPr>
        <p:spPr>
          <a:xfrm flipH="1" rot="-8867944">
            <a:off x="2714324" y="4678766"/>
            <a:ext cx="177553" cy="184203"/>
          </a:xfrm>
          <a:custGeom>
            <a:rect b="b" l="l" r="r" t="t"/>
            <a:pathLst>
              <a:path extrusionOk="0" h="7368" w="7102">
                <a:moveTo>
                  <a:pt x="3775" y="1"/>
                </a:moveTo>
                <a:cubicBezTo>
                  <a:pt x="3682" y="1"/>
                  <a:pt x="3589" y="5"/>
                  <a:pt x="3496" y="14"/>
                </a:cubicBezTo>
                <a:cubicBezTo>
                  <a:pt x="1945" y="167"/>
                  <a:pt x="634" y="1435"/>
                  <a:pt x="284" y="2964"/>
                </a:cubicBezTo>
                <a:cubicBezTo>
                  <a:pt x="0" y="4144"/>
                  <a:pt x="284" y="6460"/>
                  <a:pt x="1442" y="7160"/>
                </a:cubicBezTo>
                <a:cubicBezTo>
                  <a:pt x="1696" y="7305"/>
                  <a:pt x="1976" y="7367"/>
                  <a:pt x="2269" y="7367"/>
                </a:cubicBezTo>
                <a:cubicBezTo>
                  <a:pt x="3337" y="7367"/>
                  <a:pt x="4572" y="6546"/>
                  <a:pt x="5310" y="5980"/>
                </a:cubicBezTo>
                <a:cubicBezTo>
                  <a:pt x="6337" y="5149"/>
                  <a:pt x="7102" y="3838"/>
                  <a:pt x="6883" y="2527"/>
                </a:cubicBezTo>
                <a:cubicBezTo>
                  <a:pt x="6657" y="1090"/>
                  <a:pt x="5217" y="1"/>
                  <a:pt x="37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4"/>
          <p:cNvSpPr/>
          <p:nvPr/>
        </p:nvSpPr>
        <p:spPr>
          <a:xfrm flipH="1" rot="335797">
            <a:off x="2564407" y="4901169"/>
            <a:ext cx="109235" cy="113326"/>
          </a:xfrm>
          <a:custGeom>
            <a:rect b="b" l="l" r="r" t="t"/>
            <a:pathLst>
              <a:path extrusionOk="0" h="7368" w="7102">
                <a:moveTo>
                  <a:pt x="3775" y="1"/>
                </a:moveTo>
                <a:cubicBezTo>
                  <a:pt x="3682" y="1"/>
                  <a:pt x="3589" y="5"/>
                  <a:pt x="3496" y="14"/>
                </a:cubicBezTo>
                <a:cubicBezTo>
                  <a:pt x="1945" y="167"/>
                  <a:pt x="634" y="1435"/>
                  <a:pt x="284" y="2964"/>
                </a:cubicBezTo>
                <a:cubicBezTo>
                  <a:pt x="0" y="4144"/>
                  <a:pt x="284" y="6460"/>
                  <a:pt x="1442" y="7160"/>
                </a:cubicBezTo>
                <a:cubicBezTo>
                  <a:pt x="1696" y="7305"/>
                  <a:pt x="1976" y="7367"/>
                  <a:pt x="2269" y="7367"/>
                </a:cubicBezTo>
                <a:cubicBezTo>
                  <a:pt x="3337" y="7367"/>
                  <a:pt x="4572" y="6546"/>
                  <a:pt x="5310" y="5980"/>
                </a:cubicBezTo>
                <a:cubicBezTo>
                  <a:pt x="6337" y="5149"/>
                  <a:pt x="7102" y="3838"/>
                  <a:pt x="6883" y="2527"/>
                </a:cubicBezTo>
                <a:cubicBezTo>
                  <a:pt x="6657" y="1090"/>
                  <a:pt x="5217" y="1"/>
                  <a:pt x="37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4"/>
          <p:cNvSpPr/>
          <p:nvPr/>
        </p:nvSpPr>
        <p:spPr>
          <a:xfrm flipH="1">
            <a:off x="-265111" y="-267477"/>
            <a:ext cx="1732012" cy="1613954"/>
          </a:xfrm>
          <a:custGeom>
            <a:rect b="b" l="l" r="r" t="t"/>
            <a:pathLst>
              <a:path extrusionOk="0" h="86632" w="92969">
                <a:moveTo>
                  <a:pt x="39046" y="313"/>
                </a:moveTo>
                <a:cubicBezTo>
                  <a:pt x="28722" y="903"/>
                  <a:pt x="16038" y="3460"/>
                  <a:pt x="9549" y="7393"/>
                </a:cubicBezTo>
                <a:cubicBezTo>
                  <a:pt x="3060" y="11326"/>
                  <a:pt x="602" y="17913"/>
                  <a:pt x="110" y="23911"/>
                </a:cubicBezTo>
                <a:cubicBezTo>
                  <a:pt x="-381" y="29909"/>
                  <a:pt x="602" y="39643"/>
                  <a:pt x="6600" y="43379"/>
                </a:cubicBezTo>
                <a:cubicBezTo>
                  <a:pt x="12598" y="47115"/>
                  <a:pt x="30197" y="41510"/>
                  <a:pt x="36096" y="46328"/>
                </a:cubicBezTo>
                <a:cubicBezTo>
                  <a:pt x="41995" y="51146"/>
                  <a:pt x="37670" y="65797"/>
                  <a:pt x="41996" y="72286"/>
                </a:cubicBezTo>
                <a:cubicBezTo>
                  <a:pt x="46322" y="78775"/>
                  <a:pt x="54877" y="83593"/>
                  <a:pt x="62054" y="85264"/>
                </a:cubicBezTo>
                <a:cubicBezTo>
                  <a:pt x="69232" y="86935"/>
                  <a:pt x="79948" y="88115"/>
                  <a:pt x="85061" y="82314"/>
                </a:cubicBezTo>
                <a:cubicBezTo>
                  <a:pt x="90174" y="76513"/>
                  <a:pt x="92042" y="59799"/>
                  <a:pt x="92730" y="50458"/>
                </a:cubicBezTo>
                <a:cubicBezTo>
                  <a:pt x="93418" y="41118"/>
                  <a:pt x="92731" y="34039"/>
                  <a:pt x="89191" y="26271"/>
                </a:cubicBezTo>
                <a:cubicBezTo>
                  <a:pt x="85651" y="18504"/>
                  <a:pt x="79850" y="8179"/>
                  <a:pt x="71492" y="3853"/>
                </a:cubicBezTo>
                <a:cubicBezTo>
                  <a:pt x="63135" y="-473"/>
                  <a:pt x="49370" y="-277"/>
                  <a:pt x="39046" y="31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86" name="Google Shape;286;p24"/>
          <p:cNvSpPr/>
          <p:nvPr/>
        </p:nvSpPr>
        <p:spPr>
          <a:xfrm>
            <a:off x="2951818" y="4155060"/>
            <a:ext cx="6773950" cy="1388475"/>
          </a:xfrm>
          <a:custGeom>
            <a:rect b="b" l="l" r="r" t="t"/>
            <a:pathLst>
              <a:path extrusionOk="0" h="55539" w="270958">
                <a:moveTo>
                  <a:pt x="44199" y="53632"/>
                </a:moveTo>
                <a:cubicBezTo>
                  <a:pt x="26698" y="51961"/>
                  <a:pt x="12146" y="49896"/>
                  <a:pt x="5263" y="45373"/>
                </a:cubicBezTo>
                <a:cubicBezTo>
                  <a:pt x="-1620" y="40850"/>
                  <a:pt x="-1030" y="31313"/>
                  <a:pt x="2903" y="26495"/>
                </a:cubicBezTo>
                <a:cubicBezTo>
                  <a:pt x="6836" y="21677"/>
                  <a:pt x="15980" y="18138"/>
                  <a:pt x="28860" y="16466"/>
                </a:cubicBezTo>
                <a:cubicBezTo>
                  <a:pt x="41740" y="14795"/>
                  <a:pt x="59341" y="14893"/>
                  <a:pt x="80185" y="16466"/>
                </a:cubicBezTo>
                <a:cubicBezTo>
                  <a:pt x="101030" y="18039"/>
                  <a:pt x="135246" y="24332"/>
                  <a:pt x="153927" y="25905"/>
                </a:cubicBezTo>
                <a:cubicBezTo>
                  <a:pt x="172608" y="27478"/>
                  <a:pt x="181268" y="29508"/>
                  <a:pt x="192273" y="25905"/>
                </a:cubicBezTo>
                <a:cubicBezTo>
                  <a:pt x="203279" y="22302"/>
                  <a:pt x="210528" y="8482"/>
                  <a:pt x="219960" y="4289"/>
                </a:cubicBezTo>
                <a:cubicBezTo>
                  <a:pt x="229392" y="97"/>
                  <a:pt x="240798" y="-886"/>
                  <a:pt x="248867" y="750"/>
                </a:cubicBezTo>
                <a:cubicBezTo>
                  <a:pt x="256936" y="2386"/>
                  <a:pt x="265418" y="6768"/>
                  <a:pt x="268374" y="14107"/>
                </a:cubicBezTo>
                <a:cubicBezTo>
                  <a:pt x="271330" y="21446"/>
                  <a:pt x="272897" y="38097"/>
                  <a:pt x="266604" y="44783"/>
                </a:cubicBezTo>
                <a:cubicBezTo>
                  <a:pt x="260311" y="51469"/>
                  <a:pt x="256673" y="52452"/>
                  <a:pt x="230618" y="54222"/>
                </a:cubicBezTo>
                <a:cubicBezTo>
                  <a:pt x="204563" y="55992"/>
                  <a:pt x="141342" y="55500"/>
                  <a:pt x="110272" y="55402"/>
                </a:cubicBezTo>
                <a:cubicBezTo>
                  <a:pt x="79202" y="55304"/>
                  <a:pt x="61701" y="55304"/>
                  <a:pt x="44199" y="536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87" name="Google Shape;287;p24"/>
          <p:cNvSpPr/>
          <p:nvPr/>
        </p:nvSpPr>
        <p:spPr>
          <a:xfrm flipH="1" rot="5400000">
            <a:off x="-1138666" y="1413072"/>
            <a:ext cx="2439938" cy="692794"/>
          </a:xfrm>
          <a:custGeom>
            <a:rect b="b" l="l" r="r" t="t"/>
            <a:pathLst>
              <a:path extrusionOk="0" h="15963" w="56223">
                <a:moveTo>
                  <a:pt x="29178" y="1"/>
                </a:moveTo>
                <a:cubicBezTo>
                  <a:pt x="16333" y="1"/>
                  <a:pt x="3319" y="274"/>
                  <a:pt x="2448" y="804"/>
                </a:cubicBezTo>
                <a:cubicBezTo>
                  <a:pt x="0" y="2312"/>
                  <a:pt x="2163" y="15051"/>
                  <a:pt x="3256" y="15553"/>
                </a:cubicBezTo>
                <a:cubicBezTo>
                  <a:pt x="3802" y="15826"/>
                  <a:pt x="16394" y="15963"/>
                  <a:pt x="29004" y="15963"/>
                </a:cubicBezTo>
                <a:cubicBezTo>
                  <a:pt x="41615" y="15963"/>
                  <a:pt x="54245" y="15826"/>
                  <a:pt x="54868" y="15553"/>
                </a:cubicBezTo>
                <a:cubicBezTo>
                  <a:pt x="56091" y="15051"/>
                  <a:pt x="56222" y="1896"/>
                  <a:pt x="54868" y="804"/>
                </a:cubicBezTo>
                <a:cubicBezTo>
                  <a:pt x="54186" y="263"/>
                  <a:pt x="41763" y="1"/>
                  <a:pt x="291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4"/>
          <p:cNvSpPr/>
          <p:nvPr/>
        </p:nvSpPr>
        <p:spPr>
          <a:xfrm flipH="1" rot="10800000">
            <a:off x="7144625" y="-148800"/>
            <a:ext cx="1999375" cy="593825"/>
          </a:xfrm>
          <a:custGeom>
            <a:rect b="b" l="l" r="r" t="t"/>
            <a:pathLst>
              <a:path extrusionOk="0" h="23753" w="79975">
                <a:moveTo>
                  <a:pt x="10158" y="0"/>
                </a:moveTo>
                <a:cubicBezTo>
                  <a:pt x="10086" y="0"/>
                  <a:pt x="10014" y="1"/>
                  <a:pt x="9943" y="3"/>
                </a:cubicBezTo>
                <a:cubicBezTo>
                  <a:pt x="4502" y="112"/>
                  <a:pt x="2098" y="5794"/>
                  <a:pt x="962" y="10295"/>
                </a:cubicBezTo>
                <a:cubicBezTo>
                  <a:pt x="306" y="12939"/>
                  <a:pt x="0" y="15692"/>
                  <a:pt x="110" y="18401"/>
                </a:cubicBezTo>
                <a:cubicBezTo>
                  <a:pt x="132" y="19079"/>
                  <a:pt x="197" y="19800"/>
                  <a:pt x="284" y="20477"/>
                </a:cubicBezTo>
                <a:cubicBezTo>
                  <a:pt x="350" y="21111"/>
                  <a:pt x="459" y="21767"/>
                  <a:pt x="940" y="22247"/>
                </a:cubicBezTo>
                <a:cubicBezTo>
                  <a:pt x="1685" y="23062"/>
                  <a:pt x="50266" y="23753"/>
                  <a:pt x="70191" y="23753"/>
                </a:cubicBezTo>
                <a:cubicBezTo>
                  <a:pt x="75384" y="23753"/>
                  <a:pt x="78630" y="23706"/>
                  <a:pt x="78576" y="23602"/>
                </a:cubicBezTo>
                <a:cubicBezTo>
                  <a:pt x="79865" y="20936"/>
                  <a:pt x="79975" y="17833"/>
                  <a:pt x="79647" y="14883"/>
                </a:cubicBezTo>
                <a:cubicBezTo>
                  <a:pt x="79210" y="10885"/>
                  <a:pt x="78445" y="6580"/>
                  <a:pt x="75692" y="3499"/>
                </a:cubicBezTo>
                <a:cubicBezTo>
                  <a:pt x="74468" y="2101"/>
                  <a:pt x="72786" y="1008"/>
                  <a:pt x="70928" y="659"/>
                </a:cubicBezTo>
                <a:cubicBezTo>
                  <a:pt x="70399" y="555"/>
                  <a:pt x="69864" y="506"/>
                  <a:pt x="69331" y="506"/>
                </a:cubicBezTo>
                <a:cubicBezTo>
                  <a:pt x="67839" y="506"/>
                  <a:pt x="66353" y="889"/>
                  <a:pt x="64985" y="1533"/>
                </a:cubicBezTo>
                <a:cubicBezTo>
                  <a:pt x="61314" y="3237"/>
                  <a:pt x="58801" y="6930"/>
                  <a:pt x="56944" y="10382"/>
                </a:cubicBezTo>
                <a:cubicBezTo>
                  <a:pt x="55480" y="13135"/>
                  <a:pt x="54365" y="16107"/>
                  <a:pt x="53666" y="19144"/>
                </a:cubicBezTo>
                <a:cubicBezTo>
                  <a:pt x="52727" y="16457"/>
                  <a:pt x="51743" y="13769"/>
                  <a:pt x="50760" y="11081"/>
                </a:cubicBezTo>
                <a:cubicBezTo>
                  <a:pt x="49580" y="7869"/>
                  <a:pt x="48050" y="4395"/>
                  <a:pt x="44795" y="2756"/>
                </a:cubicBezTo>
                <a:cubicBezTo>
                  <a:pt x="43256" y="1982"/>
                  <a:pt x="41552" y="1647"/>
                  <a:pt x="39832" y="1647"/>
                </a:cubicBezTo>
                <a:cubicBezTo>
                  <a:pt x="37912" y="1647"/>
                  <a:pt x="35971" y="2065"/>
                  <a:pt x="34219" y="2756"/>
                </a:cubicBezTo>
                <a:cubicBezTo>
                  <a:pt x="30941" y="4067"/>
                  <a:pt x="26746" y="10513"/>
                  <a:pt x="24648" y="17287"/>
                </a:cubicBezTo>
                <a:cubicBezTo>
                  <a:pt x="23184" y="11868"/>
                  <a:pt x="18880" y="3674"/>
                  <a:pt x="16957" y="2407"/>
                </a:cubicBezTo>
                <a:cubicBezTo>
                  <a:pt x="14983" y="1069"/>
                  <a:pt x="12596" y="0"/>
                  <a:pt x="101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0" name="Google Shape;290;p24"/>
          <p:cNvSpPr txBox="1"/>
          <p:nvPr>
            <p:ph idx="1" type="subTitle"/>
          </p:nvPr>
        </p:nvSpPr>
        <p:spPr>
          <a:xfrm>
            <a:off x="1801656" y="2114756"/>
            <a:ext cx="27027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4"/>
          <p:cNvSpPr txBox="1"/>
          <p:nvPr>
            <p:ph idx="2" type="subTitle"/>
          </p:nvPr>
        </p:nvSpPr>
        <p:spPr>
          <a:xfrm>
            <a:off x="5339456" y="2114755"/>
            <a:ext cx="27027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4"/>
          <p:cNvSpPr txBox="1"/>
          <p:nvPr>
            <p:ph idx="3" type="subTitle"/>
          </p:nvPr>
        </p:nvSpPr>
        <p:spPr>
          <a:xfrm>
            <a:off x="1801656" y="3548152"/>
            <a:ext cx="27027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4"/>
          <p:cNvSpPr txBox="1"/>
          <p:nvPr>
            <p:ph idx="4" type="subTitle"/>
          </p:nvPr>
        </p:nvSpPr>
        <p:spPr>
          <a:xfrm>
            <a:off x="5341161" y="3548151"/>
            <a:ext cx="26994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4"/>
          <p:cNvSpPr txBox="1"/>
          <p:nvPr>
            <p:ph idx="5" type="subTitle"/>
          </p:nvPr>
        </p:nvSpPr>
        <p:spPr>
          <a:xfrm>
            <a:off x="1801656" y="1852475"/>
            <a:ext cx="27027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5" name="Google Shape;295;p24"/>
          <p:cNvSpPr txBox="1"/>
          <p:nvPr>
            <p:ph idx="6" type="subTitle"/>
          </p:nvPr>
        </p:nvSpPr>
        <p:spPr>
          <a:xfrm>
            <a:off x="5339456" y="1852475"/>
            <a:ext cx="27027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6" name="Google Shape;296;p24"/>
          <p:cNvSpPr txBox="1"/>
          <p:nvPr>
            <p:ph idx="7" type="subTitle"/>
          </p:nvPr>
        </p:nvSpPr>
        <p:spPr>
          <a:xfrm>
            <a:off x="1801656" y="3285922"/>
            <a:ext cx="27027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7" name="Google Shape;297;p24"/>
          <p:cNvSpPr txBox="1"/>
          <p:nvPr>
            <p:ph idx="8" type="subTitle"/>
          </p:nvPr>
        </p:nvSpPr>
        <p:spPr>
          <a:xfrm>
            <a:off x="5341161" y="3285923"/>
            <a:ext cx="26994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"/>
          <p:cNvSpPr/>
          <p:nvPr/>
        </p:nvSpPr>
        <p:spPr>
          <a:xfrm flipH="1" rot="10800000">
            <a:off x="8430772" y="749113"/>
            <a:ext cx="1161421" cy="3604825"/>
          </a:xfrm>
          <a:custGeom>
            <a:rect b="b" l="l" r="r" t="t"/>
            <a:pathLst>
              <a:path extrusionOk="0" h="144193" w="63405">
                <a:moveTo>
                  <a:pt x="38862" y="160"/>
                </a:moveTo>
                <a:cubicBezTo>
                  <a:pt x="30800" y="652"/>
                  <a:pt x="19886" y="7534"/>
                  <a:pt x="13495" y="14318"/>
                </a:cubicBezTo>
                <a:cubicBezTo>
                  <a:pt x="7104" y="21102"/>
                  <a:pt x="2089" y="31819"/>
                  <a:pt x="516" y="40865"/>
                </a:cubicBezTo>
                <a:cubicBezTo>
                  <a:pt x="-1057" y="49911"/>
                  <a:pt x="1205" y="59743"/>
                  <a:pt x="4056" y="68592"/>
                </a:cubicBezTo>
                <a:cubicBezTo>
                  <a:pt x="6907" y="77441"/>
                  <a:pt x="16051" y="85603"/>
                  <a:pt x="17624" y="93960"/>
                </a:cubicBezTo>
                <a:cubicBezTo>
                  <a:pt x="19197" y="102318"/>
                  <a:pt x="13003" y="111363"/>
                  <a:pt x="13495" y="118737"/>
                </a:cubicBezTo>
                <a:cubicBezTo>
                  <a:pt x="13987" y="126111"/>
                  <a:pt x="15953" y="134076"/>
                  <a:pt x="20574" y="138205"/>
                </a:cubicBezTo>
                <a:cubicBezTo>
                  <a:pt x="25195" y="142335"/>
                  <a:pt x="36208" y="145677"/>
                  <a:pt x="41222" y="143514"/>
                </a:cubicBezTo>
                <a:cubicBezTo>
                  <a:pt x="46237" y="141351"/>
                  <a:pt x="47515" y="137320"/>
                  <a:pt x="50661" y="125226"/>
                </a:cubicBezTo>
                <a:cubicBezTo>
                  <a:pt x="53807" y="113132"/>
                  <a:pt x="58232" y="89928"/>
                  <a:pt x="60100" y="70952"/>
                </a:cubicBezTo>
                <a:cubicBezTo>
                  <a:pt x="61968" y="51976"/>
                  <a:pt x="65410" y="23168"/>
                  <a:pt x="61870" y="11369"/>
                </a:cubicBezTo>
                <a:cubicBezTo>
                  <a:pt x="58330" y="-430"/>
                  <a:pt x="46925" y="-331"/>
                  <a:pt x="38862" y="16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00" name="Google Shape;300;p25"/>
          <p:cNvSpPr/>
          <p:nvPr/>
        </p:nvSpPr>
        <p:spPr>
          <a:xfrm>
            <a:off x="-614500" y="-584785"/>
            <a:ext cx="2298675" cy="2007475"/>
          </a:xfrm>
          <a:custGeom>
            <a:rect b="b" l="l" r="r" t="t"/>
            <a:pathLst>
              <a:path extrusionOk="0" h="80299" w="91947">
                <a:moveTo>
                  <a:pt x="3342" y="69579"/>
                </a:moveTo>
                <a:cubicBezTo>
                  <a:pt x="6783" y="80493"/>
                  <a:pt x="17304" y="79608"/>
                  <a:pt x="24580" y="80198"/>
                </a:cubicBezTo>
                <a:cubicBezTo>
                  <a:pt x="31856" y="80788"/>
                  <a:pt x="41689" y="78821"/>
                  <a:pt x="46998" y="73118"/>
                </a:cubicBezTo>
                <a:cubicBezTo>
                  <a:pt x="52308" y="67415"/>
                  <a:pt x="50931" y="51418"/>
                  <a:pt x="56437" y="45981"/>
                </a:cubicBezTo>
                <a:cubicBezTo>
                  <a:pt x="61943" y="40545"/>
                  <a:pt x="74135" y="43350"/>
                  <a:pt x="80034" y="40499"/>
                </a:cubicBezTo>
                <a:cubicBezTo>
                  <a:pt x="85933" y="37648"/>
                  <a:pt x="91341" y="34576"/>
                  <a:pt x="91833" y="28873"/>
                </a:cubicBezTo>
                <a:cubicBezTo>
                  <a:pt x="92325" y="23170"/>
                  <a:pt x="91538" y="11031"/>
                  <a:pt x="82984" y="6283"/>
                </a:cubicBezTo>
                <a:cubicBezTo>
                  <a:pt x="74430" y="1535"/>
                  <a:pt x="53683" y="-1021"/>
                  <a:pt x="40508" y="384"/>
                </a:cubicBezTo>
                <a:cubicBezTo>
                  <a:pt x="27333" y="1789"/>
                  <a:pt x="10126" y="3183"/>
                  <a:pt x="3932" y="14715"/>
                </a:cubicBezTo>
                <a:cubicBezTo>
                  <a:pt x="-2262" y="26248"/>
                  <a:pt x="-99" y="58665"/>
                  <a:pt x="3342" y="6957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01" name="Google Shape;301;p25"/>
          <p:cNvSpPr/>
          <p:nvPr/>
        </p:nvSpPr>
        <p:spPr>
          <a:xfrm>
            <a:off x="8063688" y="-499062"/>
            <a:ext cx="1595900" cy="1640825"/>
          </a:xfrm>
          <a:custGeom>
            <a:rect b="b" l="l" r="r" t="t"/>
            <a:pathLst>
              <a:path extrusionOk="0" h="65633" w="63836">
                <a:moveTo>
                  <a:pt x="16666" y="2264"/>
                </a:moveTo>
                <a:cubicBezTo>
                  <a:pt x="8800" y="6492"/>
                  <a:pt x="-442" y="20847"/>
                  <a:pt x="148" y="28221"/>
                </a:cubicBezTo>
                <a:cubicBezTo>
                  <a:pt x="738" y="35595"/>
                  <a:pt x="15683" y="41003"/>
                  <a:pt x="20206" y="46509"/>
                </a:cubicBezTo>
                <a:cubicBezTo>
                  <a:pt x="24729" y="52015"/>
                  <a:pt x="23549" y="58111"/>
                  <a:pt x="27285" y="61257"/>
                </a:cubicBezTo>
                <a:cubicBezTo>
                  <a:pt x="31021" y="64403"/>
                  <a:pt x="37215" y="65879"/>
                  <a:pt x="42623" y="65387"/>
                </a:cubicBezTo>
                <a:cubicBezTo>
                  <a:pt x="48031" y="64896"/>
                  <a:pt x="56290" y="63224"/>
                  <a:pt x="59731" y="58308"/>
                </a:cubicBezTo>
                <a:cubicBezTo>
                  <a:pt x="63172" y="53392"/>
                  <a:pt x="62878" y="43264"/>
                  <a:pt x="63271" y="35890"/>
                </a:cubicBezTo>
                <a:cubicBezTo>
                  <a:pt x="63664" y="28516"/>
                  <a:pt x="64746" y="19569"/>
                  <a:pt x="62091" y="14063"/>
                </a:cubicBezTo>
                <a:cubicBezTo>
                  <a:pt x="59436" y="8557"/>
                  <a:pt x="54914" y="4821"/>
                  <a:pt x="47343" y="2854"/>
                </a:cubicBezTo>
                <a:cubicBezTo>
                  <a:pt x="39772" y="888"/>
                  <a:pt x="24532" y="-1964"/>
                  <a:pt x="16666" y="226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02" name="Google Shape;302;p25"/>
          <p:cNvSpPr/>
          <p:nvPr/>
        </p:nvSpPr>
        <p:spPr>
          <a:xfrm flipH="1" rot="-10399906">
            <a:off x="-1725571" y="4383096"/>
            <a:ext cx="5191163" cy="1073957"/>
          </a:xfrm>
          <a:custGeom>
            <a:rect b="b" l="l" r="r" t="t"/>
            <a:pathLst>
              <a:path extrusionOk="0" h="76274" w="368684">
                <a:moveTo>
                  <a:pt x="5465" y="50027"/>
                </a:moveTo>
                <a:cubicBezTo>
                  <a:pt x="7879" y="59058"/>
                  <a:pt x="17179" y="61829"/>
                  <a:pt x="32826" y="66121"/>
                </a:cubicBezTo>
                <a:cubicBezTo>
                  <a:pt x="48473" y="70413"/>
                  <a:pt x="71899" y="78282"/>
                  <a:pt x="99349" y="75778"/>
                </a:cubicBezTo>
                <a:cubicBezTo>
                  <a:pt x="126799" y="73275"/>
                  <a:pt x="171327" y="55928"/>
                  <a:pt x="197525" y="51100"/>
                </a:cubicBezTo>
                <a:cubicBezTo>
                  <a:pt x="223723" y="46272"/>
                  <a:pt x="238477" y="45556"/>
                  <a:pt x="256538" y="46808"/>
                </a:cubicBezTo>
                <a:cubicBezTo>
                  <a:pt x="274600" y="48060"/>
                  <a:pt x="289889" y="56286"/>
                  <a:pt x="305894" y="58611"/>
                </a:cubicBezTo>
                <a:cubicBezTo>
                  <a:pt x="321899" y="60936"/>
                  <a:pt x="342286" y="63797"/>
                  <a:pt x="352568" y="60757"/>
                </a:cubicBezTo>
                <a:cubicBezTo>
                  <a:pt x="362851" y="57717"/>
                  <a:pt x="365801" y="46987"/>
                  <a:pt x="367589" y="40370"/>
                </a:cubicBezTo>
                <a:cubicBezTo>
                  <a:pt x="369377" y="33753"/>
                  <a:pt x="369377" y="26332"/>
                  <a:pt x="363297" y="21057"/>
                </a:cubicBezTo>
                <a:cubicBezTo>
                  <a:pt x="357217" y="15782"/>
                  <a:pt x="361510" y="12205"/>
                  <a:pt x="331109" y="8718"/>
                </a:cubicBezTo>
                <a:cubicBezTo>
                  <a:pt x="300709" y="5231"/>
                  <a:pt x="233022" y="-402"/>
                  <a:pt x="180894" y="134"/>
                </a:cubicBezTo>
                <a:cubicBezTo>
                  <a:pt x="128766" y="671"/>
                  <a:pt x="47579" y="3622"/>
                  <a:pt x="18341" y="11937"/>
                </a:cubicBezTo>
                <a:cubicBezTo>
                  <a:pt x="-10897" y="20253"/>
                  <a:pt x="3051" y="40996"/>
                  <a:pt x="5465" y="50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303" name="Google Shape;303;p25"/>
          <p:cNvGrpSpPr/>
          <p:nvPr/>
        </p:nvGrpSpPr>
        <p:grpSpPr>
          <a:xfrm flipH="1" rot="7161654">
            <a:off x="15315" y="4237258"/>
            <a:ext cx="642643" cy="502677"/>
            <a:chOff x="4358025" y="1312625"/>
            <a:chExt cx="718900" cy="562325"/>
          </a:xfrm>
        </p:grpSpPr>
        <p:sp>
          <p:nvSpPr>
            <p:cNvPr id="304" name="Google Shape;304;p25"/>
            <p:cNvSpPr/>
            <p:nvPr/>
          </p:nvSpPr>
          <p:spPr>
            <a:xfrm>
              <a:off x="4358025" y="1312625"/>
              <a:ext cx="718900" cy="562325"/>
            </a:xfrm>
            <a:custGeom>
              <a:rect b="b" l="l" r="r" t="t"/>
              <a:pathLst>
                <a:path extrusionOk="0" h="22493" w="28756">
                  <a:moveTo>
                    <a:pt x="10759" y="0"/>
                  </a:moveTo>
                  <a:cubicBezTo>
                    <a:pt x="8135" y="0"/>
                    <a:pt x="3197" y="4312"/>
                    <a:pt x="2338" y="5841"/>
                  </a:cubicBezTo>
                  <a:cubicBezTo>
                    <a:pt x="0" y="10014"/>
                    <a:pt x="1333" y="15717"/>
                    <a:pt x="4916" y="18973"/>
                  </a:cubicBezTo>
                  <a:cubicBezTo>
                    <a:pt x="7515" y="21363"/>
                    <a:pt x="11067" y="22493"/>
                    <a:pt x="14630" y="22493"/>
                  </a:cubicBezTo>
                  <a:cubicBezTo>
                    <a:pt x="15922" y="22493"/>
                    <a:pt x="17214" y="22345"/>
                    <a:pt x="18464" y="22054"/>
                  </a:cubicBezTo>
                  <a:cubicBezTo>
                    <a:pt x="21217" y="21420"/>
                    <a:pt x="23861" y="20109"/>
                    <a:pt x="25762" y="18033"/>
                  </a:cubicBezTo>
                  <a:cubicBezTo>
                    <a:pt x="26702" y="16985"/>
                    <a:pt x="28756" y="13663"/>
                    <a:pt x="27423" y="12352"/>
                  </a:cubicBezTo>
                  <a:cubicBezTo>
                    <a:pt x="27100" y="12039"/>
                    <a:pt x="26708" y="11916"/>
                    <a:pt x="26277" y="11916"/>
                  </a:cubicBezTo>
                  <a:cubicBezTo>
                    <a:pt x="24721" y="11916"/>
                    <a:pt x="22657" y="13526"/>
                    <a:pt x="21545" y="13663"/>
                  </a:cubicBezTo>
                  <a:cubicBezTo>
                    <a:pt x="21104" y="13722"/>
                    <a:pt x="20656" y="13752"/>
                    <a:pt x="20208" y="13752"/>
                  </a:cubicBezTo>
                  <a:cubicBezTo>
                    <a:pt x="18506" y="13752"/>
                    <a:pt x="16793" y="13322"/>
                    <a:pt x="15339" y="12440"/>
                  </a:cubicBezTo>
                  <a:cubicBezTo>
                    <a:pt x="13416" y="11238"/>
                    <a:pt x="11931" y="9075"/>
                    <a:pt x="11581" y="6824"/>
                  </a:cubicBezTo>
                  <a:cubicBezTo>
                    <a:pt x="11275" y="5076"/>
                    <a:pt x="12717" y="2607"/>
                    <a:pt x="12258" y="1099"/>
                  </a:cubicBezTo>
                  <a:cubicBezTo>
                    <a:pt x="12015" y="319"/>
                    <a:pt x="11473" y="0"/>
                    <a:pt x="10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4725950" y="1319025"/>
              <a:ext cx="286950" cy="240825"/>
            </a:xfrm>
            <a:custGeom>
              <a:rect b="b" l="l" r="r" t="t"/>
              <a:pathLst>
                <a:path extrusionOk="0" h="9633" w="11478">
                  <a:moveTo>
                    <a:pt x="5954" y="0"/>
                  </a:moveTo>
                  <a:cubicBezTo>
                    <a:pt x="2986" y="0"/>
                    <a:pt x="1" y="2116"/>
                    <a:pt x="1278" y="6196"/>
                  </a:cubicBezTo>
                  <a:cubicBezTo>
                    <a:pt x="1911" y="8179"/>
                    <a:pt x="3928" y="9633"/>
                    <a:pt x="6013" y="9633"/>
                  </a:cubicBezTo>
                  <a:cubicBezTo>
                    <a:pt x="6088" y="9633"/>
                    <a:pt x="6163" y="9631"/>
                    <a:pt x="6238" y="9627"/>
                  </a:cubicBezTo>
                  <a:cubicBezTo>
                    <a:pt x="8379" y="9474"/>
                    <a:pt x="10324" y="7792"/>
                    <a:pt x="10739" y="5650"/>
                  </a:cubicBezTo>
                  <a:cubicBezTo>
                    <a:pt x="11478" y="1842"/>
                    <a:pt x="8723" y="0"/>
                    <a:pt x="5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" name="Google Shape;306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7" name="Google Shape;307;p25"/>
          <p:cNvSpPr txBox="1"/>
          <p:nvPr>
            <p:ph idx="1" type="subTitle"/>
          </p:nvPr>
        </p:nvSpPr>
        <p:spPr>
          <a:xfrm>
            <a:off x="720000" y="2026026"/>
            <a:ext cx="24729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25"/>
          <p:cNvSpPr txBox="1"/>
          <p:nvPr>
            <p:ph idx="2" type="subTitle"/>
          </p:nvPr>
        </p:nvSpPr>
        <p:spPr>
          <a:xfrm>
            <a:off x="3339450" y="2026027"/>
            <a:ext cx="2469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25"/>
          <p:cNvSpPr txBox="1"/>
          <p:nvPr>
            <p:ph idx="3" type="subTitle"/>
          </p:nvPr>
        </p:nvSpPr>
        <p:spPr>
          <a:xfrm>
            <a:off x="720000" y="3383227"/>
            <a:ext cx="24729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25"/>
          <p:cNvSpPr txBox="1"/>
          <p:nvPr>
            <p:ph idx="4" type="subTitle"/>
          </p:nvPr>
        </p:nvSpPr>
        <p:spPr>
          <a:xfrm>
            <a:off x="3337500" y="3383227"/>
            <a:ext cx="2469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25"/>
          <p:cNvSpPr txBox="1"/>
          <p:nvPr>
            <p:ph idx="5" type="subTitle"/>
          </p:nvPr>
        </p:nvSpPr>
        <p:spPr>
          <a:xfrm>
            <a:off x="5955000" y="2026027"/>
            <a:ext cx="2469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5"/>
          <p:cNvSpPr txBox="1"/>
          <p:nvPr>
            <p:ph idx="6" type="subTitle"/>
          </p:nvPr>
        </p:nvSpPr>
        <p:spPr>
          <a:xfrm>
            <a:off x="5955000" y="3383227"/>
            <a:ext cx="2469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25"/>
          <p:cNvSpPr txBox="1"/>
          <p:nvPr>
            <p:ph idx="7" type="subTitle"/>
          </p:nvPr>
        </p:nvSpPr>
        <p:spPr>
          <a:xfrm>
            <a:off x="720000" y="1694675"/>
            <a:ext cx="2472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4" name="Google Shape;314;p25"/>
          <p:cNvSpPr txBox="1"/>
          <p:nvPr>
            <p:ph idx="8" type="subTitle"/>
          </p:nvPr>
        </p:nvSpPr>
        <p:spPr>
          <a:xfrm>
            <a:off x="3337500" y="1694675"/>
            <a:ext cx="2469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5" name="Google Shape;315;p25"/>
          <p:cNvSpPr txBox="1"/>
          <p:nvPr>
            <p:ph idx="9" type="subTitle"/>
          </p:nvPr>
        </p:nvSpPr>
        <p:spPr>
          <a:xfrm>
            <a:off x="720000" y="3051877"/>
            <a:ext cx="2472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6" name="Google Shape;316;p25"/>
          <p:cNvSpPr txBox="1"/>
          <p:nvPr>
            <p:ph idx="13" type="subTitle"/>
          </p:nvPr>
        </p:nvSpPr>
        <p:spPr>
          <a:xfrm>
            <a:off x="3337500" y="3051877"/>
            <a:ext cx="2469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7" name="Google Shape;317;p25"/>
          <p:cNvSpPr txBox="1"/>
          <p:nvPr>
            <p:ph idx="14" type="subTitle"/>
          </p:nvPr>
        </p:nvSpPr>
        <p:spPr>
          <a:xfrm>
            <a:off x="5955000" y="1694675"/>
            <a:ext cx="2469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8" name="Google Shape;318;p25"/>
          <p:cNvSpPr txBox="1"/>
          <p:nvPr>
            <p:ph idx="15" type="subTitle"/>
          </p:nvPr>
        </p:nvSpPr>
        <p:spPr>
          <a:xfrm>
            <a:off x="5955000" y="3051877"/>
            <a:ext cx="2469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/>
          <p:nvPr/>
        </p:nvSpPr>
        <p:spPr>
          <a:xfrm>
            <a:off x="-683672" y="-628502"/>
            <a:ext cx="2671000" cy="1482225"/>
          </a:xfrm>
          <a:custGeom>
            <a:rect b="b" l="l" r="r" t="t"/>
            <a:pathLst>
              <a:path extrusionOk="0" h="59289" w="106840">
                <a:moveTo>
                  <a:pt x="799" y="40877"/>
                </a:moveTo>
                <a:cubicBezTo>
                  <a:pt x="2962" y="48546"/>
                  <a:pt x="18399" y="54643"/>
                  <a:pt x="24397" y="57396"/>
                </a:cubicBezTo>
                <a:cubicBezTo>
                  <a:pt x="30395" y="60149"/>
                  <a:pt x="32558" y="59461"/>
                  <a:pt x="36786" y="57396"/>
                </a:cubicBezTo>
                <a:cubicBezTo>
                  <a:pt x="41014" y="55331"/>
                  <a:pt x="45438" y="48055"/>
                  <a:pt x="49764" y="45007"/>
                </a:cubicBezTo>
                <a:cubicBezTo>
                  <a:pt x="54090" y="41959"/>
                  <a:pt x="55074" y="40091"/>
                  <a:pt x="62743" y="39108"/>
                </a:cubicBezTo>
                <a:cubicBezTo>
                  <a:pt x="70412" y="38125"/>
                  <a:pt x="88995" y="39993"/>
                  <a:pt x="95779" y="39108"/>
                </a:cubicBezTo>
                <a:cubicBezTo>
                  <a:pt x="102563" y="38223"/>
                  <a:pt x="101678" y="37043"/>
                  <a:pt x="103448" y="33798"/>
                </a:cubicBezTo>
                <a:cubicBezTo>
                  <a:pt x="105218" y="30553"/>
                  <a:pt x="107283" y="24065"/>
                  <a:pt x="106398" y="19640"/>
                </a:cubicBezTo>
                <a:cubicBezTo>
                  <a:pt x="105513" y="15216"/>
                  <a:pt x="105317" y="10496"/>
                  <a:pt x="98139" y="7251"/>
                </a:cubicBezTo>
                <a:cubicBezTo>
                  <a:pt x="90962" y="4006"/>
                  <a:pt x="77787" y="-516"/>
                  <a:pt x="63333" y="172"/>
                </a:cubicBezTo>
                <a:cubicBezTo>
                  <a:pt x="48880" y="860"/>
                  <a:pt x="21840" y="4597"/>
                  <a:pt x="11418" y="11381"/>
                </a:cubicBezTo>
                <a:cubicBezTo>
                  <a:pt x="996" y="18165"/>
                  <a:pt x="-1364" y="33208"/>
                  <a:pt x="799" y="4087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21" name="Google Shape;321;p26"/>
          <p:cNvSpPr/>
          <p:nvPr/>
        </p:nvSpPr>
        <p:spPr>
          <a:xfrm flipH="1" rot="-8549311">
            <a:off x="-593477" y="4289027"/>
            <a:ext cx="2071676" cy="1096537"/>
          </a:xfrm>
          <a:custGeom>
            <a:rect b="b" l="l" r="r" t="t"/>
            <a:pathLst>
              <a:path extrusionOk="0" fill="none" h="27468" w="51897">
                <a:moveTo>
                  <a:pt x="1" y="27467"/>
                </a:moveTo>
                <a:cubicBezTo>
                  <a:pt x="7801" y="26375"/>
                  <a:pt x="14051" y="18618"/>
                  <a:pt x="13417" y="10773"/>
                </a:cubicBezTo>
                <a:cubicBezTo>
                  <a:pt x="13308" y="9331"/>
                  <a:pt x="12849" y="7692"/>
                  <a:pt x="11516" y="7081"/>
                </a:cubicBezTo>
                <a:cubicBezTo>
                  <a:pt x="9593" y="6206"/>
                  <a:pt x="7386" y="8501"/>
                  <a:pt x="7692" y="10620"/>
                </a:cubicBezTo>
                <a:cubicBezTo>
                  <a:pt x="8020" y="12696"/>
                  <a:pt x="9921" y="14182"/>
                  <a:pt x="11909" y="14925"/>
                </a:cubicBezTo>
                <a:cubicBezTo>
                  <a:pt x="15296" y="16192"/>
                  <a:pt x="19207" y="15799"/>
                  <a:pt x="22288" y="13920"/>
                </a:cubicBezTo>
                <a:cubicBezTo>
                  <a:pt x="25391" y="12063"/>
                  <a:pt x="27511" y="8719"/>
                  <a:pt x="27970" y="5179"/>
                </a:cubicBezTo>
                <a:cubicBezTo>
                  <a:pt x="28254" y="2994"/>
                  <a:pt x="27030" y="1"/>
                  <a:pt x="24867" y="482"/>
                </a:cubicBezTo>
                <a:cubicBezTo>
                  <a:pt x="23709" y="722"/>
                  <a:pt x="23010" y="1946"/>
                  <a:pt x="22922" y="3126"/>
                </a:cubicBezTo>
                <a:cubicBezTo>
                  <a:pt x="22878" y="4305"/>
                  <a:pt x="23315" y="5420"/>
                  <a:pt x="23752" y="6512"/>
                </a:cubicBezTo>
                <a:cubicBezTo>
                  <a:pt x="25435" y="10686"/>
                  <a:pt x="27161" y="14903"/>
                  <a:pt x="29893" y="18465"/>
                </a:cubicBezTo>
                <a:cubicBezTo>
                  <a:pt x="32624" y="22048"/>
                  <a:pt x="36557" y="24955"/>
                  <a:pt x="41015" y="25457"/>
                </a:cubicBezTo>
                <a:cubicBezTo>
                  <a:pt x="45494" y="25982"/>
                  <a:pt x="50411" y="23578"/>
                  <a:pt x="51896" y="19339"/>
                </a:cubicBezTo>
              </a:path>
            </a:pathLst>
          </a:custGeom>
          <a:noFill/>
          <a:ln cap="flat" cmpd="sng" w="20750">
            <a:solidFill>
              <a:schemeClr val="lt2"/>
            </a:solidFill>
            <a:prstDash val="solid"/>
            <a:miter lim="2185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6"/>
          <p:cNvSpPr txBox="1"/>
          <p:nvPr>
            <p:ph hasCustomPrompt="1" type="title"/>
          </p:nvPr>
        </p:nvSpPr>
        <p:spPr>
          <a:xfrm>
            <a:off x="713225" y="768434"/>
            <a:ext cx="38433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3" name="Google Shape;323;p26"/>
          <p:cNvSpPr txBox="1"/>
          <p:nvPr>
            <p:ph idx="1" type="subTitle"/>
          </p:nvPr>
        </p:nvSpPr>
        <p:spPr>
          <a:xfrm>
            <a:off x="713225" y="1411191"/>
            <a:ext cx="38433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24" name="Google Shape;324;p26"/>
          <p:cNvSpPr txBox="1"/>
          <p:nvPr>
            <p:ph hasCustomPrompt="1" idx="2" type="title"/>
          </p:nvPr>
        </p:nvSpPr>
        <p:spPr>
          <a:xfrm>
            <a:off x="713225" y="2103775"/>
            <a:ext cx="38433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5" name="Google Shape;325;p26"/>
          <p:cNvSpPr txBox="1"/>
          <p:nvPr>
            <p:ph idx="3" type="subTitle"/>
          </p:nvPr>
        </p:nvSpPr>
        <p:spPr>
          <a:xfrm>
            <a:off x="713225" y="2746566"/>
            <a:ext cx="38433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26" name="Google Shape;326;p26"/>
          <p:cNvSpPr txBox="1"/>
          <p:nvPr>
            <p:ph hasCustomPrompt="1" idx="4" type="title"/>
          </p:nvPr>
        </p:nvSpPr>
        <p:spPr>
          <a:xfrm>
            <a:off x="713225" y="3299691"/>
            <a:ext cx="38433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26"/>
          <p:cNvSpPr txBox="1"/>
          <p:nvPr>
            <p:ph idx="5" type="subTitle"/>
          </p:nvPr>
        </p:nvSpPr>
        <p:spPr>
          <a:xfrm>
            <a:off x="713225" y="3945166"/>
            <a:ext cx="38433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28" name="Google Shape;328;p26"/>
          <p:cNvSpPr/>
          <p:nvPr>
            <p:ph idx="6" type="pic"/>
          </p:nvPr>
        </p:nvSpPr>
        <p:spPr>
          <a:xfrm flipH="1">
            <a:off x="4910550" y="690308"/>
            <a:ext cx="3520200" cy="376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2281350" y="3352416"/>
            <a:ext cx="4581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</a:t>
            </a: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1" name="Google Shape;331;p27"/>
          <p:cNvSpPr/>
          <p:nvPr/>
        </p:nvSpPr>
        <p:spPr>
          <a:xfrm rot="5400000">
            <a:off x="-3753249" y="1550201"/>
            <a:ext cx="7473750" cy="1773049"/>
          </a:xfrm>
          <a:custGeom>
            <a:rect b="b" l="l" r="r" t="t"/>
            <a:pathLst>
              <a:path extrusionOk="0" h="85966" w="298950">
                <a:moveTo>
                  <a:pt x="132" y="55797"/>
                </a:moveTo>
                <a:cubicBezTo>
                  <a:pt x="758" y="45962"/>
                  <a:pt x="8268" y="33265"/>
                  <a:pt x="15153" y="25218"/>
                </a:cubicBezTo>
                <a:cubicBezTo>
                  <a:pt x="22038" y="17171"/>
                  <a:pt x="31874" y="11717"/>
                  <a:pt x="41441" y="7514"/>
                </a:cubicBezTo>
                <a:cubicBezTo>
                  <a:pt x="51008" y="3312"/>
                  <a:pt x="60307" y="92"/>
                  <a:pt x="72557" y="3"/>
                </a:cubicBezTo>
                <a:cubicBezTo>
                  <a:pt x="84807" y="-86"/>
                  <a:pt x="99918" y="2150"/>
                  <a:pt x="114939" y="6978"/>
                </a:cubicBezTo>
                <a:cubicBezTo>
                  <a:pt x="129960" y="11806"/>
                  <a:pt x="151419" y="24592"/>
                  <a:pt x="162685" y="28973"/>
                </a:cubicBezTo>
                <a:cubicBezTo>
                  <a:pt x="173951" y="33354"/>
                  <a:pt x="176097" y="32639"/>
                  <a:pt x="182535" y="33265"/>
                </a:cubicBezTo>
                <a:cubicBezTo>
                  <a:pt x="188973" y="33891"/>
                  <a:pt x="193354" y="33981"/>
                  <a:pt x="201312" y="32729"/>
                </a:cubicBezTo>
                <a:cubicBezTo>
                  <a:pt x="209270" y="31477"/>
                  <a:pt x="220983" y="27364"/>
                  <a:pt x="230282" y="25754"/>
                </a:cubicBezTo>
                <a:cubicBezTo>
                  <a:pt x="239581" y="24145"/>
                  <a:pt x="249327" y="22178"/>
                  <a:pt x="257106" y="23072"/>
                </a:cubicBezTo>
                <a:cubicBezTo>
                  <a:pt x="264885" y="23966"/>
                  <a:pt x="270607" y="27006"/>
                  <a:pt x="276955" y="31119"/>
                </a:cubicBezTo>
                <a:cubicBezTo>
                  <a:pt x="283303" y="35232"/>
                  <a:pt x="291619" y="41223"/>
                  <a:pt x="295196" y="47750"/>
                </a:cubicBezTo>
                <a:cubicBezTo>
                  <a:pt x="298773" y="54277"/>
                  <a:pt x="299667" y="65186"/>
                  <a:pt x="298415" y="70282"/>
                </a:cubicBezTo>
                <a:cubicBezTo>
                  <a:pt x="297163" y="75379"/>
                  <a:pt x="292692" y="76273"/>
                  <a:pt x="287685" y="78329"/>
                </a:cubicBezTo>
                <a:cubicBezTo>
                  <a:pt x="282678" y="80386"/>
                  <a:pt x="283125" y="81369"/>
                  <a:pt x="268372" y="82621"/>
                </a:cubicBezTo>
                <a:cubicBezTo>
                  <a:pt x="253619" y="83873"/>
                  <a:pt x="233233" y="85751"/>
                  <a:pt x="199166" y="85840"/>
                </a:cubicBezTo>
                <a:cubicBezTo>
                  <a:pt x="165100" y="85930"/>
                  <a:pt x="95268" y="83426"/>
                  <a:pt x="63973" y="83158"/>
                </a:cubicBezTo>
                <a:cubicBezTo>
                  <a:pt x="32678" y="82890"/>
                  <a:pt x="22038" y="88791"/>
                  <a:pt x="11398" y="84231"/>
                </a:cubicBezTo>
                <a:cubicBezTo>
                  <a:pt x="758" y="79671"/>
                  <a:pt x="-494" y="65633"/>
                  <a:pt x="132" y="557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32" name="Google Shape;332;p27"/>
          <p:cNvSpPr/>
          <p:nvPr/>
        </p:nvSpPr>
        <p:spPr>
          <a:xfrm rot="-5767810">
            <a:off x="7094965" y="3774495"/>
            <a:ext cx="3241716" cy="1407748"/>
          </a:xfrm>
          <a:custGeom>
            <a:rect b="b" l="l" r="r" t="t"/>
            <a:pathLst>
              <a:path extrusionOk="0" h="45585" w="104981">
                <a:moveTo>
                  <a:pt x="68324" y="1"/>
                </a:moveTo>
                <a:cubicBezTo>
                  <a:pt x="66810" y="1"/>
                  <a:pt x="65264" y="395"/>
                  <a:pt x="63967" y="1144"/>
                </a:cubicBezTo>
                <a:cubicBezTo>
                  <a:pt x="60733" y="3023"/>
                  <a:pt x="58723" y="6475"/>
                  <a:pt x="57062" y="9840"/>
                </a:cubicBezTo>
                <a:cubicBezTo>
                  <a:pt x="51927" y="20176"/>
                  <a:pt x="47557" y="32172"/>
                  <a:pt x="37353" y="37547"/>
                </a:cubicBezTo>
                <a:cubicBezTo>
                  <a:pt x="33486" y="39597"/>
                  <a:pt x="29332" y="40389"/>
                  <a:pt x="25130" y="40389"/>
                </a:cubicBezTo>
                <a:cubicBezTo>
                  <a:pt x="19835" y="40389"/>
                  <a:pt x="14463" y="39131"/>
                  <a:pt x="9493" y="37547"/>
                </a:cubicBezTo>
                <a:cubicBezTo>
                  <a:pt x="7914" y="37048"/>
                  <a:pt x="4136" y="35191"/>
                  <a:pt x="2007" y="35191"/>
                </a:cubicBezTo>
                <a:cubicBezTo>
                  <a:pt x="687" y="35191"/>
                  <a:pt x="1" y="35904"/>
                  <a:pt x="862" y="38094"/>
                </a:cubicBezTo>
                <a:cubicBezTo>
                  <a:pt x="2173" y="41480"/>
                  <a:pt x="9165" y="42682"/>
                  <a:pt x="12159" y="43119"/>
                </a:cubicBezTo>
                <a:cubicBezTo>
                  <a:pt x="24780" y="45007"/>
                  <a:pt x="37519" y="45585"/>
                  <a:pt x="50283" y="45585"/>
                </a:cubicBezTo>
                <a:cubicBezTo>
                  <a:pt x="60125" y="45585"/>
                  <a:pt x="69981" y="45241"/>
                  <a:pt x="79809" y="44889"/>
                </a:cubicBezTo>
                <a:cubicBezTo>
                  <a:pt x="87981" y="44627"/>
                  <a:pt x="97137" y="43884"/>
                  <a:pt x="102468" y="37722"/>
                </a:cubicBezTo>
                <a:cubicBezTo>
                  <a:pt x="103888" y="36083"/>
                  <a:pt x="104981" y="33855"/>
                  <a:pt x="104478" y="31735"/>
                </a:cubicBezTo>
                <a:cubicBezTo>
                  <a:pt x="103861" y="29063"/>
                  <a:pt x="101156" y="27817"/>
                  <a:pt x="98320" y="27817"/>
                </a:cubicBezTo>
                <a:cubicBezTo>
                  <a:pt x="96842" y="27817"/>
                  <a:pt x="95328" y="28156"/>
                  <a:pt x="94056" y="28807"/>
                </a:cubicBezTo>
                <a:cubicBezTo>
                  <a:pt x="90319" y="30730"/>
                  <a:pt x="87631" y="34248"/>
                  <a:pt x="83917" y="36127"/>
                </a:cubicBezTo>
                <a:cubicBezTo>
                  <a:pt x="83091" y="36548"/>
                  <a:pt x="82162" y="36885"/>
                  <a:pt x="81257" y="36885"/>
                </a:cubicBezTo>
                <a:cubicBezTo>
                  <a:pt x="80845" y="36885"/>
                  <a:pt x="80439" y="36815"/>
                  <a:pt x="80049" y="36651"/>
                </a:cubicBezTo>
                <a:cubicBezTo>
                  <a:pt x="77799" y="35690"/>
                  <a:pt x="77842" y="32172"/>
                  <a:pt x="79547" y="30402"/>
                </a:cubicBezTo>
                <a:cubicBezTo>
                  <a:pt x="81229" y="28610"/>
                  <a:pt x="83808" y="28064"/>
                  <a:pt x="86211" y="27496"/>
                </a:cubicBezTo>
                <a:cubicBezTo>
                  <a:pt x="88615" y="26928"/>
                  <a:pt x="91171" y="26032"/>
                  <a:pt x="92417" y="23891"/>
                </a:cubicBezTo>
                <a:cubicBezTo>
                  <a:pt x="94252" y="20722"/>
                  <a:pt x="91718" y="16330"/>
                  <a:pt x="88178" y="15369"/>
                </a:cubicBezTo>
                <a:cubicBezTo>
                  <a:pt x="87495" y="15184"/>
                  <a:pt x="86804" y="15099"/>
                  <a:pt x="86115" y="15099"/>
                </a:cubicBezTo>
                <a:cubicBezTo>
                  <a:pt x="83208" y="15099"/>
                  <a:pt x="80325" y="16619"/>
                  <a:pt x="78170" y="18668"/>
                </a:cubicBezTo>
                <a:cubicBezTo>
                  <a:pt x="75548" y="21225"/>
                  <a:pt x="73778" y="24524"/>
                  <a:pt x="71811" y="27605"/>
                </a:cubicBezTo>
                <a:cubicBezTo>
                  <a:pt x="70850" y="29091"/>
                  <a:pt x="69714" y="30642"/>
                  <a:pt x="68009" y="31167"/>
                </a:cubicBezTo>
                <a:cubicBezTo>
                  <a:pt x="67656" y="31274"/>
                  <a:pt x="67302" y="31324"/>
                  <a:pt x="66953" y="31324"/>
                </a:cubicBezTo>
                <a:cubicBezTo>
                  <a:pt x="64384" y="31324"/>
                  <a:pt x="62055" y="28610"/>
                  <a:pt x="61979" y="25879"/>
                </a:cubicBezTo>
                <a:cubicBezTo>
                  <a:pt x="61891" y="22798"/>
                  <a:pt x="63901" y="20023"/>
                  <a:pt x="66130" y="17882"/>
                </a:cubicBezTo>
                <a:cubicBezTo>
                  <a:pt x="68381" y="15762"/>
                  <a:pt x="71003" y="13992"/>
                  <a:pt x="72817" y="11501"/>
                </a:cubicBezTo>
                <a:cubicBezTo>
                  <a:pt x="74674" y="9010"/>
                  <a:pt x="75570" y="5492"/>
                  <a:pt x="73996" y="2848"/>
                </a:cubicBezTo>
                <a:cubicBezTo>
                  <a:pt x="72826" y="902"/>
                  <a:pt x="70612" y="1"/>
                  <a:pt x="68324" y="1"/>
                </a:cubicBezTo>
                <a:close/>
              </a:path>
            </a:pathLst>
          </a:custGeom>
          <a:solidFill>
            <a:srgbClr val="F7C6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7"/>
          <p:cNvSpPr/>
          <p:nvPr/>
        </p:nvSpPr>
        <p:spPr>
          <a:xfrm>
            <a:off x="4835775" y="4666652"/>
            <a:ext cx="5511184" cy="729505"/>
          </a:xfrm>
          <a:custGeom>
            <a:rect b="b" l="l" r="r" t="t"/>
            <a:pathLst>
              <a:path extrusionOk="0" h="60215" w="340775">
                <a:moveTo>
                  <a:pt x="4919" y="54567"/>
                </a:moveTo>
                <a:cubicBezTo>
                  <a:pt x="-4022" y="50543"/>
                  <a:pt x="1253" y="40440"/>
                  <a:pt x="4919" y="34717"/>
                </a:cubicBezTo>
                <a:cubicBezTo>
                  <a:pt x="8585" y="28995"/>
                  <a:pt x="15737" y="23719"/>
                  <a:pt x="26914" y="20232"/>
                </a:cubicBezTo>
                <a:cubicBezTo>
                  <a:pt x="38091" y="16745"/>
                  <a:pt x="54901" y="13347"/>
                  <a:pt x="71979" y="13794"/>
                </a:cubicBezTo>
                <a:cubicBezTo>
                  <a:pt x="89057" y="14241"/>
                  <a:pt x="111589" y="19875"/>
                  <a:pt x="129382" y="22915"/>
                </a:cubicBezTo>
                <a:cubicBezTo>
                  <a:pt x="147175" y="25955"/>
                  <a:pt x="165237" y="31409"/>
                  <a:pt x="178738" y="32035"/>
                </a:cubicBezTo>
                <a:cubicBezTo>
                  <a:pt x="192240" y="32661"/>
                  <a:pt x="200556" y="30247"/>
                  <a:pt x="210391" y="26670"/>
                </a:cubicBezTo>
                <a:cubicBezTo>
                  <a:pt x="220227" y="23094"/>
                  <a:pt x="228899" y="14957"/>
                  <a:pt x="237751" y="10576"/>
                </a:cubicBezTo>
                <a:cubicBezTo>
                  <a:pt x="246603" y="6195"/>
                  <a:pt x="252862" y="1545"/>
                  <a:pt x="263502" y="382"/>
                </a:cubicBezTo>
                <a:cubicBezTo>
                  <a:pt x="274142" y="-780"/>
                  <a:pt x="291131" y="829"/>
                  <a:pt x="301592" y="3601"/>
                </a:cubicBezTo>
                <a:cubicBezTo>
                  <a:pt x="312053" y="6373"/>
                  <a:pt x="320652" y="12364"/>
                  <a:pt x="326270" y="17013"/>
                </a:cubicBezTo>
                <a:cubicBezTo>
                  <a:pt x="331888" y="21663"/>
                  <a:pt x="332885" y="26133"/>
                  <a:pt x="335299" y="31498"/>
                </a:cubicBezTo>
                <a:cubicBezTo>
                  <a:pt x="337713" y="36863"/>
                  <a:pt x="340561" y="45000"/>
                  <a:pt x="340755" y="49202"/>
                </a:cubicBezTo>
                <a:cubicBezTo>
                  <a:pt x="340949" y="53405"/>
                  <a:pt x="339682" y="54925"/>
                  <a:pt x="336463" y="56713"/>
                </a:cubicBezTo>
                <a:cubicBezTo>
                  <a:pt x="333244" y="58501"/>
                  <a:pt x="329936" y="59396"/>
                  <a:pt x="321442" y="59932"/>
                </a:cubicBezTo>
                <a:cubicBezTo>
                  <a:pt x="312948" y="60469"/>
                  <a:pt x="329311" y="60111"/>
                  <a:pt x="285498" y="59932"/>
                </a:cubicBezTo>
                <a:cubicBezTo>
                  <a:pt x="241686" y="59753"/>
                  <a:pt x="105330" y="59753"/>
                  <a:pt x="58567" y="58859"/>
                </a:cubicBezTo>
                <a:cubicBezTo>
                  <a:pt x="11804" y="57965"/>
                  <a:pt x="13860" y="58591"/>
                  <a:pt x="4919" y="545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34" name="Google Shape;334;p27"/>
          <p:cNvSpPr/>
          <p:nvPr/>
        </p:nvSpPr>
        <p:spPr>
          <a:xfrm rot="5400000">
            <a:off x="-767676" y="4186225"/>
            <a:ext cx="2126276" cy="1422975"/>
          </a:xfrm>
          <a:custGeom>
            <a:rect b="b" l="l" r="r" t="t"/>
            <a:pathLst>
              <a:path extrusionOk="0" h="56919" w="141187">
                <a:moveTo>
                  <a:pt x="7059" y="13021"/>
                </a:moveTo>
                <a:cubicBezTo>
                  <a:pt x="-2776" y="19638"/>
                  <a:pt x="-630" y="32871"/>
                  <a:pt x="3304" y="39845"/>
                </a:cubicBezTo>
                <a:cubicBezTo>
                  <a:pt x="7238" y="46819"/>
                  <a:pt x="16895" y="52273"/>
                  <a:pt x="30664" y="54866"/>
                </a:cubicBezTo>
                <a:cubicBezTo>
                  <a:pt x="44434" y="57459"/>
                  <a:pt x="70095" y="57549"/>
                  <a:pt x="85921" y="55403"/>
                </a:cubicBezTo>
                <a:cubicBezTo>
                  <a:pt x="101747" y="53257"/>
                  <a:pt x="116411" y="47445"/>
                  <a:pt x="125621" y="41991"/>
                </a:cubicBezTo>
                <a:cubicBezTo>
                  <a:pt x="134831" y="36537"/>
                  <a:pt x="141447" y="28490"/>
                  <a:pt x="141179" y="22678"/>
                </a:cubicBezTo>
                <a:cubicBezTo>
                  <a:pt x="140911" y="16866"/>
                  <a:pt x="137155" y="10876"/>
                  <a:pt x="124011" y="7120"/>
                </a:cubicBezTo>
                <a:cubicBezTo>
                  <a:pt x="110867" y="3365"/>
                  <a:pt x="81808" y="-838"/>
                  <a:pt x="62316" y="145"/>
                </a:cubicBezTo>
                <a:cubicBezTo>
                  <a:pt x="42824" y="1129"/>
                  <a:pt x="16894" y="6404"/>
                  <a:pt x="7059" y="1302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35" name="Google Shape;335;p27"/>
          <p:cNvSpPr/>
          <p:nvPr/>
        </p:nvSpPr>
        <p:spPr>
          <a:xfrm flipH="1" rot="10800000">
            <a:off x="540573" y="-190070"/>
            <a:ext cx="2456432" cy="729573"/>
          </a:xfrm>
          <a:custGeom>
            <a:rect b="b" l="l" r="r" t="t"/>
            <a:pathLst>
              <a:path extrusionOk="0" h="23753" w="79975">
                <a:moveTo>
                  <a:pt x="10158" y="0"/>
                </a:moveTo>
                <a:cubicBezTo>
                  <a:pt x="10086" y="0"/>
                  <a:pt x="10014" y="1"/>
                  <a:pt x="9943" y="3"/>
                </a:cubicBezTo>
                <a:cubicBezTo>
                  <a:pt x="4502" y="112"/>
                  <a:pt x="2098" y="5794"/>
                  <a:pt x="962" y="10295"/>
                </a:cubicBezTo>
                <a:cubicBezTo>
                  <a:pt x="306" y="12939"/>
                  <a:pt x="0" y="15692"/>
                  <a:pt x="110" y="18401"/>
                </a:cubicBezTo>
                <a:cubicBezTo>
                  <a:pt x="132" y="19079"/>
                  <a:pt x="197" y="19800"/>
                  <a:pt x="284" y="20477"/>
                </a:cubicBezTo>
                <a:cubicBezTo>
                  <a:pt x="350" y="21111"/>
                  <a:pt x="459" y="21767"/>
                  <a:pt x="940" y="22247"/>
                </a:cubicBezTo>
                <a:cubicBezTo>
                  <a:pt x="1685" y="23062"/>
                  <a:pt x="50266" y="23753"/>
                  <a:pt x="70191" y="23753"/>
                </a:cubicBezTo>
                <a:cubicBezTo>
                  <a:pt x="75384" y="23753"/>
                  <a:pt x="78630" y="23706"/>
                  <a:pt x="78576" y="23602"/>
                </a:cubicBezTo>
                <a:cubicBezTo>
                  <a:pt x="79865" y="20936"/>
                  <a:pt x="79975" y="17833"/>
                  <a:pt x="79647" y="14883"/>
                </a:cubicBezTo>
                <a:cubicBezTo>
                  <a:pt x="79210" y="10885"/>
                  <a:pt x="78445" y="6580"/>
                  <a:pt x="75692" y="3499"/>
                </a:cubicBezTo>
                <a:cubicBezTo>
                  <a:pt x="74468" y="2101"/>
                  <a:pt x="72786" y="1008"/>
                  <a:pt x="70928" y="659"/>
                </a:cubicBezTo>
                <a:cubicBezTo>
                  <a:pt x="70399" y="555"/>
                  <a:pt x="69864" y="506"/>
                  <a:pt x="69331" y="506"/>
                </a:cubicBezTo>
                <a:cubicBezTo>
                  <a:pt x="67839" y="506"/>
                  <a:pt x="66353" y="889"/>
                  <a:pt x="64985" y="1533"/>
                </a:cubicBezTo>
                <a:cubicBezTo>
                  <a:pt x="61314" y="3237"/>
                  <a:pt x="58801" y="6930"/>
                  <a:pt x="56944" y="10382"/>
                </a:cubicBezTo>
                <a:cubicBezTo>
                  <a:pt x="55480" y="13135"/>
                  <a:pt x="54365" y="16107"/>
                  <a:pt x="53666" y="19144"/>
                </a:cubicBezTo>
                <a:cubicBezTo>
                  <a:pt x="52727" y="16457"/>
                  <a:pt x="51743" y="13769"/>
                  <a:pt x="50760" y="11081"/>
                </a:cubicBezTo>
                <a:cubicBezTo>
                  <a:pt x="49580" y="7869"/>
                  <a:pt x="48050" y="4395"/>
                  <a:pt x="44795" y="2756"/>
                </a:cubicBezTo>
                <a:cubicBezTo>
                  <a:pt x="43256" y="1982"/>
                  <a:pt x="41552" y="1647"/>
                  <a:pt x="39832" y="1647"/>
                </a:cubicBezTo>
                <a:cubicBezTo>
                  <a:pt x="37912" y="1647"/>
                  <a:pt x="35971" y="2065"/>
                  <a:pt x="34219" y="2756"/>
                </a:cubicBezTo>
                <a:cubicBezTo>
                  <a:pt x="30941" y="4067"/>
                  <a:pt x="26746" y="10513"/>
                  <a:pt x="24648" y="17287"/>
                </a:cubicBezTo>
                <a:cubicBezTo>
                  <a:pt x="23184" y="11868"/>
                  <a:pt x="18880" y="3674"/>
                  <a:pt x="16957" y="2407"/>
                </a:cubicBezTo>
                <a:cubicBezTo>
                  <a:pt x="14983" y="1069"/>
                  <a:pt x="12596" y="0"/>
                  <a:pt x="101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7"/>
          <p:cNvSpPr/>
          <p:nvPr/>
        </p:nvSpPr>
        <p:spPr>
          <a:xfrm>
            <a:off x="8519275" y="968238"/>
            <a:ext cx="554675" cy="501750"/>
          </a:xfrm>
          <a:custGeom>
            <a:rect b="b" l="l" r="r" t="t"/>
            <a:pathLst>
              <a:path extrusionOk="0" h="20070" w="22187">
                <a:moveTo>
                  <a:pt x="11421" y="1"/>
                </a:moveTo>
                <a:cubicBezTo>
                  <a:pt x="10690" y="1"/>
                  <a:pt x="9992" y="357"/>
                  <a:pt x="9695" y="1187"/>
                </a:cubicBezTo>
                <a:cubicBezTo>
                  <a:pt x="8996" y="3044"/>
                  <a:pt x="9018" y="5273"/>
                  <a:pt x="9084" y="7371"/>
                </a:cubicBezTo>
                <a:cubicBezTo>
                  <a:pt x="7052" y="7218"/>
                  <a:pt x="5063" y="6912"/>
                  <a:pt x="3053" y="6890"/>
                </a:cubicBezTo>
                <a:cubicBezTo>
                  <a:pt x="3046" y="6890"/>
                  <a:pt x="3040" y="6890"/>
                  <a:pt x="3033" y="6890"/>
                </a:cubicBezTo>
                <a:cubicBezTo>
                  <a:pt x="776" y="6890"/>
                  <a:pt x="0" y="10607"/>
                  <a:pt x="2201" y="11348"/>
                </a:cubicBezTo>
                <a:cubicBezTo>
                  <a:pt x="4408" y="12069"/>
                  <a:pt x="6789" y="12375"/>
                  <a:pt x="9105" y="12615"/>
                </a:cubicBezTo>
                <a:lnTo>
                  <a:pt x="9105" y="14145"/>
                </a:lnTo>
                <a:cubicBezTo>
                  <a:pt x="9105" y="15543"/>
                  <a:pt x="8953" y="17094"/>
                  <a:pt x="9368" y="18449"/>
                </a:cubicBezTo>
                <a:cubicBezTo>
                  <a:pt x="9715" y="19546"/>
                  <a:pt x="10664" y="20070"/>
                  <a:pt x="11639" y="20070"/>
                </a:cubicBezTo>
                <a:cubicBezTo>
                  <a:pt x="12568" y="20070"/>
                  <a:pt x="13521" y="19595"/>
                  <a:pt x="14000" y="18690"/>
                </a:cubicBezTo>
                <a:cubicBezTo>
                  <a:pt x="14634" y="17488"/>
                  <a:pt x="14350" y="15980"/>
                  <a:pt x="14328" y="14691"/>
                </a:cubicBezTo>
                <a:cubicBezTo>
                  <a:pt x="14328" y="14145"/>
                  <a:pt x="14306" y="13576"/>
                  <a:pt x="14306" y="13030"/>
                </a:cubicBezTo>
                <a:lnTo>
                  <a:pt x="14306" y="13030"/>
                </a:lnTo>
                <a:cubicBezTo>
                  <a:pt x="14972" y="13052"/>
                  <a:pt x="15639" y="13063"/>
                  <a:pt x="16305" y="13063"/>
                </a:cubicBezTo>
                <a:cubicBezTo>
                  <a:pt x="16972" y="13063"/>
                  <a:pt x="17638" y="13052"/>
                  <a:pt x="18305" y="13030"/>
                </a:cubicBezTo>
                <a:cubicBezTo>
                  <a:pt x="22187" y="12828"/>
                  <a:pt x="21204" y="7256"/>
                  <a:pt x="18335" y="7256"/>
                </a:cubicBezTo>
                <a:cubicBezTo>
                  <a:pt x="18104" y="7256"/>
                  <a:pt x="17860" y="7292"/>
                  <a:pt x="17605" y="7371"/>
                </a:cubicBezTo>
                <a:cubicBezTo>
                  <a:pt x="16469" y="7414"/>
                  <a:pt x="15333" y="7436"/>
                  <a:pt x="14197" y="7458"/>
                </a:cubicBezTo>
                <a:cubicBezTo>
                  <a:pt x="14175" y="6912"/>
                  <a:pt x="14131" y="6387"/>
                  <a:pt x="14109" y="5841"/>
                </a:cubicBezTo>
                <a:cubicBezTo>
                  <a:pt x="14066" y="4355"/>
                  <a:pt x="14131" y="2782"/>
                  <a:pt x="13563" y="1362"/>
                </a:cubicBezTo>
                <a:cubicBezTo>
                  <a:pt x="13240" y="524"/>
                  <a:pt x="12307" y="1"/>
                  <a:pt x="114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7"/>
          <p:cNvSpPr/>
          <p:nvPr/>
        </p:nvSpPr>
        <p:spPr>
          <a:xfrm>
            <a:off x="8273850" y="492425"/>
            <a:ext cx="501715" cy="475814"/>
          </a:xfrm>
          <a:custGeom>
            <a:rect b="b" l="l" r="r" t="t"/>
            <a:pathLst>
              <a:path extrusionOk="0" h="21218" w="22373">
                <a:moveTo>
                  <a:pt x="10829" y="0"/>
                </a:moveTo>
                <a:cubicBezTo>
                  <a:pt x="10091" y="0"/>
                  <a:pt x="9335" y="402"/>
                  <a:pt x="8983" y="1094"/>
                </a:cubicBezTo>
                <a:cubicBezTo>
                  <a:pt x="7978" y="3126"/>
                  <a:pt x="8065" y="5639"/>
                  <a:pt x="8197" y="7955"/>
                </a:cubicBezTo>
                <a:cubicBezTo>
                  <a:pt x="6143" y="8436"/>
                  <a:pt x="4154" y="9157"/>
                  <a:pt x="2253" y="10293"/>
                </a:cubicBezTo>
                <a:cubicBezTo>
                  <a:pt x="1" y="11645"/>
                  <a:pt x="1434" y="15060"/>
                  <a:pt x="3782" y="15060"/>
                </a:cubicBezTo>
                <a:cubicBezTo>
                  <a:pt x="3826" y="15060"/>
                  <a:pt x="3870" y="15059"/>
                  <a:pt x="3914" y="15057"/>
                </a:cubicBezTo>
                <a:cubicBezTo>
                  <a:pt x="5443" y="14969"/>
                  <a:pt x="6951" y="14729"/>
                  <a:pt x="8459" y="14510"/>
                </a:cubicBezTo>
                <a:cubicBezTo>
                  <a:pt x="8568" y="16105"/>
                  <a:pt x="8786" y="17700"/>
                  <a:pt x="9180" y="19230"/>
                </a:cubicBezTo>
                <a:cubicBezTo>
                  <a:pt x="9536" y="20449"/>
                  <a:pt x="10810" y="21217"/>
                  <a:pt x="12034" y="21217"/>
                </a:cubicBezTo>
                <a:cubicBezTo>
                  <a:pt x="12236" y="21217"/>
                  <a:pt x="12437" y="21196"/>
                  <a:pt x="12632" y="21153"/>
                </a:cubicBezTo>
                <a:cubicBezTo>
                  <a:pt x="14184" y="20781"/>
                  <a:pt x="14948" y="19558"/>
                  <a:pt x="15036" y="18006"/>
                </a:cubicBezTo>
                <a:cubicBezTo>
                  <a:pt x="15080" y="16630"/>
                  <a:pt x="14970" y="15231"/>
                  <a:pt x="14795" y="13855"/>
                </a:cubicBezTo>
                <a:cubicBezTo>
                  <a:pt x="15844" y="13789"/>
                  <a:pt x="16893" y="13745"/>
                  <a:pt x="17964" y="13636"/>
                </a:cubicBezTo>
                <a:cubicBezTo>
                  <a:pt x="22372" y="13258"/>
                  <a:pt x="22041" y="6588"/>
                  <a:pt x="17997" y="6588"/>
                </a:cubicBezTo>
                <a:cubicBezTo>
                  <a:pt x="17832" y="6588"/>
                  <a:pt x="17661" y="6599"/>
                  <a:pt x="17483" y="6622"/>
                </a:cubicBezTo>
                <a:cubicBezTo>
                  <a:pt x="16281" y="6775"/>
                  <a:pt x="15080" y="6884"/>
                  <a:pt x="13900" y="7015"/>
                </a:cubicBezTo>
                <a:cubicBezTo>
                  <a:pt x="13725" y="4874"/>
                  <a:pt x="13463" y="2623"/>
                  <a:pt x="12348" y="832"/>
                </a:cubicBezTo>
                <a:cubicBezTo>
                  <a:pt x="11998" y="258"/>
                  <a:pt x="11419" y="0"/>
                  <a:pt x="108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7"/>
          <p:cNvSpPr/>
          <p:nvPr/>
        </p:nvSpPr>
        <p:spPr>
          <a:xfrm flipH="1" rot="5843546">
            <a:off x="-986825" y="189623"/>
            <a:ext cx="2417083" cy="1279312"/>
          </a:xfrm>
          <a:custGeom>
            <a:rect b="b" l="l" r="r" t="t"/>
            <a:pathLst>
              <a:path extrusionOk="0" fill="none" h="27468" w="51897">
                <a:moveTo>
                  <a:pt x="1" y="27467"/>
                </a:moveTo>
                <a:cubicBezTo>
                  <a:pt x="7801" y="26375"/>
                  <a:pt x="14051" y="18618"/>
                  <a:pt x="13417" y="10773"/>
                </a:cubicBezTo>
                <a:cubicBezTo>
                  <a:pt x="13308" y="9331"/>
                  <a:pt x="12849" y="7692"/>
                  <a:pt x="11516" y="7081"/>
                </a:cubicBezTo>
                <a:cubicBezTo>
                  <a:pt x="9593" y="6206"/>
                  <a:pt x="7386" y="8501"/>
                  <a:pt x="7692" y="10620"/>
                </a:cubicBezTo>
                <a:cubicBezTo>
                  <a:pt x="8020" y="12696"/>
                  <a:pt x="9921" y="14182"/>
                  <a:pt x="11909" y="14925"/>
                </a:cubicBezTo>
                <a:cubicBezTo>
                  <a:pt x="15296" y="16192"/>
                  <a:pt x="19207" y="15799"/>
                  <a:pt x="22288" y="13920"/>
                </a:cubicBezTo>
                <a:cubicBezTo>
                  <a:pt x="25391" y="12063"/>
                  <a:pt x="27511" y="8719"/>
                  <a:pt x="27970" y="5179"/>
                </a:cubicBezTo>
                <a:cubicBezTo>
                  <a:pt x="28254" y="2994"/>
                  <a:pt x="27030" y="1"/>
                  <a:pt x="24867" y="482"/>
                </a:cubicBezTo>
                <a:cubicBezTo>
                  <a:pt x="23709" y="722"/>
                  <a:pt x="23010" y="1946"/>
                  <a:pt x="22922" y="3126"/>
                </a:cubicBezTo>
                <a:cubicBezTo>
                  <a:pt x="22878" y="4305"/>
                  <a:pt x="23315" y="5420"/>
                  <a:pt x="23752" y="6512"/>
                </a:cubicBezTo>
                <a:cubicBezTo>
                  <a:pt x="25435" y="10686"/>
                  <a:pt x="27161" y="14903"/>
                  <a:pt x="29893" y="18465"/>
                </a:cubicBezTo>
                <a:cubicBezTo>
                  <a:pt x="32624" y="22048"/>
                  <a:pt x="36557" y="24955"/>
                  <a:pt x="41015" y="25457"/>
                </a:cubicBezTo>
                <a:cubicBezTo>
                  <a:pt x="45494" y="25982"/>
                  <a:pt x="50411" y="23578"/>
                  <a:pt x="51896" y="19339"/>
                </a:cubicBezTo>
              </a:path>
            </a:pathLst>
          </a:custGeom>
          <a:noFill/>
          <a:ln cap="flat" cmpd="sng" w="20750">
            <a:solidFill>
              <a:schemeClr val="dk1"/>
            </a:solidFill>
            <a:prstDash val="solid"/>
            <a:miter lim="2185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7"/>
          <p:cNvSpPr/>
          <p:nvPr/>
        </p:nvSpPr>
        <p:spPr>
          <a:xfrm>
            <a:off x="641975" y="4516463"/>
            <a:ext cx="177550" cy="184200"/>
          </a:xfrm>
          <a:custGeom>
            <a:rect b="b" l="l" r="r" t="t"/>
            <a:pathLst>
              <a:path extrusionOk="0" h="7368" w="7102">
                <a:moveTo>
                  <a:pt x="3775" y="1"/>
                </a:moveTo>
                <a:cubicBezTo>
                  <a:pt x="3682" y="1"/>
                  <a:pt x="3589" y="5"/>
                  <a:pt x="3496" y="14"/>
                </a:cubicBezTo>
                <a:cubicBezTo>
                  <a:pt x="1945" y="167"/>
                  <a:pt x="634" y="1435"/>
                  <a:pt x="284" y="2964"/>
                </a:cubicBezTo>
                <a:cubicBezTo>
                  <a:pt x="0" y="4144"/>
                  <a:pt x="284" y="6460"/>
                  <a:pt x="1442" y="7160"/>
                </a:cubicBezTo>
                <a:cubicBezTo>
                  <a:pt x="1696" y="7305"/>
                  <a:pt x="1976" y="7367"/>
                  <a:pt x="2269" y="7367"/>
                </a:cubicBezTo>
                <a:cubicBezTo>
                  <a:pt x="3337" y="7367"/>
                  <a:pt x="4572" y="6546"/>
                  <a:pt x="5310" y="5980"/>
                </a:cubicBezTo>
                <a:cubicBezTo>
                  <a:pt x="6337" y="5149"/>
                  <a:pt x="7102" y="3838"/>
                  <a:pt x="6883" y="2527"/>
                </a:cubicBezTo>
                <a:cubicBezTo>
                  <a:pt x="6657" y="1090"/>
                  <a:pt x="5217" y="1"/>
                  <a:pt x="3775" y="1"/>
                </a:cubicBezTo>
                <a:close/>
              </a:path>
            </a:pathLst>
          </a:custGeom>
          <a:solidFill>
            <a:srgbClr val="455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 rot="-7630620">
            <a:off x="426171" y="4829773"/>
            <a:ext cx="177556" cy="184206"/>
          </a:xfrm>
          <a:custGeom>
            <a:rect b="b" l="l" r="r" t="t"/>
            <a:pathLst>
              <a:path extrusionOk="0" h="7368" w="7102">
                <a:moveTo>
                  <a:pt x="3775" y="1"/>
                </a:moveTo>
                <a:cubicBezTo>
                  <a:pt x="3682" y="1"/>
                  <a:pt x="3589" y="5"/>
                  <a:pt x="3496" y="14"/>
                </a:cubicBezTo>
                <a:cubicBezTo>
                  <a:pt x="1945" y="167"/>
                  <a:pt x="634" y="1435"/>
                  <a:pt x="284" y="2964"/>
                </a:cubicBezTo>
                <a:cubicBezTo>
                  <a:pt x="0" y="4144"/>
                  <a:pt x="284" y="6460"/>
                  <a:pt x="1442" y="7160"/>
                </a:cubicBezTo>
                <a:cubicBezTo>
                  <a:pt x="1696" y="7305"/>
                  <a:pt x="1976" y="7367"/>
                  <a:pt x="2269" y="7367"/>
                </a:cubicBezTo>
                <a:cubicBezTo>
                  <a:pt x="3337" y="7367"/>
                  <a:pt x="4572" y="6546"/>
                  <a:pt x="5310" y="5980"/>
                </a:cubicBezTo>
                <a:cubicBezTo>
                  <a:pt x="6337" y="5149"/>
                  <a:pt x="7102" y="3838"/>
                  <a:pt x="6883" y="2527"/>
                </a:cubicBezTo>
                <a:cubicBezTo>
                  <a:pt x="6657" y="1090"/>
                  <a:pt x="5217" y="1"/>
                  <a:pt x="3775" y="1"/>
                </a:cubicBezTo>
                <a:close/>
              </a:path>
            </a:pathLst>
          </a:custGeom>
          <a:solidFill>
            <a:srgbClr val="455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"/>
          <p:cNvSpPr/>
          <p:nvPr/>
        </p:nvSpPr>
        <p:spPr>
          <a:xfrm>
            <a:off x="5552619" y="-618801"/>
            <a:ext cx="4566000" cy="1587050"/>
          </a:xfrm>
          <a:custGeom>
            <a:rect b="b" l="l" r="r" t="t"/>
            <a:pathLst>
              <a:path extrusionOk="0" h="63482" w="182640">
                <a:moveTo>
                  <a:pt x="97051" y="3903"/>
                </a:moveTo>
                <a:cubicBezTo>
                  <a:pt x="74634" y="5575"/>
                  <a:pt x="23210" y="5968"/>
                  <a:pt x="8560" y="10392"/>
                </a:cubicBezTo>
                <a:cubicBezTo>
                  <a:pt x="-6090" y="14817"/>
                  <a:pt x="989" y="26124"/>
                  <a:pt x="9150" y="30450"/>
                </a:cubicBezTo>
                <a:cubicBezTo>
                  <a:pt x="17311" y="34776"/>
                  <a:pt x="41695" y="35366"/>
                  <a:pt x="57525" y="36349"/>
                </a:cubicBezTo>
                <a:cubicBezTo>
                  <a:pt x="73355" y="37332"/>
                  <a:pt x="92036" y="34579"/>
                  <a:pt x="104130" y="36349"/>
                </a:cubicBezTo>
                <a:cubicBezTo>
                  <a:pt x="116224" y="38119"/>
                  <a:pt x="122615" y="42642"/>
                  <a:pt x="130087" y="46968"/>
                </a:cubicBezTo>
                <a:cubicBezTo>
                  <a:pt x="137560" y="51294"/>
                  <a:pt x="141493" y="60241"/>
                  <a:pt x="148965" y="62306"/>
                </a:cubicBezTo>
                <a:cubicBezTo>
                  <a:pt x="156438" y="64371"/>
                  <a:pt x="169416" y="63682"/>
                  <a:pt x="174922" y="59356"/>
                </a:cubicBezTo>
                <a:cubicBezTo>
                  <a:pt x="180428" y="55030"/>
                  <a:pt x="181608" y="44313"/>
                  <a:pt x="182001" y="36349"/>
                </a:cubicBezTo>
                <a:cubicBezTo>
                  <a:pt x="182394" y="28385"/>
                  <a:pt x="183771" y="17570"/>
                  <a:pt x="177282" y="11572"/>
                </a:cubicBezTo>
                <a:cubicBezTo>
                  <a:pt x="170793" y="5574"/>
                  <a:pt x="156437" y="1641"/>
                  <a:pt x="143065" y="363"/>
                </a:cubicBezTo>
                <a:cubicBezTo>
                  <a:pt x="129693" y="-915"/>
                  <a:pt x="119469" y="2232"/>
                  <a:pt x="97051" y="390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42" name="Google Shape;342;p27"/>
          <p:cNvSpPr txBox="1"/>
          <p:nvPr>
            <p:ph type="title"/>
          </p:nvPr>
        </p:nvSpPr>
        <p:spPr>
          <a:xfrm>
            <a:off x="2282850" y="804163"/>
            <a:ext cx="4578300" cy="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3" name="Google Shape;343;p27"/>
          <p:cNvSpPr txBox="1"/>
          <p:nvPr>
            <p:ph idx="1" type="subTitle"/>
          </p:nvPr>
        </p:nvSpPr>
        <p:spPr>
          <a:xfrm>
            <a:off x="2282850" y="2348899"/>
            <a:ext cx="4578300" cy="11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8"/>
          <p:cNvSpPr/>
          <p:nvPr/>
        </p:nvSpPr>
        <p:spPr>
          <a:xfrm flipH="1" rot="10800000">
            <a:off x="-689524" y="3845102"/>
            <a:ext cx="2160550" cy="2020000"/>
          </a:xfrm>
          <a:custGeom>
            <a:rect b="b" l="l" r="r" t="t"/>
            <a:pathLst>
              <a:path extrusionOk="0" h="80800" w="86422">
                <a:moveTo>
                  <a:pt x="444" y="33642"/>
                </a:moveTo>
                <a:cubicBezTo>
                  <a:pt x="-1129" y="41901"/>
                  <a:pt x="1723" y="54487"/>
                  <a:pt x="5164" y="61959"/>
                </a:cubicBezTo>
                <a:cubicBezTo>
                  <a:pt x="8605" y="69432"/>
                  <a:pt x="14996" y="75429"/>
                  <a:pt x="21092" y="78477"/>
                </a:cubicBezTo>
                <a:cubicBezTo>
                  <a:pt x="27188" y="81525"/>
                  <a:pt x="35447" y="80935"/>
                  <a:pt x="41740" y="80247"/>
                </a:cubicBezTo>
                <a:cubicBezTo>
                  <a:pt x="48033" y="79559"/>
                  <a:pt x="54227" y="78083"/>
                  <a:pt x="58848" y="74347"/>
                </a:cubicBezTo>
                <a:cubicBezTo>
                  <a:pt x="63469" y="70611"/>
                  <a:pt x="66517" y="62352"/>
                  <a:pt x="69467" y="57829"/>
                </a:cubicBezTo>
                <a:cubicBezTo>
                  <a:pt x="72417" y="53306"/>
                  <a:pt x="73990" y="50455"/>
                  <a:pt x="76546" y="47210"/>
                </a:cubicBezTo>
                <a:cubicBezTo>
                  <a:pt x="79102" y="43965"/>
                  <a:pt x="83232" y="41704"/>
                  <a:pt x="84805" y="38361"/>
                </a:cubicBezTo>
                <a:cubicBezTo>
                  <a:pt x="86378" y="35018"/>
                  <a:pt x="86870" y="31184"/>
                  <a:pt x="85985" y="27153"/>
                </a:cubicBezTo>
                <a:cubicBezTo>
                  <a:pt x="85100" y="23122"/>
                  <a:pt x="83527" y="18402"/>
                  <a:pt x="79496" y="14174"/>
                </a:cubicBezTo>
                <a:cubicBezTo>
                  <a:pt x="75465" y="9946"/>
                  <a:pt x="69467" y="3948"/>
                  <a:pt x="61798" y="1785"/>
                </a:cubicBezTo>
                <a:cubicBezTo>
                  <a:pt x="54129" y="-378"/>
                  <a:pt x="41347" y="-575"/>
                  <a:pt x="33481" y="1195"/>
                </a:cubicBezTo>
                <a:cubicBezTo>
                  <a:pt x="25615" y="2965"/>
                  <a:pt x="20109" y="6996"/>
                  <a:pt x="14603" y="12404"/>
                </a:cubicBezTo>
                <a:cubicBezTo>
                  <a:pt x="9097" y="17812"/>
                  <a:pt x="2017" y="25383"/>
                  <a:pt x="444" y="336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46" name="Google Shape;346;p28"/>
          <p:cNvSpPr/>
          <p:nvPr/>
        </p:nvSpPr>
        <p:spPr>
          <a:xfrm flipH="1" rot="10800000">
            <a:off x="713230" y="-114139"/>
            <a:ext cx="1938194" cy="575654"/>
          </a:xfrm>
          <a:custGeom>
            <a:rect b="b" l="l" r="r" t="t"/>
            <a:pathLst>
              <a:path extrusionOk="0" h="23753" w="79975">
                <a:moveTo>
                  <a:pt x="10158" y="0"/>
                </a:moveTo>
                <a:cubicBezTo>
                  <a:pt x="10086" y="0"/>
                  <a:pt x="10014" y="1"/>
                  <a:pt x="9943" y="3"/>
                </a:cubicBezTo>
                <a:cubicBezTo>
                  <a:pt x="4502" y="112"/>
                  <a:pt x="2098" y="5794"/>
                  <a:pt x="962" y="10295"/>
                </a:cubicBezTo>
                <a:cubicBezTo>
                  <a:pt x="306" y="12939"/>
                  <a:pt x="0" y="15692"/>
                  <a:pt x="110" y="18401"/>
                </a:cubicBezTo>
                <a:cubicBezTo>
                  <a:pt x="132" y="19079"/>
                  <a:pt x="197" y="19800"/>
                  <a:pt x="284" y="20477"/>
                </a:cubicBezTo>
                <a:cubicBezTo>
                  <a:pt x="350" y="21111"/>
                  <a:pt x="459" y="21767"/>
                  <a:pt x="940" y="22247"/>
                </a:cubicBezTo>
                <a:cubicBezTo>
                  <a:pt x="1685" y="23062"/>
                  <a:pt x="50266" y="23753"/>
                  <a:pt x="70191" y="23753"/>
                </a:cubicBezTo>
                <a:cubicBezTo>
                  <a:pt x="75384" y="23753"/>
                  <a:pt x="78630" y="23706"/>
                  <a:pt x="78576" y="23602"/>
                </a:cubicBezTo>
                <a:cubicBezTo>
                  <a:pt x="79865" y="20936"/>
                  <a:pt x="79975" y="17833"/>
                  <a:pt x="79647" y="14883"/>
                </a:cubicBezTo>
                <a:cubicBezTo>
                  <a:pt x="79210" y="10885"/>
                  <a:pt x="78445" y="6580"/>
                  <a:pt x="75692" y="3499"/>
                </a:cubicBezTo>
                <a:cubicBezTo>
                  <a:pt x="74468" y="2101"/>
                  <a:pt x="72786" y="1008"/>
                  <a:pt x="70928" y="659"/>
                </a:cubicBezTo>
                <a:cubicBezTo>
                  <a:pt x="70399" y="555"/>
                  <a:pt x="69864" y="506"/>
                  <a:pt x="69331" y="506"/>
                </a:cubicBezTo>
                <a:cubicBezTo>
                  <a:pt x="67839" y="506"/>
                  <a:pt x="66353" y="889"/>
                  <a:pt x="64985" y="1533"/>
                </a:cubicBezTo>
                <a:cubicBezTo>
                  <a:pt x="61314" y="3237"/>
                  <a:pt x="58801" y="6930"/>
                  <a:pt x="56944" y="10382"/>
                </a:cubicBezTo>
                <a:cubicBezTo>
                  <a:pt x="55480" y="13135"/>
                  <a:pt x="54365" y="16107"/>
                  <a:pt x="53666" y="19144"/>
                </a:cubicBezTo>
                <a:cubicBezTo>
                  <a:pt x="52727" y="16457"/>
                  <a:pt x="51743" y="13769"/>
                  <a:pt x="50760" y="11081"/>
                </a:cubicBezTo>
                <a:cubicBezTo>
                  <a:pt x="49580" y="7869"/>
                  <a:pt x="48050" y="4395"/>
                  <a:pt x="44795" y="2756"/>
                </a:cubicBezTo>
                <a:cubicBezTo>
                  <a:pt x="43256" y="1982"/>
                  <a:pt x="41552" y="1647"/>
                  <a:pt x="39832" y="1647"/>
                </a:cubicBezTo>
                <a:cubicBezTo>
                  <a:pt x="37912" y="1647"/>
                  <a:pt x="35971" y="2065"/>
                  <a:pt x="34219" y="2756"/>
                </a:cubicBezTo>
                <a:cubicBezTo>
                  <a:pt x="30941" y="4067"/>
                  <a:pt x="26746" y="10513"/>
                  <a:pt x="24648" y="17287"/>
                </a:cubicBezTo>
                <a:cubicBezTo>
                  <a:pt x="23184" y="11868"/>
                  <a:pt x="18880" y="3674"/>
                  <a:pt x="16957" y="2407"/>
                </a:cubicBezTo>
                <a:cubicBezTo>
                  <a:pt x="14983" y="1069"/>
                  <a:pt x="12596" y="0"/>
                  <a:pt x="1015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8"/>
          <p:cNvSpPr/>
          <p:nvPr/>
        </p:nvSpPr>
        <p:spPr>
          <a:xfrm flipH="1" rot="10800000">
            <a:off x="4360479" y="1910019"/>
            <a:ext cx="6710150" cy="4387700"/>
          </a:xfrm>
          <a:custGeom>
            <a:rect b="b" l="l" r="r" t="t"/>
            <a:pathLst>
              <a:path extrusionOk="0" h="175508" w="268406">
                <a:moveTo>
                  <a:pt x="76645" y="1573"/>
                </a:moveTo>
                <a:cubicBezTo>
                  <a:pt x="55309" y="3146"/>
                  <a:pt x="32695" y="5113"/>
                  <a:pt x="20011" y="9832"/>
                </a:cubicBezTo>
                <a:cubicBezTo>
                  <a:pt x="7327" y="14552"/>
                  <a:pt x="2313" y="21828"/>
                  <a:pt x="543" y="29890"/>
                </a:cubicBezTo>
                <a:cubicBezTo>
                  <a:pt x="-1227" y="37953"/>
                  <a:pt x="1231" y="51816"/>
                  <a:pt x="9392" y="58207"/>
                </a:cubicBezTo>
                <a:cubicBezTo>
                  <a:pt x="17553" y="64598"/>
                  <a:pt x="32203" y="66565"/>
                  <a:pt x="49508" y="68236"/>
                </a:cubicBezTo>
                <a:cubicBezTo>
                  <a:pt x="66813" y="69908"/>
                  <a:pt x="95425" y="64795"/>
                  <a:pt x="113221" y="68236"/>
                </a:cubicBezTo>
                <a:cubicBezTo>
                  <a:pt x="131017" y="71677"/>
                  <a:pt x="147240" y="81607"/>
                  <a:pt x="156286" y="88883"/>
                </a:cubicBezTo>
                <a:cubicBezTo>
                  <a:pt x="165332" y="96159"/>
                  <a:pt x="164840" y="101665"/>
                  <a:pt x="167495" y="111891"/>
                </a:cubicBezTo>
                <a:cubicBezTo>
                  <a:pt x="170150" y="122117"/>
                  <a:pt x="166708" y="140307"/>
                  <a:pt x="172214" y="150237"/>
                </a:cubicBezTo>
                <a:cubicBezTo>
                  <a:pt x="177720" y="160168"/>
                  <a:pt x="189224" y="167541"/>
                  <a:pt x="200531" y="171474"/>
                </a:cubicBezTo>
                <a:cubicBezTo>
                  <a:pt x="211838" y="175407"/>
                  <a:pt x="230421" y="176980"/>
                  <a:pt x="240057" y="173834"/>
                </a:cubicBezTo>
                <a:cubicBezTo>
                  <a:pt x="249693" y="170688"/>
                  <a:pt x="253724" y="166166"/>
                  <a:pt x="258345" y="152597"/>
                </a:cubicBezTo>
                <a:cubicBezTo>
                  <a:pt x="262966" y="139029"/>
                  <a:pt x="267194" y="113268"/>
                  <a:pt x="267784" y="92423"/>
                </a:cubicBezTo>
                <a:cubicBezTo>
                  <a:pt x="268374" y="71579"/>
                  <a:pt x="270340" y="41885"/>
                  <a:pt x="261884" y="27530"/>
                </a:cubicBezTo>
                <a:cubicBezTo>
                  <a:pt x="253428" y="13175"/>
                  <a:pt x="236025" y="10816"/>
                  <a:pt x="217049" y="6293"/>
                </a:cubicBezTo>
                <a:cubicBezTo>
                  <a:pt x="198073" y="1770"/>
                  <a:pt x="171428" y="1180"/>
                  <a:pt x="148027" y="393"/>
                </a:cubicBezTo>
                <a:cubicBezTo>
                  <a:pt x="124626" y="-394"/>
                  <a:pt x="97981" y="0"/>
                  <a:pt x="76645" y="15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48" name="Google Shape;348;p28"/>
          <p:cNvSpPr/>
          <p:nvPr/>
        </p:nvSpPr>
        <p:spPr>
          <a:xfrm flipH="1" rot="10800000">
            <a:off x="-848604" y="-434494"/>
            <a:ext cx="1752150" cy="2941425"/>
          </a:xfrm>
          <a:custGeom>
            <a:rect b="b" l="l" r="r" t="t"/>
            <a:pathLst>
              <a:path extrusionOk="0" h="117657" w="70086">
                <a:moveTo>
                  <a:pt x="43973" y="116995"/>
                </a:moveTo>
                <a:cubicBezTo>
                  <a:pt x="51544" y="115800"/>
                  <a:pt x="62162" y="112001"/>
                  <a:pt x="66390" y="106283"/>
                </a:cubicBezTo>
                <a:cubicBezTo>
                  <a:pt x="70618" y="100565"/>
                  <a:pt x="70618" y="89553"/>
                  <a:pt x="69340" y="82686"/>
                </a:cubicBezTo>
                <a:cubicBezTo>
                  <a:pt x="68062" y="75819"/>
                  <a:pt x="62950" y="70472"/>
                  <a:pt x="58722" y="65080"/>
                </a:cubicBezTo>
                <a:cubicBezTo>
                  <a:pt x="54494" y="59688"/>
                  <a:pt x="46923" y="54772"/>
                  <a:pt x="43973" y="50332"/>
                </a:cubicBezTo>
                <a:cubicBezTo>
                  <a:pt x="41023" y="45892"/>
                  <a:pt x="40335" y="42668"/>
                  <a:pt x="41023" y="38440"/>
                </a:cubicBezTo>
                <a:cubicBezTo>
                  <a:pt x="41711" y="34212"/>
                  <a:pt x="47021" y="29177"/>
                  <a:pt x="48103" y="24965"/>
                </a:cubicBezTo>
                <a:cubicBezTo>
                  <a:pt x="49185" y="20753"/>
                  <a:pt x="49676" y="16902"/>
                  <a:pt x="47513" y="13166"/>
                </a:cubicBezTo>
                <a:cubicBezTo>
                  <a:pt x="45350" y="9430"/>
                  <a:pt x="39647" y="4627"/>
                  <a:pt x="35124" y="2547"/>
                </a:cubicBezTo>
                <a:cubicBezTo>
                  <a:pt x="30601" y="467"/>
                  <a:pt x="24996" y="-888"/>
                  <a:pt x="20375" y="685"/>
                </a:cubicBezTo>
                <a:cubicBezTo>
                  <a:pt x="15754" y="2258"/>
                  <a:pt x="10740" y="5088"/>
                  <a:pt x="7397" y="11986"/>
                </a:cubicBezTo>
                <a:cubicBezTo>
                  <a:pt x="4054" y="18884"/>
                  <a:pt x="1006" y="29291"/>
                  <a:pt x="318" y="42073"/>
                </a:cubicBezTo>
                <a:cubicBezTo>
                  <a:pt x="-370" y="54855"/>
                  <a:pt x="-173" y="76781"/>
                  <a:pt x="3268" y="88678"/>
                </a:cubicBezTo>
                <a:cubicBezTo>
                  <a:pt x="6709" y="100575"/>
                  <a:pt x="14182" y="108736"/>
                  <a:pt x="20966" y="113455"/>
                </a:cubicBezTo>
                <a:cubicBezTo>
                  <a:pt x="27750" y="118175"/>
                  <a:pt x="36402" y="118190"/>
                  <a:pt x="43973" y="116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49" name="Google Shape;349;p28"/>
          <p:cNvSpPr/>
          <p:nvPr/>
        </p:nvSpPr>
        <p:spPr>
          <a:xfrm flipH="1" rot="6357109">
            <a:off x="-654713" y="-72051"/>
            <a:ext cx="1747185" cy="924748"/>
          </a:xfrm>
          <a:custGeom>
            <a:rect b="b" l="l" r="r" t="t"/>
            <a:pathLst>
              <a:path extrusionOk="0" fill="none" h="27468" w="51897">
                <a:moveTo>
                  <a:pt x="1" y="27467"/>
                </a:moveTo>
                <a:cubicBezTo>
                  <a:pt x="7801" y="26375"/>
                  <a:pt x="14051" y="18618"/>
                  <a:pt x="13417" y="10773"/>
                </a:cubicBezTo>
                <a:cubicBezTo>
                  <a:pt x="13308" y="9331"/>
                  <a:pt x="12849" y="7692"/>
                  <a:pt x="11516" y="7081"/>
                </a:cubicBezTo>
                <a:cubicBezTo>
                  <a:pt x="9593" y="6206"/>
                  <a:pt x="7386" y="8501"/>
                  <a:pt x="7692" y="10620"/>
                </a:cubicBezTo>
                <a:cubicBezTo>
                  <a:pt x="8020" y="12696"/>
                  <a:pt x="9921" y="14182"/>
                  <a:pt x="11909" y="14925"/>
                </a:cubicBezTo>
                <a:cubicBezTo>
                  <a:pt x="15296" y="16192"/>
                  <a:pt x="19207" y="15799"/>
                  <a:pt x="22288" y="13920"/>
                </a:cubicBezTo>
                <a:cubicBezTo>
                  <a:pt x="25391" y="12063"/>
                  <a:pt x="27511" y="8719"/>
                  <a:pt x="27970" y="5179"/>
                </a:cubicBezTo>
                <a:cubicBezTo>
                  <a:pt x="28254" y="2994"/>
                  <a:pt x="27030" y="1"/>
                  <a:pt x="24867" y="482"/>
                </a:cubicBezTo>
                <a:cubicBezTo>
                  <a:pt x="23709" y="722"/>
                  <a:pt x="23010" y="1946"/>
                  <a:pt x="22922" y="3126"/>
                </a:cubicBezTo>
                <a:cubicBezTo>
                  <a:pt x="22878" y="4305"/>
                  <a:pt x="23315" y="5420"/>
                  <a:pt x="23752" y="6512"/>
                </a:cubicBezTo>
                <a:cubicBezTo>
                  <a:pt x="25435" y="10686"/>
                  <a:pt x="27161" y="14903"/>
                  <a:pt x="29893" y="18465"/>
                </a:cubicBezTo>
                <a:cubicBezTo>
                  <a:pt x="32624" y="22048"/>
                  <a:pt x="36557" y="24955"/>
                  <a:pt x="41015" y="25457"/>
                </a:cubicBezTo>
                <a:cubicBezTo>
                  <a:pt x="45494" y="25982"/>
                  <a:pt x="50411" y="23578"/>
                  <a:pt x="51896" y="19339"/>
                </a:cubicBezTo>
              </a:path>
            </a:pathLst>
          </a:custGeom>
          <a:noFill/>
          <a:ln cap="flat" cmpd="sng" w="20750">
            <a:solidFill>
              <a:schemeClr val="lt1"/>
            </a:solidFill>
            <a:prstDash val="solid"/>
            <a:miter lim="2185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8"/>
          <p:cNvSpPr/>
          <p:nvPr/>
        </p:nvSpPr>
        <p:spPr>
          <a:xfrm flipH="1" rot="333297">
            <a:off x="4284857" y="4616738"/>
            <a:ext cx="177549" cy="184199"/>
          </a:xfrm>
          <a:custGeom>
            <a:rect b="b" l="l" r="r" t="t"/>
            <a:pathLst>
              <a:path extrusionOk="0" h="7368" w="7102">
                <a:moveTo>
                  <a:pt x="3775" y="1"/>
                </a:moveTo>
                <a:cubicBezTo>
                  <a:pt x="3682" y="1"/>
                  <a:pt x="3589" y="5"/>
                  <a:pt x="3496" y="14"/>
                </a:cubicBezTo>
                <a:cubicBezTo>
                  <a:pt x="1945" y="167"/>
                  <a:pt x="634" y="1435"/>
                  <a:pt x="284" y="2964"/>
                </a:cubicBezTo>
                <a:cubicBezTo>
                  <a:pt x="0" y="4144"/>
                  <a:pt x="284" y="6460"/>
                  <a:pt x="1442" y="7160"/>
                </a:cubicBezTo>
                <a:cubicBezTo>
                  <a:pt x="1696" y="7305"/>
                  <a:pt x="1976" y="7367"/>
                  <a:pt x="2269" y="7367"/>
                </a:cubicBezTo>
                <a:cubicBezTo>
                  <a:pt x="3337" y="7367"/>
                  <a:pt x="4572" y="6546"/>
                  <a:pt x="5310" y="5980"/>
                </a:cubicBezTo>
                <a:cubicBezTo>
                  <a:pt x="6337" y="5149"/>
                  <a:pt x="7102" y="3838"/>
                  <a:pt x="6883" y="2527"/>
                </a:cubicBezTo>
                <a:cubicBezTo>
                  <a:pt x="6657" y="1090"/>
                  <a:pt x="5217" y="1"/>
                  <a:pt x="37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8"/>
          <p:cNvSpPr/>
          <p:nvPr/>
        </p:nvSpPr>
        <p:spPr>
          <a:xfrm flipH="1" rot="9536947">
            <a:off x="4150396" y="4865182"/>
            <a:ext cx="109240" cy="113331"/>
          </a:xfrm>
          <a:custGeom>
            <a:rect b="b" l="l" r="r" t="t"/>
            <a:pathLst>
              <a:path extrusionOk="0" h="7368" w="7102">
                <a:moveTo>
                  <a:pt x="3775" y="1"/>
                </a:moveTo>
                <a:cubicBezTo>
                  <a:pt x="3682" y="1"/>
                  <a:pt x="3589" y="5"/>
                  <a:pt x="3496" y="14"/>
                </a:cubicBezTo>
                <a:cubicBezTo>
                  <a:pt x="1945" y="167"/>
                  <a:pt x="634" y="1435"/>
                  <a:pt x="284" y="2964"/>
                </a:cubicBezTo>
                <a:cubicBezTo>
                  <a:pt x="0" y="4144"/>
                  <a:pt x="284" y="6460"/>
                  <a:pt x="1442" y="7160"/>
                </a:cubicBezTo>
                <a:cubicBezTo>
                  <a:pt x="1696" y="7305"/>
                  <a:pt x="1976" y="7367"/>
                  <a:pt x="2269" y="7367"/>
                </a:cubicBezTo>
                <a:cubicBezTo>
                  <a:pt x="3337" y="7367"/>
                  <a:pt x="4572" y="6546"/>
                  <a:pt x="5310" y="5980"/>
                </a:cubicBezTo>
                <a:cubicBezTo>
                  <a:pt x="6337" y="5149"/>
                  <a:pt x="7102" y="3838"/>
                  <a:pt x="6883" y="2527"/>
                </a:cubicBezTo>
                <a:cubicBezTo>
                  <a:pt x="6657" y="1090"/>
                  <a:pt x="5217" y="1"/>
                  <a:pt x="37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8"/>
          <p:cNvSpPr/>
          <p:nvPr/>
        </p:nvSpPr>
        <p:spPr>
          <a:xfrm>
            <a:off x="7064475" y="-348548"/>
            <a:ext cx="2810000" cy="2990150"/>
          </a:xfrm>
          <a:custGeom>
            <a:rect b="b" l="l" r="r" t="t"/>
            <a:pathLst>
              <a:path extrusionOk="0" h="119606" w="112400">
                <a:moveTo>
                  <a:pt x="49555" y="963"/>
                </a:moveTo>
                <a:cubicBezTo>
                  <a:pt x="37756" y="1848"/>
                  <a:pt x="20648" y="3520"/>
                  <a:pt x="12389" y="6863"/>
                </a:cubicBezTo>
                <a:cubicBezTo>
                  <a:pt x="4130" y="10206"/>
                  <a:pt x="0" y="15810"/>
                  <a:pt x="0" y="21021"/>
                </a:cubicBezTo>
                <a:cubicBezTo>
                  <a:pt x="0" y="26232"/>
                  <a:pt x="2655" y="35966"/>
                  <a:pt x="12389" y="38129"/>
                </a:cubicBezTo>
                <a:cubicBezTo>
                  <a:pt x="22123" y="40292"/>
                  <a:pt x="49162" y="31050"/>
                  <a:pt x="58404" y="34000"/>
                </a:cubicBezTo>
                <a:cubicBezTo>
                  <a:pt x="67646" y="36950"/>
                  <a:pt x="67450" y="45897"/>
                  <a:pt x="67843" y="55827"/>
                </a:cubicBezTo>
                <a:cubicBezTo>
                  <a:pt x="68236" y="65758"/>
                  <a:pt x="60960" y="83849"/>
                  <a:pt x="60763" y="93583"/>
                </a:cubicBezTo>
                <a:cubicBezTo>
                  <a:pt x="60566" y="103317"/>
                  <a:pt x="61354" y="110298"/>
                  <a:pt x="66663" y="114231"/>
                </a:cubicBezTo>
                <a:cubicBezTo>
                  <a:pt x="71973" y="118164"/>
                  <a:pt x="85639" y="122392"/>
                  <a:pt x="92620" y="117181"/>
                </a:cubicBezTo>
                <a:cubicBezTo>
                  <a:pt x="99601" y="111970"/>
                  <a:pt x="105598" y="99876"/>
                  <a:pt x="108548" y="82964"/>
                </a:cubicBezTo>
                <a:cubicBezTo>
                  <a:pt x="111498" y="66053"/>
                  <a:pt x="114546" y="29281"/>
                  <a:pt x="110318" y="15712"/>
                </a:cubicBezTo>
                <a:cubicBezTo>
                  <a:pt x="106090" y="2144"/>
                  <a:pt x="93308" y="4011"/>
                  <a:pt x="83181" y="1553"/>
                </a:cubicBezTo>
                <a:cubicBezTo>
                  <a:pt x="73054" y="-905"/>
                  <a:pt x="61354" y="78"/>
                  <a:pt x="49555" y="9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9"/>
          <p:cNvSpPr/>
          <p:nvPr/>
        </p:nvSpPr>
        <p:spPr>
          <a:xfrm>
            <a:off x="-476162" y="320776"/>
            <a:ext cx="1586050" cy="3499250"/>
          </a:xfrm>
          <a:custGeom>
            <a:rect b="b" l="l" r="r" t="t"/>
            <a:pathLst>
              <a:path extrusionOk="0" h="139970" w="63442">
                <a:moveTo>
                  <a:pt x="2528" y="23154"/>
                </a:moveTo>
                <a:cubicBezTo>
                  <a:pt x="7641" y="7914"/>
                  <a:pt x="23667" y="1524"/>
                  <a:pt x="33794" y="147"/>
                </a:cubicBezTo>
                <a:cubicBezTo>
                  <a:pt x="43921" y="-1229"/>
                  <a:pt x="61423" y="7324"/>
                  <a:pt x="63291" y="14895"/>
                </a:cubicBezTo>
                <a:cubicBezTo>
                  <a:pt x="65159" y="22466"/>
                  <a:pt x="49133" y="34757"/>
                  <a:pt x="45003" y="45572"/>
                </a:cubicBezTo>
                <a:cubicBezTo>
                  <a:pt x="40874" y="56388"/>
                  <a:pt x="38022" y="68678"/>
                  <a:pt x="38514" y="79788"/>
                </a:cubicBezTo>
                <a:cubicBezTo>
                  <a:pt x="39006" y="90899"/>
                  <a:pt x="46872" y="103484"/>
                  <a:pt x="47953" y="112235"/>
                </a:cubicBezTo>
                <a:cubicBezTo>
                  <a:pt x="49035" y="120986"/>
                  <a:pt x="48051" y="127672"/>
                  <a:pt x="45003" y="132293"/>
                </a:cubicBezTo>
                <a:cubicBezTo>
                  <a:pt x="41955" y="136914"/>
                  <a:pt x="34975" y="140159"/>
                  <a:pt x="29665" y="139962"/>
                </a:cubicBezTo>
                <a:cubicBezTo>
                  <a:pt x="24356" y="139765"/>
                  <a:pt x="17571" y="139176"/>
                  <a:pt x="13146" y="131113"/>
                </a:cubicBezTo>
                <a:cubicBezTo>
                  <a:pt x="8721" y="123051"/>
                  <a:pt x="4887" y="109580"/>
                  <a:pt x="3117" y="91587"/>
                </a:cubicBezTo>
                <a:cubicBezTo>
                  <a:pt x="1347" y="73594"/>
                  <a:pt x="-2585" y="38394"/>
                  <a:pt x="2528" y="231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55" name="Google Shape;355;p29"/>
          <p:cNvSpPr/>
          <p:nvPr/>
        </p:nvSpPr>
        <p:spPr>
          <a:xfrm>
            <a:off x="-614500" y="-584785"/>
            <a:ext cx="2298675" cy="2007475"/>
          </a:xfrm>
          <a:custGeom>
            <a:rect b="b" l="l" r="r" t="t"/>
            <a:pathLst>
              <a:path extrusionOk="0" h="80299" w="91947">
                <a:moveTo>
                  <a:pt x="3342" y="69579"/>
                </a:moveTo>
                <a:cubicBezTo>
                  <a:pt x="6783" y="80493"/>
                  <a:pt x="17304" y="79608"/>
                  <a:pt x="24580" y="80198"/>
                </a:cubicBezTo>
                <a:cubicBezTo>
                  <a:pt x="31856" y="80788"/>
                  <a:pt x="41689" y="78821"/>
                  <a:pt x="46998" y="73118"/>
                </a:cubicBezTo>
                <a:cubicBezTo>
                  <a:pt x="52308" y="67415"/>
                  <a:pt x="50931" y="51418"/>
                  <a:pt x="56437" y="45981"/>
                </a:cubicBezTo>
                <a:cubicBezTo>
                  <a:pt x="61943" y="40545"/>
                  <a:pt x="74135" y="43350"/>
                  <a:pt x="80034" y="40499"/>
                </a:cubicBezTo>
                <a:cubicBezTo>
                  <a:pt x="85933" y="37648"/>
                  <a:pt x="91341" y="34576"/>
                  <a:pt x="91833" y="28873"/>
                </a:cubicBezTo>
                <a:cubicBezTo>
                  <a:pt x="92325" y="23170"/>
                  <a:pt x="91538" y="11031"/>
                  <a:pt x="82984" y="6283"/>
                </a:cubicBezTo>
                <a:cubicBezTo>
                  <a:pt x="74430" y="1535"/>
                  <a:pt x="53683" y="-1021"/>
                  <a:pt x="40508" y="384"/>
                </a:cubicBezTo>
                <a:cubicBezTo>
                  <a:pt x="27333" y="1789"/>
                  <a:pt x="10126" y="3183"/>
                  <a:pt x="3932" y="14715"/>
                </a:cubicBezTo>
                <a:cubicBezTo>
                  <a:pt x="-2262" y="26248"/>
                  <a:pt x="-99" y="58665"/>
                  <a:pt x="3342" y="6957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56" name="Google Shape;356;p29"/>
          <p:cNvSpPr/>
          <p:nvPr/>
        </p:nvSpPr>
        <p:spPr>
          <a:xfrm>
            <a:off x="8063688" y="-499062"/>
            <a:ext cx="1595900" cy="1640825"/>
          </a:xfrm>
          <a:custGeom>
            <a:rect b="b" l="l" r="r" t="t"/>
            <a:pathLst>
              <a:path extrusionOk="0" h="65633" w="63836">
                <a:moveTo>
                  <a:pt x="16666" y="2264"/>
                </a:moveTo>
                <a:cubicBezTo>
                  <a:pt x="8800" y="6492"/>
                  <a:pt x="-442" y="20847"/>
                  <a:pt x="148" y="28221"/>
                </a:cubicBezTo>
                <a:cubicBezTo>
                  <a:pt x="738" y="35595"/>
                  <a:pt x="15683" y="41003"/>
                  <a:pt x="20206" y="46509"/>
                </a:cubicBezTo>
                <a:cubicBezTo>
                  <a:pt x="24729" y="52015"/>
                  <a:pt x="23549" y="58111"/>
                  <a:pt x="27285" y="61257"/>
                </a:cubicBezTo>
                <a:cubicBezTo>
                  <a:pt x="31021" y="64403"/>
                  <a:pt x="37215" y="65879"/>
                  <a:pt x="42623" y="65387"/>
                </a:cubicBezTo>
                <a:cubicBezTo>
                  <a:pt x="48031" y="64896"/>
                  <a:pt x="56290" y="63224"/>
                  <a:pt x="59731" y="58308"/>
                </a:cubicBezTo>
                <a:cubicBezTo>
                  <a:pt x="63172" y="53392"/>
                  <a:pt x="62878" y="43264"/>
                  <a:pt x="63271" y="35890"/>
                </a:cubicBezTo>
                <a:cubicBezTo>
                  <a:pt x="63664" y="28516"/>
                  <a:pt x="64746" y="19569"/>
                  <a:pt x="62091" y="14063"/>
                </a:cubicBezTo>
                <a:cubicBezTo>
                  <a:pt x="59436" y="8557"/>
                  <a:pt x="54914" y="4821"/>
                  <a:pt x="47343" y="2854"/>
                </a:cubicBezTo>
                <a:cubicBezTo>
                  <a:pt x="39772" y="888"/>
                  <a:pt x="24532" y="-1964"/>
                  <a:pt x="16666" y="2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57" name="Google Shape;357;p29"/>
          <p:cNvSpPr/>
          <p:nvPr/>
        </p:nvSpPr>
        <p:spPr>
          <a:xfrm rot="10399906">
            <a:off x="5530629" y="4397846"/>
            <a:ext cx="5191163" cy="1073957"/>
          </a:xfrm>
          <a:custGeom>
            <a:rect b="b" l="l" r="r" t="t"/>
            <a:pathLst>
              <a:path extrusionOk="0" h="76274" w="368684">
                <a:moveTo>
                  <a:pt x="5465" y="50027"/>
                </a:moveTo>
                <a:cubicBezTo>
                  <a:pt x="7879" y="59058"/>
                  <a:pt x="17179" y="61829"/>
                  <a:pt x="32826" y="66121"/>
                </a:cubicBezTo>
                <a:cubicBezTo>
                  <a:pt x="48473" y="70413"/>
                  <a:pt x="71899" y="78282"/>
                  <a:pt x="99349" y="75778"/>
                </a:cubicBezTo>
                <a:cubicBezTo>
                  <a:pt x="126799" y="73275"/>
                  <a:pt x="171327" y="55928"/>
                  <a:pt x="197525" y="51100"/>
                </a:cubicBezTo>
                <a:cubicBezTo>
                  <a:pt x="223723" y="46272"/>
                  <a:pt x="238477" y="45556"/>
                  <a:pt x="256538" y="46808"/>
                </a:cubicBezTo>
                <a:cubicBezTo>
                  <a:pt x="274600" y="48060"/>
                  <a:pt x="289889" y="56286"/>
                  <a:pt x="305894" y="58611"/>
                </a:cubicBezTo>
                <a:cubicBezTo>
                  <a:pt x="321899" y="60936"/>
                  <a:pt x="342286" y="63797"/>
                  <a:pt x="352568" y="60757"/>
                </a:cubicBezTo>
                <a:cubicBezTo>
                  <a:pt x="362851" y="57717"/>
                  <a:pt x="365801" y="46987"/>
                  <a:pt x="367589" y="40370"/>
                </a:cubicBezTo>
                <a:cubicBezTo>
                  <a:pt x="369377" y="33753"/>
                  <a:pt x="369377" y="26332"/>
                  <a:pt x="363297" y="21057"/>
                </a:cubicBezTo>
                <a:cubicBezTo>
                  <a:pt x="357217" y="15782"/>
                  <a:pt x="361510" y="12205"/>
                  <a:pt x="331109" y="8718"/>
                </a:cubicBezTo>
                <a:cubicBezTo>
                  <a:pt x="300709" y="5231"/>
                  <a:pt x="233022" y="-402"/>
                  <a:pt x="180894" y="134"/>
                </a:cubicBezTo>
                <a:cubicBezTo>
                  <a:pt x="128766" y="671"/>
                  <a:pt x="47579" y="3622"/>
                  <a:pt x="18341" y="11937"/>
                </a:cubicBezTo>
                <a:cubicBezTo>
                  <a:pt x="-10897" y="20253"/>
                  <a:pt x="3051" y="40996"/>
                  <a:pt x="5465" y="50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358" name="Google Shape;358;p29"/>
          <p:cNvGrpSpPr/>
          <p:nvPr/>
        </p:nvGrpSpPr>
        <p:grpSpPr>
          <a:xfrm rot="-7161654">
            <a:off x="8338262" y="4252008"/>
            <a:ext cx="642643" cy="502677"/>
            <a:chOff x="4358025" y="1312625"/>
            <a:chExt cx="718900" cy="562325"/>
          </a:xfrm>
        </p:grpSpPr>
        <p:sp>
          <p:nvSpPr>
            <p:cNvPr id="359" name="Google Shape;359;p29"/>
            <p:cNvSpPr/>
            <p:nvPr/>
          </p:nvSpPr>
          <p:spPr>
            <a:xfrm>
              <a:off x="4358025" y="1312625"/>
              <a:ext cx="718900" cy="562325"/>
            </a:xfrm>
            <a:custGeom>
              <a:rect b="b" l="l" r="r" t="t"/>
              <a:pathLst>
                <a:path extrusionOk="0" h="22493" w="28756">
                  <a:moveTo>
                    <a:pt x="10759" y="0"/>
                  </a:moveTo>
                  <a:cubicBezTo>
                    <a:pt x="8135" y="0"/>
                    <a:pt x="3197" y="4312"/>
                    <a:pt x="2338" y="5841"/>
                  </a:cubicBezTo>
                  <a:cubicBezTo>
                    <a:pt x="0" y="10014"/>
                    <a:pt x="1333" y="15717"/>
                    <a:pt x="4916" y="18973"/>
                  </a:cubicBezTo>
                  <a:cubicBezTo>
                    <a:pt x="7515" y="21363"/>
                    <a:pt x="11067" y="22493"/>
                    <a:pt x="14630" y="22493"/>
                  </a:cubicBezTo>
                  <a:cubicBezTo>
                    <a:pt x="15922" y="22493"/>
                    <a:pt x="17214" y="22345"/>
                    <a:pt x="18464" y="22054"/>
                  </a:cubicBezTo>
                  <a:cubicBezTo>
                    <a:pt x="21217" y="21420"/>
                    <a:pt x="23861" y="20109"/>
                    <a:pt x="25762" y="18033"/>
                  </a:cubicBezTo>
                  <a:cubicBezTo>
                    <a:pt x="26702" y="16985"/>
                    <a:pt x="28756" y="13663"/>
                    <a:pt x="27423" y="12352"/>
                  </a:cubicBezTo>
                  <a:cubicBezTo>
                    <a:pt x="27100" y="12039"/>
                    <a:pt x="26708" y="11916"/>
                    <a:pt x="26277" y="11916"/>
                  </a:cubicBezTo>
                  <a:cubicBezTo>
                    <a:pt x="24721" y="11916"/>
                    <a:pt x="22657" y="13526"/>
                    <a:pt x="21545" y="13663"/>
                  </a:cubicBezTo>
                  <a:cubicBezTo>
                    <a:pt x="21104" y="13722"/>
                    <a:pt x="20656" y="13752"/>
                    <a:pt x="20208" y="13752"/>
                  </a:cubicBezTo>
                  <a:cubicBezTo>
                    <a:pt x="18506" y="13752"/>
                    <a:pt x="16793" y="13322"/>
                    <a:pt x="15339" y="12440"/>
                  </a:cubicBezTo>
                  <a:cubicBezTo>
                    <a:pt x="13416" y="11238"/>
                    <a:pt x="11931" y="9075"/>
                    <a:pt x="11581" y="6824"/>
                  </a:cubicBezTo>
                  <a:cubicBezTo>
                    <a:pt x="11275" y="5076"/>
                    <a:pt x="12717" y="2607"/>
                    <a:pt x="12258" y="1099"/>
                  </a:cubicBezTo>
                  <a:cubicBezTo>
                    <a:pt x="12015" y="319"/>
                    <a:pt x="11473" y="0"/>
                    <a:pt x="10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4725950" y="1319025"/>
              <a:ext cx="286950" cy="240825"/>
            </a:xfrm>
            <a:custGeom>
              <a:rect b="b" l="l" r="r" t="t"/>
              <a:pathLst>
                <a:path extrusionOk="0" h="9633" w="11478">
                  <a:moveTo>
                    <a:pt x="5954" y="0"/>
                  </a:moveTo>
                  <a:cubicBezTo>
                    <a:pt x="2986" y="0"/>
                    <a:pt x="1" y="2116"/>
                    <a:pt x="1278" y="6196"/>
                  </a:cubicBezTo>
                  <a:cubicBezTo>
                    <a:pt x="1911" y="8179"/>
                    <a:pt x="3928" y="9633"/>
                    <a:pt x="6013" y="9633"/>
                  </a:cubicBezTo>
                  <a:cubicBezTo>
                    <a:pt x="6088" y="9633"/>
                    <a:pt x="6163" y="9631"/>
                    <a:pt x="6238" y="9627"/>
                  </a:cubicBezTo>
                  <a:cubicBezTo>
                    <a:pt x="8379" y="9474"/>
                    <a:pt x="10324" y="7792"/>
                    <a:pt x="10739" y="5650"/>
                  </a:cubicBezTo>
                  <a:cubicBezTo>
                    <a:pt x="11478" y="1842"/>
                    <a:pt x="8723" y="0"/>
                    <a:pt x="5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29"/>
          <p:cNvGrpSpPr/>
          <p:nvPr/>
        </p:nvGrpSpPr>
        <p:grpSpPr>
          <a:xfrm flipH="1">
            <a:off x="7932966" y="193280"/>
            <a:ext cx="1282053" cy="1422937"/>
            <a:chOff x="1817850" y="2399450"/>
            <a:chExt cx="857675" cy="951925"/>
          </a:xfrm>
        </p:grpSpPr>
        <p:sp>
          <p:nvSpPr>
            <p:cNvPr id="362" name="Google Shape;362;p29"/>
            <p:cNvSpPr/>
            <p:nvPr/>
          </p:nvSpPr>
          <p:spPr>
            <a:xfrm>
              <a:off x="1817850" y="2399450"/>
              <a:ext cx="857675" cy="951925"/>
            </a:xfrm>
            <a:custGeom>
              <a:rect b="b" l="l" r="r" t="t"/>
              <a:pathLst>
                <a:path extrusionOk="0" h="38077" w="34307">
                  <a:moveTo>
                    <a:pt x="16477" y="1"/>
                  </a:moveTo>
                  <a:cubicBezTo>
                    <a:pt x="15504" y="1"/>
                    <a:pt x="14593" y="66"/>
                    <a:pt x="13788" y="213"/>
                  </a:cubicBezTo>
                  <a:cubicBezTo>
                    <a:pt x="10860" y="738"/>
                    <a:pt x="8260" y="2224"/>
                    <a:pt x="6272" y="4452"/>
                  </a:cubicBezTo>
                  <a:cubicBezTo>
                    <a:pt x="4261" y="6747"/>
                    <a:pt x="2754" y="9522"/>
                    <a:pt x="1683" y="12362"/>
                  </a:cubicBezTo>
                  <a:cubicBezTo>
                    <a:pt x="569" y="15378"/>
                    <a:pt x="1" y="18655"/>
                    <a:pt x="481" y="21846"/>
                  </a:cubicBezTo>
                  <a:cubicBezTo>
                    <a:pt x="940" y="25058"/>
                    <a:pt x="2448" y="28030"/>
                    <a:pt x="3956" y="30848"/>
                  </a:cubicBezTo>
                  <a:cubicBezTo>
                    <a:pt x="4655" y="32159"/>
                    <a:pt x="5354" y="33536"/>
                    <a:pt x="6337" y="34672"/>
                  </a:cubicBezTo>
                  <a:cubicBezTo>
                    <a:pt x="7321" y="35830"/>
                    <a:pt x="8632" y="36617"/>
                    <a:pt x="10074" y="37119"/>
                  </a:cubicBezTo>
                  <a:cubicBezTo>
                    <a:pt x="11516" y="37600"/>
                    <a:pt x="13067" y="37797"/>
                    <a:pt x="14597" y="37928"/>
                  </a:cubicBezTo>
                  <a:cubicBezTo>
                    <a:pt x="15706" y="38018"/>
                    <a:pt x="16826" y="38077"/>
                    <a:pt x="17942" y="38077"/>
                  </a:cubicBezTo>
                  <a:cubicBezTo>
                    <a:pt x="18453" y="38077"/>
                    <a:pt x="18962" y="38065"/>
                    <a:pt x="19470" y="38037"/>
                  </a:cubicBezTo>
                  <a:cubicBezTo>
                    <a:pt x="22747" y="37906"/>
                    <a:pt x="26025" y="37338"/>
                    <a:pt x="29171" y="36355"/>
                  </a:cubicBezTo>
                  <a:cubicBezTo>
                    <a:pt x="30526" y="35918"/>
                    <a:pt x="32274" y="35524"/>
                    <a:pt x="33105" y="34213"/>
                  </a:cubicBezTo>
                  <a:cubicBezTo>
                    <a:pt x="33869" y="33077"/>
                    <a:pt x="33476" y="27505"/>
                    <a:pt x="32973" y="27505"/>
                  </a:cubicBezTo>
                  <a:lnTo>
                    <a:pt x="25697" y="27614"/>
                  </a:lnTo>
                  <a:cubicBezTo>
                    <a:pt x="24561" y="27636"/>
                    <a:pt x="23425" y="27658"/>
                    <a:pt x="22288" y="27658"/>
                  </a:cubicBezTo>
                  <a:cubicBezTo>
                    <a:pt x="21240" y="27658"/>
                    <a:pt x="20191" y="27571"/>
                    <a:pt x="19251" y="27068"/>
                  </a:cubicBezTo>
                  <a:cubicBezTo>
                    <a:pt x="17678" y="26194"/>
                    <a:pt x="16520" y="24468"/>
                    <a:pt x="15952" y="22742"/>
                  </a:cubicBezTo>
                  <a:cubicBezTo>
                    <a:pt x="15384" y="21015"/>
                    <a:pt x="15318" y="19027"/>
                    <a:pt x="16170" y="17388"/>
                  </a:cubicBezTo>
                  <a:cubicBezTo>
                    <a:pt x="16913" y="15968"/>
                    <a:pt x="18246" y="14788"/>
                    <a:pt x="19819" y="14438"/>
                  </a:cubicBezTo>
                  <a:cubicBezTo>
                    <a:pt x="19898" y="14420"/>
                    <a:pt x="19986" y="14412"/>
                    <a:pt x="20082" y="14412"/>
                  </a:cubicBezTo>
                  <a:cubicBezTo>
                    <a:pt x="21993" y="14412"/>
                    <a:pt x="27216" y="17778"/>
                    <a:pt x="28734" y="18568"/>
                  </a:cubicBezTo>
                  <a:cubicBezTo>
                    <a:pt x="29389" y="18903"/>
                    <a:pt x="30184" y="19297"/>
                    <a:pt x="30948" y="19297"/>
                  </a:cubicBezTo>
                  <a:cubicBezTo>
                    <a:pt x="31230" y="19297"/>
                    <a:pt x="31507" y="19244"/>
                    <a:pt x="31772" y="19114"/>
                  </a:cubicBezTo>
                  <a:cubicBezTo>
                    <a:pt x="32689" y="18655"/>
                    <a:pt x="32973" y="17563"/>
                    <a:pt x="33170" y="16645"/>
                  </a:cubicBezTo>
                  <a:cubicBezTo>
                    <a:pt x="34306" y="12188"/>
                    <a:pt x="33695" y="7337"/>
                    <a:pt x="31509" y="3294"/>
                  </a:cubicBezTo>
                  <a:cubicBezTo>
                    <a:pt x="31114" y="2541"/>
                    <a:pt x="22565" y="1"/>
                    <a:pt x="16477" y="1"/>
                  </a:cubicBezTo>
                  <a:close/>
                </a:path>
              </a:pathLst>
            </a:custGeom>
            <a:solidFill>
              <a:srgbClr val="F7C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1940775" y="2673575"/>
              <a:ext cx="203925" cy="99725"/>
            </a:xfrm>
            <a:custGeom>
              <a:rect b="b" l="l" r="r" t="t"/>
              <a:pathLst>
                <a:path extrusionOk="0" h="3989" w="8157">
                  <a:moveTo>
                    <a:pt x="477" y="0"/>
                  </a:moveTo>
                  <a:cubicBezTo>
                    <a:pt x="330" y="0"/>
                    <a:pt x="190" y="60"/>
                    <a:pt x="109" y="196"/>
                  </a:cubicBezTo>
                  <a:cubicBezTo>
                    <a:pt x="0" y="392"/>
                    <a:pt x="22" y="720"/>
                    <a:pt x="240" y="829"/>
                  </a:cubicBezTo>
                  <a:cubicBezTo>
                    <a:pt x="2600" y="1944"/>
                    <a:pt x="4960" y="2993"/>
                    <a:pt x="7407" y="3954"/>
                  </a:cubicBezTo>
                  <a:cubicBezTo>
                    <a:pt x="7467" y="3978"/>
                    <a:pt x="7524" y="3989"/>
                    <a:pt x="7576" y="3989"/>
                  </a:cubicBezTo>
                  <a:cubicBezTo>
                    <a:pt x="8001" y="3989"/>
                    <a:pt x="8156" y="3274"/>
                    <a:pt x="7670" y="3080"/>
                  </a:cubicBezTo>
                  <a:cubicBezTo>
                    <a:pt x="5332" y="2140"/>
                    <a:pt x="2994" y="1157"/>
                    <a:pt x="743" y="65"/>
                  </a:cubicBezTo>
                  <a:cubicBezTo>
                    <a:pt x="660" y="23"/>
                    <a:pt x="567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1901575" y="2826900"/>
              <a:ext cx="236900" cy="34700"/>
            </a:xfrm>
            <a:custGeom>
              <a:rect b="b" l="l" r="r" t="t"/>
              <a:pathLst>
                <a:path extrusionOk="0" h="1388" w="9476">
                  <a:moveTo>
                    <a:pt x="531" y="0"/>
                  </a:moveTo>
                  <a:cubicBezTo>
                    <a:pt x="34" y="0"/>
                    <a:pt x="0" y="819"/>
                    <a:pt x="563" y="902"/>
                  </a:cubicBezTo>
                  <a:cubicBezTo>
                    <a:pt x="2642" y="1232"/>
                    <a:pt x="4720" y="1387"/>
                    <a:pt x="6818" y="1387"/>
                  </a:cubicBezTo>
                  <a:cubicBezTo>
                    <a:pt x="7498" y="1387"/>
                    <a:pt x="8181" y="1371"/>
                    <a:pt x="8866" y="1339"/>
                  </a:cubicBezTo>
                  <a:cubicBezTo>
                    <a:pt x="9421" y="1318"/>
                    <a:pt x="9476" y="442"/>
                    <a:pt x="8949" y="442"/>
                  </a:cubicBezTo>
                  <a:cubicBezTo>
                    <a:pt x="8936" y="442"/>
                    <a:pt x="8923" y="442"/>
                    <a:pt x="8910" y="443"/>
                  </a:cubicBezTo>
                  <a:cubicBezTo>
                    <a:pt x="8230" y="475"/>
                    <a:pt x="7550" y="492"/>
                    <a:pt x="6871" y="492"/>
                  </a:cubicBezTo>
                  <a:cubicBezTo>
                    <a:pt x="4776" y="492"/>
                    <a:pt x="2685" y="336"/>
                    <a:pt x="607" y="6"/>
                  </a:cubicBezTo>
                  <a:cubicBezTo>
                    <a:pt x="580" y="2"/>
                    <a:pt x="555" y="0"/>
                    <a:pt x="5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1929775" y="2921925"/>
              <a:ext cx="234700" cy="99975"/>
            </a:xfrm>
            <a:custGeom>
              <a:rect b="b" l="l" r="r" t="t"/>
              <a:pathLst>
                <a:path extrusionOk="0" h="3999" w="9388">
                  <a:moveTo>
                    <a:pt x="8842" y="0"/>
                  </a:moveTo>
                  <a:cubicBezTo>
                    <a:pt x="8791" y="0"/>
                    <a:pt x="8737" y="9"/>
                    <a:pt x="8678" y="29"/>
                  </a:cubicBezTo>
                  <a:cubicBezTo>
                    <a:pt x="5925" y="947"/>
                    <a:pt x="3193" y="1996"/>
                    <a:pt x="484" y="3132"/>
                  </a:cubicBezTo>
                  <a:cubicBezTo>
                    <a:pt x="0" y="3325"/>
                    <a:pt x="287" y="3998"/>
                    <a:pt x="739" y="3998"/>
                  </a:cubicBezTo>
                  <a:cubicBezTo>
                    <a:pt x="797" y="3998"/>
                    <a:pt x="858" y="3987"/>
                    <a:pt x="921" y="3962"/>
                  </a:cubicBezTo>
                  <a:cubicBezTo>
                    <a:pt x="3543" y="2826"/>
                    <a:pt x="6187" y="1821"/>
                    <a:pt x="8896" y="925"/>
                  </a:cubicBezTo>
                  <a:cubicBezTo>
                    <a:pt x="9388" y="728"/>
                    <a:pt x="9295" y="0"/>
                    <a:pt x="8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2003050" y="3034375"/>
              <a:ext cx="176875" cy="136525"/>
            </a:xfrm>
            <a:custGeom>
              <a:rect b="b" l="l" r="r" t="t"/>
              <a:pathLst>
                <a:path extrusionOk="0" h="5461" w="7075">
                  <a:moveTo>
                    <a:pt x="6408" y="1"/>
                  </a:moveTo>
                  <a:cubicBezTo>
                    <a:pt x="6312" y="1"/>
                    <a:pt x="6211" y="36"/>
                    <a:pt x="6118" y="120"/>
                  </a:cubicBezTo>
                  <a:cubicBezTo>
                    <a:pt x="4261" y="1693"/>
                    <a:pt x="2316" y="3201"/>
                    <a:pt x="328" y="4577"/>
                  </a:cubicBezTo>
                  <a:cubicBezTo>
                    <a:pt x="131" y="4730"/>
                    <a:pt x="0" y="4971"/>
                    <a:pt x="131" y="5211"/>
                  </a:cubicBezTo>
                  <a:cubicBezTo>
                    <a:pt x="210" y="5353"/>
                    <a:pt x="391" y="5460"/>
                    <a:pt x="567" y="5460"/>
                  </a:cubicBezTo>
                  <a:cubicBezTo>
                    <a:pt x="636" y="5460"/>
                    <a:pt x="704" y="5444"/>
                    <a:pt x="765" y="5408"/>
                  </a:cubicBezTo>
                  <a:cubicBezTo>
                    <a:pt x="2841" y="3965"/>
                    <a:pt x="4829" y="2436"/>
                    <a:pt x="6730" y="797"/>
                  </a:cubicBezTo>
                  <a:cubicBezTo>
                    <a:pt x="7074" y="487"/>
                    <a:pt x="6768" y="1"/>
                    <a:pt x="64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2158175" y="3108200"/>
              <a:ext cx="110825" cy="149525"/>
            </a:xfrm>
            <a:custGeom>
              <a:rect b="b" l="l" r="r" t="t"/>
              <a:pathLst>
                <a:path extrusionOk="0" h="5981" w="4433">
                  <a:moveTo>
                    <a:pt x="3775" y="1"/>
                  </a:moveTo>
                  <a:cubicBezTo>
                    <a:pt x="3649" y="1"/>
                    <a:pt x="3523" y="54"/>
                    <a:pt x="3431" y="182"/>
                  </a:cubicBezTo>
                  <a:cubicBezTo>
                    <a:pt x="2317" y="1865"/>
                    <a:pt x="1224" y="3547"/>
                    <a:pt x="197" y="5273"/>
                  </a:cubicBezTo>
                  <a:cubicBezTo>
                    <a:pt x="0" y="5638"/>
                    <a:pt x="309" y="5981"/>
                    <a:pt x="611" y="5981"/>
                  </a:cubicBezTo>
                  <a:cubicBezTo>
                    <a:pt x="744" y="5981"/>
                    <a:pt x="875" y="5914"/>
                    <a:pt x="962" y="5754"/>
                  </a:cubicBezTo>
                  <a:cubicBezTo>
                    <a:pt x="1989" y="4050"/>
                    <a:pt x="3082" y="2323"/>
                    <a:pt x="4196" y="685"/>
                  </a:cubicBezTo>
                  <a:cubicBezTo>
                    <a:pt x="4432" y="354"/>
                    <a:pt x="4101" y="1"/>
                    <a:pt x="3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2352625" y="3154100"/>
              <a:ext cx="26550" cy="118400"/>
            </a:xfrm>
            <a:custGeom>
              <a:rect b="b" l="l" r="r" t="t"/>
              <a:pathLst>
                <a:path extrusionOk="0" h="4736" w="1062">
                  <a:moveTo>
                    <a:pt x="585" y="1"/>
                  </a:moveTo>
                  <a:cubicBezTo>
                    <a:pt x="367" y="1"/>
                    <a:pt x="155" y="138"/>
                    <a:pt x="155" y="422"/>
                  </a:cubicBezTo>
                  <a:cubicBezTo>
                    <a:pt x="111" y="1711"/>
                    <a:pt x="67" y="3000"/>
                    <a:pt x="23" y="4290"/>
                  </a:cubicBezTo>
                  <a:cubicBezTo>
                    <a:pt x="1" y="4582"/>
                    <a:pt x="238" y="4735"/>
                    <a:pt x="474" y="4735"/>
                  </a:cubicBezTo>
                  <a:cubicBezTo>
                    <a:pt x="697" y="4735"/>
                    <a:pt x="919" y="4598"/>
                    <a:pt x="919" y="4311"/>
                  </a:cubicBezTo>
                  <a:cubicBezTo>
                    <a:pt x="985" y="3022"/>
                    <a:pt x="1029" y="1733"/>
                    <a:pt x="1050" y="466"/>
                  </a:cubicBezTo>
                  <a:cubicBezTo>
                    <a:pt x="1062" y="160"/>
                    <a:pt x="820" y="1"/>
                    <a:pt x="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2464625" y="3151875"/>
              <a:ext cx="26250" cy="105650"/>
            </a:xfrm>
            <a:custGeom>
              <a:rect b="b" l="l" r="r" t="t"/>
              <a:pathLst>
                <a:path extrusionOk="0" h="4226" w="1050">
                  <a:moveTo>
                    <a:pt x="451" y="1"/>
                  </a:moveTo>
                  <a:cubicBezTo>
                    <a:pt x="424" y="1"/>
                    <a:pt x="398" y="3"/>
                    <a:pt x="372" y="8"/>
                  </a:cubicBezTo>
                  <a:cubicBezTo>
                    <a:pt x="110" y="52"/>
                    <a:pt x="23" y="292"/>
                    <a:pt x="23" y="555"/>
                  </a:cubicBezTo>
                  <a:cubicBezTo>
                    <a:pt x="132" y="1603"/>
                    <a:pt x="132" y="2696"/>
                    <a:pt x="23" y="3767"/>
                  </a:cubicBezTo>
                  <a:cubicBezTo>
                    <a:pt x="1" y="4007"/>
                    <a:pt x="198" y="4226"/>
                    <a:pt x="460" y="4226"/>
                  </a:cubicBezTo>
                  <a:cubicBezTo>
                    <a:pt x="700" y="4226"/>
                    <a:pt x="919" y="4051"/>
                    <a:pt x="919" y="3789"/>
                  </a:cubicBezTo>
                  <a:cubicBezTo>
                    <a:pt x="1050" y="2674"/>
                    <a:pt x="1028" y="1538"/>
                    <a:pt x="919" y="358"/>
                  </a:cubicBezTo>
                  <a:cubicBezTo>
                    <a:pt x="899" y="145"/>
                    <a:pt x="657" y="1"/>
                    <a:pt x="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2091625" y="2521225"/>
              <a:ext cx="113900" cy="161775"/>
            </a:xfrm>
            <a:custGeom>
              <a:rect b="b" l="l" r="r" t="t"/>
              <a:pathLst>
                <a:path extrusionOk="0" h="6471" w="4556">
                  <a:moveTo>
                    <a:pt x="632" y="0"/>
                  </a:moveTo>
                  <a:cubicBezTo>
                    <a:pt x="323" y="0"/>
                    <a:pt x="0" y="317"/>
                    <a:pt x="193" y="674"/>
                  </a:cubicBezTo>
                  <a:cubicBezTo>
                    <a:pt x="1264" y="2553"/>
                    <a:pt x="2357" y="4432"/>
                    <a:pt x="3515" y="6268"/>
                  </a:cubicBezTo>
                  <a:cubicBezTo>
                    <a:pt x="3617" y="6411"/>
                    <a:pt x="3766" y="6471"/>
                    <a:pt x="3913" y="6471"/>
                  </a:cubicBezTo>
                  <a:cubicBezTo>
                    <a:pt x="4238" y="6471"/>
                    <a:pt x="4556" y="6177"/>
                    <a:pt x="4345" y="5831"/>
                  </a:cubicBezTo>
                  <a:cubicBezTo>
                    <a:pt x="3165" y="3995"/>
                    <a:pt x="2073" y="2116"/>
                    <a:pt x="1002" y="237"/>
                  </a:cubicBezTo>
                  <a:cubicBezTo>
                    <a:pt x="918" y="70"/>
                    <a:pt x="777" y="0"/>
                    <a:pt x="6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2256000" y="2473300"/>
              <a:ext cx="63650" cy="195900"/>
            </a:xfrm>
            <a:custGeom>
              <a:rect b="b" l="l" r="r" t="t"/>
              <a:pathLst>
                <a:path extrusionOk="0" h="7836" w="2546">
                  <a:moveTo>
                    <a:pt x="535" y="0"/>
                  </a:moveTo>
                  <a:cubicBezTo>
                    <a:pt x="272" y="0"/>
                    <a:pt x="1" y="205"/>
                    <a:pt x="64" y="537"/>
                  </a:cubicBezTo>
                  <a:cubicBezTo>
                    <a:pt x="545" y="2853"/>
                    <a:pt x="1070" y="5147"/>
                    <a:pt x="1572" y="7486"/>
                  </a:cubicBezTo>
                  <a:cubicBezTo>
                    <a:pt x="1626" y="7729"/>
                    <a:pt x="1811" y="7835"/>
                    <a:pt x="2000" y="7835"/>
                  </a:cubicBezTo>
                  <a:cubicBezTo>
                    <a:pt x="2268" y="7835"/>
                    <a:pt x="2545" y="7622"/>
                    <a:pt x="2468" y="7289"/>
                  </a:cubicBezTo>
                  <a:cubicBezTo>
                    <a:pt x="1966" y="4973"/>
                    <a:pt x="1463" y="2678"/>
                    <a:pt x="960" y="340"/>
                  </a:cubicBezTo>
                  <a:cubicBezTo>
                    <a:pt x="906" y="104"/>
                    <a:pt x="723" y="0"/>
                    <a:pt x="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2394175" y="2491700"/>
              <a:ext cx="51300" cy="192125"/>
            </a:xfrm>
            <a:custGeom>
              <a:rect b="b" l="l" r="r" t="t"/>
              <a:pathLst>
                <a:path extrusionOk="0" h="7685" w="2052">
                  <a:moveTo>
                    <a:pt x="1494" y="1"/>
                  </a:moveTo>
                  <a:cubicBezTo>
                    <a:pt x="1321" y="1"/>
                    <a:pt x="1152" y="91"/>
                    <a:pt x="1093" y="304"/>
                  </a:cubicBezTo>
                  <a:cubicBezTo>
                    <a:pt x="350" y="2532"/>
                    <a:pt x="0" y="4892"/>
                    <a:pt x="22" y="7230"/>
                  </a:cubicBezTo>
                  <a:cubicBezTo>
                    <a:pt x="22" y="7525"/>
                    <a:pt x="275" y="7684"/>
                    <a:pt x="512" y="7684"/>
                  </a:cubicBezTo>
                  <a:cubicBezTo>
                    <a:pt x="732" y="7684"/>
                    <a:pt x="939" y="7547"/>
                    <a:pt x="918" y="7252"/>
                  </a:cubicBezTo>
                  <a:cubicBezTo>
                    <a:pt x="896" y="4958"/>
                    <a:pt x="1224" y="2729"/>
                    <a:pt x="1945" y="544"/>
                  </a:cubicBezTo>
                  <a:cubicBezTo>
                    <a:pt x="2052" y="223"/>
                    <a:pt x="1767" y="1"/>
                    <a:pt x="1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2514600" y="2535450"/>
              <a:ext cx="35850" cy="210725"/>
            </a:xfrm>
            <a:custGeom>
              <a:rect b="b" l="l" r="r" t="t"/>
              <a:pathLst>
                <a:path extrusionOk="0" h="8429" w="1434">
                  <a:moveTo>
                    <a:pt x="971" y="1"/>
                  </a:moveTo>
                  <a:cubicBezTo>
                    <a:pt x="755" y="1"/>
                    <a:pt x="536" y="138"/>
                    <a:pt x="515" y="433"/>
                  </a:cubicBezTo>
                  <a:cubicBezTo>
                    <a:pt x="253" y="2946"/>
                    <a:pt x="100" y="5458"/>
                    <a:pt x="12" y="7971"/>
                  </a:cubicBezTo>
                  <a:cubicBezTo>
                    <a:pt x="1" y="8269"/>
                    <a:pt x="247" y="8428"/>
                    <a:pt x="484" y="8428"/>
                  </a:cubicBezTo>
                  <a:cubicBezTo>
                    <a:pt x="700" y="8428"/>
                    <a:pt x="908" y="8296"/>
                    <a:pt x="908" y="8015"/>
                  </a:cubicBezTo>
                  <a:cubicBezTo>
                    <a:pt x="974" y="5480"/>
                    <a:pt x="1127" y="2967"/>
                    <a:pt x="1411" y="455"/>
                  </a:cubicBezTo>
                  <a:cubicBezTo>
                    <a:pt x="1433" y="160"/>
                    <a:pt x="120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4" name="Google Shape;374;p29"/>
          <p:cNvSpPr/>
          <p:nvPr/>
        </p:nvSpPr>
        <p:spPr>
          <a:xfrm>
            <a:off x="435888" y="4575900"/>
            <a:ext cx="554675" cy="501750"/>
          </a:xfrm>
          <a:custGeom>
            <a:rect b="b" l="l" r="r" t="t"/>
            <a:pathLst>
              <a:path extrusionOk="0" h="20070" w="22187">
                <a:moveTo>
                  <a:pt x="11421" y="1"/>
                </a:moveTo>
                <a:cubicBezTo>
                  <a:pt x="10690" y="1"/>
                  <a:pt x="9992" y="357"/>
                  <a:pt x="9695" y="1187"/>
                </a:cubicBezTo>
                <a:cubicBezTo>
                  <a:pt x="8996" y="3044"/>
                  <a:pt x="9018" y="5273"/>
                  <a:pt x="9084" y="7371"/>
                </a:cubicBezTo>
                <a:cubicBezTo>
                  <a:pt x="7052" y="7218"/>
                  <a:pt x="5063" y="6912"/>
                  <a:pt x="3053" y="6890"/>
                </a:cubicBezTo>
                <a:cubicBezTo>
                  <a:pt x="3046" y="6890"/>
                  <a:pt x="3040" y="6890"/>
                  <a:pt x="3033" y="6890"/>
                </a:cubicBezTo>
                <a:cubicBezTo>
                  <a:pt x="776" y="6890"/>
                  <a:pt x="0" y="10607"/>
                  <a:pt x="2201" y="11348"/>
                </a:cubicBezTo>
                <a:cubicBezTo>
                  <a:pt x="4408" y="12069"/>
                  <a:pt x="6789" y="12375"/>
                  <a:pt x="9105" y="12615"/>
                </a:cubicBezTo>
                <a:lnTo>
                  <a:pt x="9105" y="14145"/>
                </a:lnTo>
                <a:cubicBezTo>
                  <a:pt x="9105" y="15543"/>
                  <a:pt x="8953" y="17094"/>
                  <a:pt x="9368" y="18449"/>
                </a:cubicBezTo>
                <a:cubicBezTo>
                  <a:pt x="9715" y="19546"/>
                  <a:pt x="10664" y="20070"/>
                  <a:pt x="11639" y="20070"/>
                </a:cubicBezTo>
                <a:cubicBezTo>
                  <a:pt x="12568" y="20070"/>
                  <a:pt x="13521" y="19595"/>
                  <a:pt x="14000" y="18690"/>
                </a:cubicBezTo>
                <a:cubicBezTo>
                  <a:pt x="14634" y="17488"/>
                  <a:pt x="14350" y="15980"/>
                  <a:pt x="14328" y="14691"/>
                </a:cubicBezTo>
                <a:cubicBezTo>
                  <a:pt x="14328" y="14145"/>
                  <a:pt x="14306" y="13576"/>
                  <a:pt x="14306" y="13030"/>
                </a:cubicBezTo>
                <a:lnTo>
                  <a:pt x="14306" y="13030"/>
                </a:lnTo>
                <a:cubicBezTo>
                  <a:pt x="14972" y="13052"/>
                  <a:pt x="15639" y="13063"/>
                  <a:pt x="16305" y="13063"/>
                </a:cubicBezTo>
                <a:cubicBezTo>
                  <a:pt x="16972" y="13063"/>
                  <a:pt x="17638" y="13052"/>
                  <a:pt x="18305" y="13030"/>
                </a:cubicBezTo>
                <a:cubicBezTo>
                  <a:pt x="22187" y="12828"/>
                  <a:pt x="21204" y="7256"/>
                  <a:pt x="18335" y="7256"/>
                </a:cubicBezTo>
                <a:cubicBezTo>
                  <a:pt x="18104" y="7256"/>
                  <a:pt x="17860" y="7292"/>
                  <a:pt x="17605" y="7371"/>
                </a:cubicBezTo>
                <a:cubicBezTo>
                  <a:pt x="16469" y="7414"/>
                  <a:pt x="15333" y="7436"/>
                  <a:pt x="14197" y="7458"/>
                </a:cubicBezTo>
                <a:cubicBezTo>
                  <a:pt x="14175" y="6912"/>
                  <a:pt x="14131" y="6387"/>
                  <a:pt x="14109" y="5841"/>
                </a:cubicBezTo>
                <a:cubicBezTo>
                  <a:pt x="14066" y="4355"/>
                  <a:pt x="14131" y="2782"/>
                  <a:pt x="13563" y="1362"/>
                </a:cubicBezTo>
                <a:cubicBezTo>
                  <a:pt x="13240" y="524"/>
                  <a:pt x="12307" y="1"/>
                  <a:pt x="11421" y="1"/>
                </a:cubicBezTo>
                <a:close/>
              </a:path>
            </a:pathLst>
          </a:custGeom>
          <a:solidFill>
            <a:srgbClr val="455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9"/>
          <p:cNvSpPr/>
          <p:nvPr/>
        </p:nvSpPr>
        <p:spPr>
          <a:xfrm>
            <a:off x="105700" y="4100075"/>
            <a:ext cx="501715" cy="475814"/>
          </a:xfrm>
          <a:custGeom>
            <a:rect b="b" l="l" r="r" t="t"/>
            <a:pathLst>
              <a:path extrusionOk="0" h="21218" w="22373">
                <a:moveTo>
                  <a:pt x="10829" y="0"/>
                </a:moveTo>
                <a:cubicBezTo>
                  <a:pt x="10091" y="0"/>
                  <a:pt x="9335" y="402"/>
                  <a:pt x="8983" y="1094"/>
                </a:cubicBezTo>
                <a:cubicBezTo>
                  <a:pt x="7978" y="3126"/>
                  <a:pt x="8065" y="5639"/>
                  <a:pt x="8197" y="7955"/>
                </a:cubicBezTo>
                <a:cubicBezTo>
                  <a:pt x="6143" y="8436"/>
                  <a:pt x="4154" y="9157"/>
                  <a:pt x="2253" y="10293"/>
                </a:cubicBezTo>
                <a:cubicBezTo>
                  <a:pt x="1" y="11645"/>
                  <a:pt x="1434" y="15060"/>
                  <a:pt x="3782" y="15060"/>
                </a:cubicBezTo>
                <a:cubicBezTo>
                  <a:pt x="3826" y="15060"/>
                  <a:pt x="3870" y="15059"/>
                  <a:pt x="3914" y="15057"/>
                </a:cubicBezTo>
                <a:cubicBezTo>
                  <a:pt x="5443" y="14969"/>
                  <a:pt x="6951" y="14729"/>
                  <a:pt x="8459" y="14510"/>
                </a:cubicBezTo>
                <a:cubicBezTo>
                  <a:pt x="8568" y="16105"/>
                  <a:pt x="8786" y="17700"/>
                  <a:pt x="9180" y="19230"/>
                </a:cubicBezTo>
                <a:cubicBezTo>
                  <a:pt x="9536" y="20449"/>
                  <a:pt x="10810" y="21217"/>
                  <a:pt x="12034" y="21217"/>
                </a:cubicBezTo>
                <a:cubicBezTo>
                  <a:pt x="12236" y="21217"/>
                  <a:pt x="12437" y="21196"/>
                  <a:pt x="12632" y="21153"/>
                </a:cubicBezTo>
                <a:cubicBezTo>
                  <a:pt x="14184" y="20781"/>
                  <a:pt x="14948" y="19558"/>
                  <a:pt x="15036" y="18006"/>
                </a:cubicBezTo>
                <a:cubicBezTo>
                  <a:pt x="15080" y="16630"/>
                  <a:pt x="14970" y="15231"/>
                  <a:pt x="14795" y="13855"/>
                </a:cubicBezTo>
                <a:cubicBezTo>
                  <a:pt x="15844" y="13789"/>
                  <a:pt x="16893" y="13745"/>
                  <a:pt x="17964" y="13636"/>
                </a:cubicBezTo>
                <a:cubicBezTo>
                  <a:pt x="22372" y="13258"/>
                  <a:pt x="22041" y="6588"/>
                  <a:pt x="17997" y="6588"/>
                </a:cubicBezTo>
                <a:cubicBezTo>
                  <a:pt x="17832" y="6588"/>
                  <a:pt x="17661" y="6599"/>
                  <a:pt x="17483" y="6622"/>
                </a:cubicBezTo>
                <a:cubicBezTo>
                  <a:pt x="16281" y="6775"/>
                  <a:pt x="15080" y="6884"/>
                  <a:pt x="13900" y="7015"/>
                </a:cubicBezTo>
                <a:cubicBezTo>
                  <a:pt x="13725" y="4874"/>
                  <a:pt x="13463" y="2623"/>
                  <a:pt x="12348" y="832"/>
                </a:cubicBezTo>
                <a:cubicBezTo>
                  <a:pt x="11998" y="258"/>
                  <a:pt x="11419" y="0"/>
                  <a:pt x="10829" y="0"/>
                </a:cubicBezTo>
                <a:close/>
              </a:path>
            </a:pathLst>
          </a:custGeom>
          <a:solidFill>
            <a:srgbClr val="455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-429326" y="-201175"/>
            <a:ext cx="1980776" cy="1622880"/>
          </a:xfrm>
          <a:custGeom>
            <a:rect b="b" l="l" r="r" t="t"/>
            <a:pathLst>
              <a:path extrusionOk="0" h="57960" w="70742">
                <a:moveTo>
                  <a:pt x="3225" y="50429"/>
                </a:moveTo>
                <a:cubicBezTo>
                  <a:pt x="6623" y="55347"/>
                  <a:pt x="15653" y="57672"/>
                  <a:pt x="20928" y="57940"/>
                </a:cubicBezTo>
                <a:cubicBezTo>
                  <a:pt x="26203" y="58208"/>
                  <a:pt x="31926" y="55794"/>
                  <a:pt x="34877" y="52038"/>
                </a:cubicBezTo>
                <a:cubicBezTo>
                  <a:pt x="37828" y="48283"/>
                  <a:pt x="37023" y="39520"/>
                  <a:pt x="38632" y="35407"/>
                </a:cubicBezTo>
                <a:cubicBezTo>
                  <a:pt x="40241" y="31294"/>
                  <a:pt x="41225" y="29059"/>
                  <a:pt x="44533" y="27360"/>
                </a:cubicBezTo>
                <a:cubicBezTo>
                  <a:pt x="47841" y="25661"/>
                  <a:pt x="54458" y="26555"/>
                  <a:pt x="58482" y="25214"/>
                </a:cubicBezTo>
                <a:cubicBezTo>
                  <a:pt x="62506" y="23873"/>
                  <a:pt x="66708" y="22085"/>
                  <a:pt x="68675" y="19313"/>
                </a:cubicBezTo>
                <a:cubicBezTo>
                  <a:pt x="70642" y="16541"/>
                  <a:pt x="71268" y="11444"/>
                  <a:pt x="70284" y="8583"/>
                </a:cubicBezTo>
                <a:cubicBezTo>
                  <a:pt x="69301" y="5722"/>
                  <a:pt x="67334" y="3577"/>
                  <a:pt x="62774" y="2146"/>
                </a:cubicBezTo>
                <a:cubicBezTo>
                  <a:pt x="58214" y="716"/>
                  <a:pt x="51508" y="0"/>
                  <a:pt x="42924" y="0"/>
                </a:cubicBezTo>
                <a:cubicBezTo>
                  <a:pt x="34340" y="0"/>
                  <a:pt x="18246" y="90"/>
                  <a:pt x="11272" y="2146"/>
                </a:cubicBezTo>
                <a:cubicBezTo>
                  <a:pt x="4298" y="4203"/>
                  <a:pt x="2867" y="7958"/>
                  <a:pt x="1079" y="12339"/>
                </a:cubicBezTo>
                <a:cubicBezTo>
                  <a:pt x="-709" y="16720"/>
                  <a:pt x="184" y="22085"/>
                  <a:pt x="542" y="28433"/>
                </a:cubicBezTo>
                <a:cubicBezTo>
                  <a:pt x="900" y="34781"/>
                  <a:pt x="-173" y="45511"/>
                  <a:pt x="3225" y="504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0" name="Google Shape;30;p4"/>
          <p:cNvSpPr/>
          <p:nvPr/>
        </p:nvSpPr>
        <p:spPr>
          <a:xfrm>
            <a:off x="8541459" y="120057"/>
            <a:ext cx="1168900" cy="4276675"/>
          </a:xfrm>
          <a:custGeom>
            <a:rect b="b" l="l" r="r" t="t"/>
            <a:pathLst>
              <a:path extrusionOk="0" h="171067" w="46756">
                <a:moveTo>
                  <a:pt x="43534" y="167741"/>
                </a:moveTo>
                <a:cubicBezTo>
                  <a:pt x="40315" y="172391"/>
                  <a:pt x="32894" y="171408"/>
                  <a:pt x="27440" y="169351"/>
                </a:cubicBezTo>
                <a:cubicBezTo>
                  <a:pt x="21986" y="167295"/>
                  <a:pt x="14475" y="161750"/>
                  <a:pt x="10809" y="155402"/>
                </a:cubicBezTo>
                <a:cubicBezTo>
                  <a:pt x="7143" y="149054"/>
                  <a:pt x="5444" y="141097"/>
                  <a:pt x="5444" y="131261"/>
                </a:cubicBezTo>
                <a:cubicBezTo>
                  <a:pt x="5444" y="121426"/>
                  <a:pt x="9110" y="105420"/>
                  <a:pt x="10809" y="96389"/>
                </a:cubicBezTo>
                <a:cubicBezTo>
                  <a:pt x="12508" y="87358"/>
                  <a:pt x="14385" y="83424"/>
                  <a:pt x="15637" y="77076"/>
                </a:cubicBezTo>
                <a:cubicBezTo>
                  <a:pt x="16889" y="70728"/>
                  <a:pt x="18588" y="63932"/>
                  <a:pt x="18320" y="58299"/>
                </a:cubicBezTo>
                <a:cubicBezTo>
                  <a:pt x="18052" y="52666"/>
                  <a:pt x="16979" y="48553"/>
                  <a:pt x="14028" y="43278"/>
                </a:cubicBezTo>
                <a:cubicBezTo>
                  <a:pt x="11077" y="38003"/>
                  <a:pt x="2315" y="32191"/>
                  <a:pt x="616" y="26647"/>
                </a:cubicBezTo>
                <a:cubicBezTo>
                  <a:pt x="-1083" y="21103"/>
                  <a:pt x="974" y="14308"/>
                  <a:pt x="3835" y="10016"/>
                </a:cubicBezTo>
                <a:cubicBezTo>
                  <a:pt x="6696" y="5724"/>
                  <a:pt x="12776" y="2327"/>
                  <a:pt x="17783" y="896"/>
                </a:cubicBezTo>
                <a:cubicBezTo>
                  <a:pt x="22790" y="-535"/>
                  <a:pt x="29854" y="-177"/>
                  <a:pt x="33878" y="1432"/>
                </a:cubicBezTo>
                <a:cubicBezTo>
                  <a:pt x="37902" y="3042"/>
                  <a:pt x="40226" y="2059"/>
                  <a:pt x="41925" y="10553"/>
                </a:cubicBezTo>
                <a:cubicBezTo>
                  <a:pt x="43624" y="19047"/>
                  <a:pt x="43266" y="30581"/>
                  <a:pt x="44071" y="52398"/>
                </a:cubicBezTo>
                <a:cubicBezTo>
                  <a:pt x="44876" y="74215"/>
                  <a:pt x="46843" y="122230"/>
                  <a:pt x="46753" y="141454"/>
                </a:cubicBezTo>
                <a:cubicBezTo>
                  <a:pt x="46664" y="160678"/>
                  <a:pt x="46753" y="163092"/>
                  <a:pt x="43534" y="1677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1" name="Google Shape;31;p4"/>
          <p:cNvSpPr/>
          <p:nvPr/>
        </p:nvSpPr>
        <p:spPr>
          <a:xfrm>
            <a:off x="8094695" y="-543579"/>
            <a:ext cx="1551325" cy="993050"/>
          </a:xfrm>
          <a:custGeom>
            <a:rect b="b" l="l" r="r" t="t"/>
            <a:pathLst>
              <a:path extrusionOk="0" h="39722" w="62053">
                <a:moveTo>
                  <a:pt x="13122" y="2771"/>
                </a:moveTo>
                <a:cubicBezTo>
                  <a:pt x="7400" y="4917"/>
                  <a:pt x="3197" y="8583"/>
                  <a:pt x="1319" y="12964"/>
                </a:cubicBezTo>
                <a:cubicBezTo>
                  <a:pt x="-559" y="17345"/>
                  <a:pt x="-379" y="24946"/>
                  <a:pt x="1856" y="29059"/>
                </a:cubicBezTo>
                <a:cubicBezTo>
                  <a:pt x="4091" y="33172"/>
                  <a:pt x="7757" y="35943"/>
                  <a:pt x="14731" y="37642"/>
                </a:cubicBezTo>
                <a:cubicBezTo>
                  <a:pt x="21705" y="39341"/>
                  <a:pt x="36369" y="40146"/>
                  <a:pt x="43701" y="39252"/>
                </a:cubicBezTo>
                <a:cubicBezTo>
                  <a:pt x="51033" y="38358"/>
                  <a:pt x="55683" y="36033"/>
                  <a:pt x="58723" y="32278"/>
                </a:cubicBezTo>
                <a:cubicBezTo>
                  <a:pt x="61763" y="28523"/>
                  <a:pt x="62032" y="21459"/>
                  <a:pt x="61942" y="16720"/>
                </a:cubicBezTo>
                <a:cubicBezTo>
                  <a:pt x="61853" y="11981"/>
                  <a:pt x="62567" y="6616"/>
                  <a:pt x="58186" y="3844"/>
                </a:cubicBezTo>
                <a:cubicBezTo>
                  <a:pt x="53805" y="1072"/>
                  <a:pt x="43165" y="268"/>
                  <a:pt x="35654" y="89"/>
                </a:cubicBezTo>
                <a:cubicBezTo>
                  <a:pt x="28143" y="-90"/>
                  <a:pt x="18845" y="625"/>
                  <a:pt x="13122" y="27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2" name="Google Shape;32;p4"/>
          <p:cNvSpPr/>
          <p:nvPr/>
        </p:nvSpPr>
        <p:spPr>
          <a:xfrm rot="-4612736">
            <a:off x="-473178" y="-71914"/>
            <a:ext cx="1573544" cy="828906"/>
          </a:xfrm>
          <a:custGeom>
            <a:rect b="b" l="l" r="r" t="t"/>
            <a:pathLst>
              <a:path extrusionOk="0" fill="none" h="26244" w="49820">
                <a:moveTo>
                  <a:pt x="0" y="4523"/>
                </a:moveTo>
                <a:cubicBezTo>
                  <a:pt x="4305" y="10926"/>
                  <a:pt x="12127" y="14815"/>
                  <a:pt x="19819" y="14400"/>
                </a:cubicBezTo>
                <a:cubicBezTo>
                  <a:pt x="21021" y="14356"/>
                  <a:pt x="22266" y="14159"/>
                  <a:pt x="23249" y="13482"/>
                </a:cubicBezTo>
                <a:cubicBezTo>
                  <a:pt x="24233" y="12805"/>
                  <a:pt x="24823" y="11450"/>
                  <a:pt x="24364" y="10357"/>
                </a:cubicBezTo>
                <a:cubicBezTo>
                  <a:pt x="23927" y="9330"/>
                  <a:pt x="22659" y="8828"/>
                  <a:pt x="21545" y="8828"/>
                </a:cubicBezTo>
                <a:cubicBezTo>
                  <a:pt x="18398" y="8784"/>
                  <a:pt x="15645" y="11734"/>
                  <a:pt x="15623" y="14881"/>
                </a:cubicBezTo>
                <a:cubicBezTo>
                  <a:pt x="15558" y="18005"/>
                  <a:pt x="17961" y="20911"/>
                  <a:pt x="20999" y="21807"/>
                </a:cubicBezTo>
                <a:cubicBezTo>
                  <a:pt x="24014" y="22681"/>
                  <a:pt x="27401" y="21698"/>
                  <a:pt x="29739" y="19622"/>
                </a:cubicBezTo>
                <a:cubicBezTo>
                  <a:pt x="30613" y="18857"/>
                  <a:pt x="31400" y="17656"/>
                  <a:pt x="30941" y="16585"/>
                </a:cubicBezTo>
                <a:cubicBezTo>
                  <a:pt x="30679" y="15973"/>
                  <a:pt x="30023" y="15558"/>
                  <a:pt x="29368" y="15383"/>
                </a:cubicBezTo>
                <a:cubicBezTo>
                  <a:pt x="26461" y="14618"/>
                  <a:pt x="23577" y="17830"/>
                  <a:pt x="24058" y="20802"/>
                </a:cubicBezTo>
                <a:cubicBezTo>
                  <a:pt x="24560" y="23752"/>
                  <a:pt x="27532" y="25850"/>
                  <a:pt x="30504" y="26046"/>
                </a:cubicBezTo>
                <a:cubicBezTo>
                  <a:pt x="33476" y="26243"/>
                  <a:pt x="36382" y="24932"/>
                  <a:pt x="38807" y="23140"/>
                </a:cubicBezTo>
                <a:cubicBezTo>
                  <a:pt x="45909" y="17983"/>
                  <a:pt x="49820" y="8719"/>
                  <a:pt x="48531" y="0"/>
                </a:cubicBezTo>
              </a:path>
            </a:pathLst>
          </a:custGeom>
          <a:noFill/>
          <a:ln cap="flat" cmpd="sng" w="20750">
            <a:solidFill>
              <a:srgbClr val="FFFFFF"/>
            </a:solidFill>
            <a:prstDash val="solid"/>
            <a:miter lim="2185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 flipH="1" rot="-6385788">
            <a:off x="-970048" y="4113471"/>
            <a:ext cx="1752538" cy="1434836"/>
          </a:xfrm>
          <a:custGeom>
            <a:rect b="b" l="l" r="r" t="t"/>
            <a:pathLst>
              <a:path extrusionOk="0" h="36835" w="44991">
                <a:moveTo>
                  <a:pt x="16309" y="1"/>
                </a:moveTo>
                <a:cubicBezTo>
                  <a:pt x="16042" y="1"/>
                  <a:pt x="15777" y="21"/>
                  <a:pt x="15514" y="65"/>
                </a:cubicBezTo>
                <a:cubicBezTo>
                  <a:pt x="14203" y="284"/>
                  <a:pt x="12914" y="1311"/>
                  <a:pt x="12827" y="2665"/>
                </a:cubicBezTo>
                <a:cubicBezTo>
                  <a:pt x="12739" y="4326"/>
                  <a:pt x="14422" y="5528"/>
                  <a:pt x="16017" y="5899"/>
                </a:cubicBezTo>
                <a:cubicBezTo>
                  <a:pt x="17634" y="6293"/>
                  <a:pt x="19360" y="6118"/>
                  <a:pt x="20911" y="6730"/>
                </a:cubicBezTo>
                <a:cubicBezTo>
                  <a:pt x="22463" y="7320"/>
                  <a:pt x="23752" y="9155"/>
                  <a:pt x="22965" y="10597"/>
                </a:cubicBezTo>
                <a:lnTo>
                  <a:pt x="6315" y="5921"/>
                </a:lnTo>
                <a:lnTo>
                  <a:pt x="6315" y="5921"/>
                </a:lnTo>
                <a:cubicBezTo>
                  <a:pt x="4458" y="7101"/>
                  <a:pt x="5550" y="10270"/>
                  <a:pt x="7582" y="11231"/>
                </a:cubicBezTo>
                <a:cubicBezTo>
                  <a:pt x="9571" y="12149"/>
                  <a:pt x="11931" y="11821"/>
                  <a:pt x="14116" y="12192"/>
                </a:cubicBezTo>
                <a:cubicBezTo>
                  <a:pt x="16301" y="12542"/>
                  <a:pt x="18683" y="14268"/>
                  <a:pt x="18267" y="16453"/>
                </a:cubicBezTo>
                <a:cubicBezTo>
                  <a:pt x="14138" y="16082"/>
                  <a:pt x="10008" y="15732"/>
                  <a:pt x="5878" y="15404"/>
                </a:cubicBezTo>
                <a:cubicBezTo>
                  <a:pt x="5578" y="15381"/>
                  <a:pt x="5262" y="15363"/>
                  <a:pt x="4944" y="15363"/>
                </a:cubicBezTo>
                <a:cubicBezTo>
                  <a:pt x="3807" y="15363"/>
                  <a:pt x="2654" y="15589"/>
                  <a:pt x="2141" y="16563"/>
                </a:cubicBezTo>
                <a:cubicBezTo>
                  <a:pt x="1355" y="18005"/>
                  <a:pt x="2972" y="19753"/>
                  <a:pt x="4611" y="19971"/>
                </a:cubicBezTo>
                <a:cubicBezTo>
                  <a:pt x="4809" y="19995"/>
                  <a:pt x="5006" y="20006"/>
                  <a:pt x="5203" y="20006"/>
                </a:cubicBezTo>
                <a:cubicBezTo>
                  <a:pt x="6635" y="20006"/>
                  <a:pt x="8040" y="19440"/>
                  <a:pt x="9462" y="19228"/>
                </a:cubicBezTo>
                <a:cubicBezTo>
                  <a:pt x="9731" y="19189"/>
                  <a:pt x="10011" y="19168"/>
                  <a:pt x="10293" y="19168"/>
                </a:cubicBezTo>
                <a:cubicBezTo>
                  <a:pt x="11727" y="19168"/>
                  <a:pt x="13219" y="19702"/>
                  <a:pt x="13657" y="20998"/>
                </a:cubicBezTo>
                <a:cubicBezTo>
                  <a:pt x="14116" y="22353"/>
                  <a:pt x="13176" y="23795"/>
                  <a:pt x="11952" y="24494"/>
                </a:cubicBezTo>
                <a:cubicBezTo>
                  <a:pt x="10729" y="25194"/>
                  <a:pt x="9287" y="25325"/>
                  <a:pt x="7910" y="25521"/>
                </a:cubicBezTo>
                <a:cubicBezTo>
                  <a:pt x="6031" y="25784"/>
                  <a:pt x="4086" y="26243"/>
                  <a:pt x="2557" y="27422"/>
                </a:cubicBezTo>
                <a:cubicBezTo>
                  <a:pt x="1027" y="28581"/>
                  <a:pt x="0" y="30547"/>
                  <a:pt x="393" y="32426"/>
                </a:cubicBezTo>
                <a:cubicBezTo>
                  <a:pt x="881" y="34614"/>
                  <a:pt x="3184" y="35843"/>
                  <a:pt x="5464" y="35843"/>
                </a:cubicBezTo>
                <a:cubicBezTo>
                  <a:pt x="6145" y="35843"/>
                  <a:pt x="6823" y="35733"/>
                  <a:pt x="7451" y="35507"/>
                </a:cubicBezTo>
                <a:cubicBezTo>
                  <a:pt x="10183" y="34524"/>
                  <a:pt x="12062" y="32077"/>
                  <a:pt x="13657" y="29629"/>
                </a:cubicBezTo>
                <a:cubicBezTo>
                  <a:pt x="14269" y="28690"/>
                  <a:pt x="14968" y="27619"/>
                  <a:pt x="16082" y="27313"/>
                </a:cubicBezTo>
                <a:cubicBezTo>
                  <a:pt x="16281" y="27259"/>
                  <a:pt x="16480" y="27233"/>
                  <a:pt x="16677" y="27233"/>
                </a:cubicBezTo>
                <a:cubicBezTo>
                  <a:pt x="18056" y="27233"/>
                  <a:pt x="19332" y="28493"/>
                  <a:pt x="19906" y="29870"/>
                </a:cubicBezTo>
                <a:cubicBezTo>
                  <a:pt x="20562" y="31421"/>
                  <a:pt x="20627" y="33147"/>
                  <a:pt x="21370" y="34633"/>
                </a:cubicBezTo>
                <a:cubicBezTo>
                  <a:pt x="21956" y="35822"/>
                  <a:pt x="23221" y="36834"/>
                  <a:pt x="24448" y="36834"/>
                </a:cubicBezTo>
                <a:cubicBezTo>
                  <a:pt x="24777" y="36834"/>
                  <a:pt x="25103" y="36762"/>
                  <a:pt x="25413" y="36600"/>
                </a:cubicBezTo>
                <a:cubicBezTo>
                  <a:pt x="27008" y="35813"/>
                  <a:pt x="26964" y="33453"/>
                  <a:pt x="26134" y="31902"/>
                </a:cubicBezTo>
                <a:cubicBezTo>
                  <a:pt x="25282" y="30350"/>
                  <a:pt x="23883" y="29083"/>
                  <a:pt x="23315" y="27422"/>
                </a:cubicBezTo>
                <a:cubicBezTo>
                  <a:pt x="22747" y="25762"/>
                  <a:pt x="23555" y="23380"/>
                  <a:pt x="25303" y="23380"/>
                </a:cubicBezTo>
                <a:cubicBezTo>
                  <a:pt x="26636" y="23380"/>
                  <a:pt x="27598" y="24779"/>
                  <a:pt x="27816" y="26090"/>
                </a:cubicBezTo>
                <a:cubicBezTo>
                  <a:pt x="28035" y="27422"/>
                  <a:pt x="27816" y="28799"/>
                  <a:pt x="28100" y="30110"/>
                </a:cubicBezTo>
                <a:cubicBezTo>
                  <a:pt x="28551" y="32279"/>
                  <a:pt x="30627" y="34089"/>
                  <a:pt x="32834" y="34089"/>
                </a:cubicBezTo>
                <a:cubicBezTo>
                  <a:pt x="32873" y="34089"/>
                  <a:pt x="32912" y="34088"/>
                  <a:pt x="32951" y="34087"/>
                </a:cubicBezTo>
                <a:cubicBezTo>
                  <a:pt x="35224" y="34043"/>
                  <a:pt x="37321" y="31967"/>
                  <a:pt x="37190" y="29695"/>
                </a:cubicBezTo>
                <a:cubicBezTo>
                  <a:pt x="37103" y="27925"/>
                  <a:pt x="35857" y="26417"/>
                  <a:pt x="34590" y="25194"/>
                </a:cubicBezTo>
                <a:cubicBezTo>
                  <a:pt x="33323" y="23948"/>
                  <a:pt x="31902" y="22768"/>
                  <a:pt x="31247" y="21129"/>
                </a:cubicBezTo>
                <a:cubicBezTo>
                  <a:pt x="30591" y="19491"/>
                  <a:pt x="31050" y="17196"/>
                  <a:pt x="32711" y="16563"/>
                </a:cubicBezTo>
                <a:cubicBezTo>
                  <a:pt x="34371" y="17437"/>
                  <a:pt x="35224" y="19338"/>
                  <a:pt x="35748" y="21151"/>
                </a:cubicBezTo>
                <a:cubicBezTo>
                  <a:pt x="36251" y="22943"/>
                  <a:pt x="36600" y="24888"/>
                  <a:pt x="37715" y="26417"/>
                </a:cubicBezTo>
                <a:cubicBezTo>
                  <a:pt x="38488" y="27478"/>
                  <a:pt x="39818" y="28224"/>
                  <a:pt x="41071" y="28224"/>
                </a:cubicBezTo>
                <a:cubicBezTo>
                  <a:pt x="41624" y="28224"/>
                  <a:pt x="42162" y="28078"/>
                  <a:pt x="42631" y="27750"/>
                </a:cubicBezTo>
                <a:cubicBezTo>
                  <a:pt x="44991" y="26090"/>
                  <a:pt x="38152" y="11952"/>
                  <a:pt x="36644" y="10248"/>
                </a:cubicBezTo>
                <a:cubicBezTo>
                  <a:pt x="32711" y="5659"/>
                  <a:pt x="25041" y="2556"/>
                  <a:pt x="19447" y="655"/>
                </a:cubicBezTo>
                <a:cubicBezTo>
                  <a:pt x="18421" y="307"/>
                  <a:pt x="17352" y="1"/>
                  <a:pt x="163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 rot="-7630706">
            <a:off x="309298" y="3640798"/>
            <a:ext cx="129248" cy="134088"/>
          </a:xfrm>
          <a:custGeom>
            <a:rect b="b" l="l" r="r" t="t"/>
            <a:pathLst>
              <a:path extrusionOk="0" h="7368" w="7102">
                <a:moveTo>
                  <a:pt x="3775" y="1"/>
                </a:moveTo>
                <a:cubicBezTo>
                  <a:pt x="3682" y="1"/>
                  <a:pt x="3589" y="5"/>
                  <a:pt x="3496" y="14"/>
                </a:cubicBezTo>
                <a:cubicBezTo>
                  <a:pt x="1945" y="167"/>
                  <a:pt x="634" y="1435"/>
                  <a:pt x="284" y="2964"/>
                </a:cubicBezTo>
                <a:cubicBezTo>
                  <a:pt x="0" y="4144"/>
                  <a:pt x="284" y="6460"/>
                  <a:pt x="1442" y="7160"/>
                </a:cubicBezTo>
                <a:cubicBezTo>
                  <a:pt x="1696" y="7305"/>
                  <a:pt x="1976" y="7367"/>
                  <a:pt x="2269" y="7367"/>
                </a:cubicBezTo>
                <a:cubicBezTo>
                  <a:pt x="3337" y="7367"/>
                  <a:pt x="4572" y="6546"/>
                  <a:pt x="5310" y="5980"/>
                </a:cubicBezTo>
                <a:cubicBezTo>
                  <a:pt x="6337" y="5149"/>
                  <a:pt x="7102" y="3838"/>
                  <a:pt x="6883" y="2527"/>
                </a:cubicBezTo>
                <a:cubicBezTo>
                  <a:pt x="6657" y="1090"/>
                  <a:pt x="5217" y="1"/>
                  <a:pt x="3775" y="1"/>
                </a:cubicBezTo>
                <a:close/>
              </a:path>
            </a:pathLst>
          </a:custGeom>
          <a:solidFill>
            <a:srgbClr val="455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 rot="10466703">
            <a:off x="158782" y="3393199"/>
            <a:ext cx="177549" cy="184199"/>
          </a:xfrm>
          <a:custGeom>
            <a:rect b="b" l="l" r="r" t="t"/>
            <a:pathLst>
              <a:path extrusionOk="0" h="7368" w="7102">
                <a:moveTo>
                  <a:pt x="3775" y="1"/>
                </a:moveTo>
                <a:cubicBezTo>
                  <a:pt x="3682" y="1"/>
                  <a:pt x="3589" y="5"/>
                  <a:pt x="3496" y="14"/>
                </a:cubicBezTo>
                <a:cubicBezTo>
                  <a:pt x="1945" y="167"/>
                  <a:pt x="634" y="1435"/>
                  <a:pt x="284" y="2964"/>
                </a:cubicBezTo>
                <a:cubicBezTo>
                  <a:pt x="0" y="4144"/>
                  <a:pt x="284" y="6460"/>
                  <a:pt x="1442" y="7160"/>
                </a:cubicBezTo>
                <a:cubicBezTo>
                  <a:pt x="1696" y="7305"/>
                  <a:pt x="1976" y="7367"/>
                  <a:pt x="2269" y="7367"/>
                </a:cubicBezTo>
                <a:cubicBezTo>
                  <a:pt x="3337" y="7367"/>
                  <a:pt x="4572" y="6546"/>
                  <a:pt x="5310" y="5980"/>
                </a:cubicBezTo>
                <a:cubicBezTo>
                  <a:pt x="6337" y="5149"/>
                  <a:pt x="7102" y="3838"/>
                  <a:pt x="6883" y="2527"/>
                </a:cubicBezTo>
                <a:cubicBezTo>
                  <a:pt x="6657" y="1090"/>
                  <a:pt x="5217" y="1"/>
                  <a:pt x="3775" y="1"/>
                </a:cubicBezTo>
                <a:close/>
              </a:path>
            </a:pathLst>
          </a:custGeom>
          <a:solidFill>
            <a:srgbClr val="455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720000" y="1215751"/>
            <a:ext cx="7704000" cy="2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0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 rot="5400000">
            <a:off x="-1064916" y="3913472"/>
            <a:ext cx="2439938" cy="692794"/>
          </a:xfrm>
          <a:custGeom>
            <a:rect b="b" l="l" r="r" t="t"/>
            <a:pathLst>
              <a:path extrusionOk="0" h="15963" w="56223">
                <a:moveTo>
                  <a:pt x="29178" y="1"/>
                </a:moveTo>
                <a:cubicBezTo>
                  <a:pt x="16333" y="1"/>
                  <a:pt x="3319" y="274"/>
                  <a:pt x="2448" y="804"/>
                </a:cubicBezTo>
                <a:cubicBezTo>
                  <a:pt x="0" y="2312"/>
                  <a:pt x="2163" y="15051"/>
                  <a:pt x="3256" y="15553"/>
                </a:cubicBezTo>
                <a:cubicBezTo>
                  <a:pt x="3802" y="15826"/>
                  <a:pt x="16394" y="15963"/>
                  <a:pt x="29004" y="15963"/>
                </a:cubicBezTo>
                <a:cubicBezTo>
                  <a:pt x="41615" y="15963"/>
                  <a:pt x="54245" y="15826"/>
                  <a:pt x="54868" y="15553"/>
                </a:cubicBezTo>
                <a:cubicBezTo>
                  <a:pt x="56091" y="15051"/>
                  <a:pt x="56222" y="1896"/>
                  <a:pt x="54868" y="804"/>
                </a:cubicBezTo>
                <a:cubicBezTo>
                  <a:pt x="54186" y="263"/>
                  <a:pt x="41763" y="1"/>
                  <a:pt x="291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 flipH="1">
            <a:off x="8127725" y="393830"/>
            <a:ext cx="1671175" cy="5086025"/>
          </a:xfrm>
          <a:custGeom>
            <a:rect b="b" l="l" r="r" t="t"/>
            <a:pathLst>
              <a:path extrusionOk="0" h="203441" w="66847">
                <a:moveTo>
                  <a:pt x="39052" y="203113"/>
                </a:moveTo>
                <a:cubicBezTo>
                  <a:pt x="46131" y="202326"/>
                  <a:pt x="52129" y="198492"/>
                  <a:pt x="56750" y="191904"/>
                </a:cubicBezTo>
                <a:cubicBezTo>
                  <a:pt x="61371" y="185316"/>
                  <a:pt x="67566" y="175877"/>
                  <a:pt x="66779" y="163587"/>
                </a:cubicBezTo>
                <a:cubicBezTo>
                  <a:pt x="65992" y="151297"/>
                  <a:pt x="53898" y="132812"/>
                  <a:pt x="52030" y="118162"/>
                </a:cubicBezTo>
                <a:cubicBezTo>
                  <a:pt x="50162" y="103512"/>
                  <a:pt x="54488" y="87486"/>
                  <a:pt x="55570" y="75687"/>
                </a:cubicBezTo>
                <a:cubicBezTo>
                  <a:pt x="56652" y="63888"/>
                  <a:pt x="59602" y="57202"/>
                  <a:pt x="58520" y="47370"/>
                </a:cubicBezTo>
                <a:cubicBezTo>
                  <a:pt x="57439" y="37538"/>
                  <a:pt x="54096" y="24461"/>
                  <a:pt x="49081" y="16693"/>
                </a:cubicBezTo>
                <a:cubicBezTo>
                  <a:pt x="44067" y="8926"/>
                  <a:pt x="35611" y="1453"/>
                  <a:pt x="28433" y="765"/>
                </a:cubicBezTo>
                <a:cubicBezTo>
                  <a:pt x="21255" y="77"/>
                  <a:pt x="10735" y="-3266"/>
                  <a:pt x="6015" y="12564"/>
                </a:cubicBezTo>
                <a:cubicBezTo>
                  <a:pt x="1296" y="28394"/>
                  <a:pt x="608" y="71164"/>
                  <a:pt x="116" y="95745"/>
                </a:cubicBezTo>
                <a:cubicBezTo>
                  <a:pt x="-375" y="120326"/>
                  <a:pt x="706" y="143235"/>
                  <a:pt x="3066" y="160048"/>
                </a:cubicBezTo>
                <a:cubicBezTo>
                  <a:pt x="5426" y="176861"/>
                  <a:pt x="8276" y="189447"/>
                  <a:pt x="14274" y="196624"/>
                </a:cubicBezTo>
                <a:cubicBezTo>
                  <a:pt x="20272" y="203802"/>
                  <a:pt x="31973" y="203900"/>
                  <a:pt x="39052" y="2031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1" name="Google Shape;41;p5"/>
          <p:cNvSpPr/>
          <p:nvPr/>
        </p:nvSpPr>
        <p:spPr>
          <a:xfrm flipH="1">
            <a:off x="-743608" y="-642034"/>
            <a:ext cx="2324225" cy="2165800"/>
          </a:xfrm>
          <a:custGeom>
            <a:rect b="b" l="l" r="r" t="t"/>
            <a:pathLst>
              <a:path extrusionOk="0" h="86632" w="92969">
                <a:moveTo>
                  <a:pt x="39046" y="313"/>
                </a:moveTo>
                <a:cubicBezTo>
                  <a:pt x="28722" y="903"/>
                  <a:pt x="16038" y="3460"/>
                  <a:pt x="9549" y="7393"/>
                </a:cubicBezTo>
                <a:cubicBezTo>
                  <a:pt x="3060" y="11326"/>
                  <a:pt x="602" y="17913"/>
                  <a:pt x="110" y="23911"/>
                </a:cubicBezTo>
                <a:cubicBezTo>
                  <a:pt x="-381" y="29909"/>
                  <a:pt x="602" y="39643"/>
                  <a:pt x="6600" y="43379"/>
                </a:cubicBezTo>
                <a:cubicBezTo>
                  <a:pt x="12598" y="47115"/>
                  <a:pt x="30197" y="41510"/>
                  <a:pt x="36096" y="46328"/>
                </a:cubicBezTo>
                <a:cubicBezTo>
                  <a:pt x="41995" y="51146"/>
                  <a:pt x="37670" y="65797"/>
                  <a:pt x="41996" y="72286"/>
                </a:cubicBezTo>
                <a:cubicBezTo>
                  <a:pt x="46322" y="78775"/>
                  <a:pt x="54877" y="83593"/>
                  <a:pt x="62054" y="85264"/>
                </a:cubicBezTo>
                <a:cubicBezTo>
                  <a:pt x="69232" y="86935"/>
                  <a:pt x="79948" y="88115"/>
                  <a:pt x="85061" y="82314"/>
                </a:cubicBezTo>
                <a:cubicBezTo>
                  <a:pt x="90174" y="76513"/>
                  <a:pt x="92042" y="59799"/>
                  <a:pt x="92730" y="50458"/>
                </a:cubicBezTo>
                <a:cubicBezTo>
                  <a:pt x="93418" y="41118"/>
                  <a:pt x="92731" y="34039"/>
                  <a:pt x="89191" y="26271"/>
                </a:cubicBezTo>
                <a:cubicBezTo>
                  <a:pt x="85651" y="18504"/>
                  <a:pt x="79850" y="8179"/>
                  <a:pt x="71492" y="3853"/>
                </a:cubicBezTo>
                <a:cubicBezTo>
                  <a:pt x="63135" y="-473"/>
                  <a:pt x="49370" y="-277"/>
                  <a:pt x="39046" y="31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2" name="Google Shape;42;p5"/>
          <p:cNvSpPr/>
          <p:nvPr/>
        </p:nvSpPr>
        <p:spPr>
          <a:xfrm flipH="1">
            <a:off x="6541981" y="4542502"/>
            <a:ext cx="2937525" cy="1085225"/>
          </a:xfrm>
          <a:custGeom>
            <a:rect b="b" l="l" r="r" t="t"/>
            <a:pathLst>
              <a:path extrusionOk="0" h="43409" w="117501">
                <a:moveTo>
                  <a:pt x="26277" y="7079"/>
                </a:moveTo>
                <a:cubicBezTo>
                  <a:pt x="31685" y="4228"/>
                  <a:pt x="33553" y="2852"/>
                  <a:pt x="40435" y="1770"/>
                </a:cubicBezTo>
                <a:cubicBezTo>
                  <a:pt x="47318" y="689"/>
                  <a:pt x="57641" y="-590"/>
                  <a:pt x="67572" y="590"/>
                </a:cubicBezTo>
                <a:cubicBezTo>
                  <a:pt x="77503" y="1770"/>
                  <a:pt x="91957" y="5703"/>
                  <a:pt x="100019" y="8849"/>
                </a:cubicBezTo>
                <a:cubicBezTo>
                  <a:pt x="108082" y="11995"/>
                  <a:pt x="113489" y="15633"/>
                  <a:pt x="115947" y="19468"/>
                </a:cubicBezTo>
                <a:cubicBezTo>
                  <a:pt x="118405" y="23303"/>
                  <a:pt x="117717" y="28317"/>
                  <a:pt x="114767" y="31857"/>
                </a:cubicBezTo>
                <a:cubicBezTo>
                  <a:pt x="111817" y="35397"/>
                  <a:pt x="108770" y="38838"/>
                  <a:pt x="98249" y="40706"/>
                </a:cubicBezTo>
                <a:cubicBezTo>
                  <a:pt x="87729" y="42574"/>
                  <a:pt x="65409" y="42770"/>
                  <a:pt x="51644" y="43065"/>
                </a:cubicBezTo>
                <a:cubicBezTo>
                  <a:pt x="37879" y="43360"/>
                  <a:pt x="24212" y="43852"/>
                  <a:pt x="15658" y="42475"/>
                </a:cubicBezTo>
                <a:cubicBezTo>
                  <a:pt x="7104" y="41099"/>
                  <a:pt x="1598" y="38739"/>
                  <a:pt x="320" y="34806"/>
                </a:cubicBezTo>
                <a:cubicBezTo>
                  <a:pt x="-958" y="30873"/>
                  <a:pt x="3663" y="23499"/>
                  <a:pt x="7989" y="18878"/>
                </a:cubicBezTo>
                <a:cubicBezTo>
                  <a:pt x="12315" y="14257"/>
                  <a:pt x="20869" y="9930"/>
                  <a:pt x="26277" y="707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3" name="Google Shape;43;p5"/>
          <p:cNvSpPr/>
          <p:nvPr/>
        </p:nvSpPr>
        <p:spPr>
          <a:xfrm rot="10466703">
            <a:off x="8510257" y="463999"/>
            <a:ext cx="177549" cy="184199"/>
          </a:xfrm>
          <a:custGeom>
            <a:rect b="b" l="l" r="r" t="t"/>
            <a:pathLst>
              <a:path extrusionOk="0" h="7368" w="7102">
                <a:moveTo>
                  <a:pt x="3775" y="1"/>
                </a:moveTo>
                <a:cubicBezTo>
                  <a:pt x="3682" y="1"/>
                  <a:pt x="3589" y="5"/>
                  <a:pt x="3496" y="14"/>
                </a:cubicBezTo>
                <a:cubicBezTo>
                  <a:pt x="1945" y="167"/>
                  <a:pt x="634" y="1435"/>
                  <a:pt x="284" y="2964"/>
                </a:cubicBezTo>
                <a:cubicBezTo>
                  <a:pt x="0" y="4144"/>
                  <a:pt x="284" y="6460"/>
                  <a:pt x="1442" y="7160"/>
                </a:cubicBezTo>
                <a:cubicBezTo>
                  <a:pt x="1696" y="7305"/>
                  <a:pt x="1976" y="7367"/>
                  <a:pt x="2269" y="7367"/>
                </a:cubicBezTo>
                <a:cubicBezTo>
                  <a:pt x="3337" y="7367"/>
                  <a:pt x="4572" y="6546"/>
                  <a:pt x="5310" y="5980"/>
                </a:cubicBezTo>
                <a:cubicBezTo>
                  <a:pt x="6337" y="5149"/>
                  <a:pt x="7102" y="3838"/>
                  <a:pt x="6883" y="2527"/>
                </a:cubicBezTo>
                <a:cubicBezTo>
                  <a:pt x="6657" y="1090"/>
                  <a:pt x="5217" y="1"/>
                  <a:pt x="37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/>
          <p:nvPr/>
        </p:nvSpPr>
        <p:spPr>
          <a:xfrm rot="1263053">
            <a:off x="8570346" y="264648"/>
            <a:ext cx="109240" cy="113331"/>
          </a:xfrm>
          <a:custGeom>
            <a:rect b="b" l="l" r="r" t="t"/>
            <a:pathLst>
              <a:path extrusionOk="0" h="7368" w="7102">
                <a:moveTo>
                  <a:pt x="3775" y="1"/>
                </a:moveTo>
                <a:cubicBezTo>
                  <a:pt x="3682" y="1"/>
                  <a:pt x="3589" y="5"/>
                  <a:pt x="3496" y="14"/>
                </a:cubicBezTo>
                <a:cubicBezTo>
                  <a:pt x="1945" y="167"/>
                  <a:pt x="634" y="1435"/>
                  <a:pt x="284" y="2964"/>
                </a:cubicBezTo>
                <a:cubicBezTo>
                  <a:pt x="0" y="4144"/>
                  <a:pt x="284" y="6460"/>
                  <a:pt x="1442" y="7160"/>
                </a:cubicBezTo>
                <a:cubicBezTo>
                  <a:pt x="1696" y="7305"/>
                  <a:pt x="1976" y="7367"/>
                  <a:pt x="2269" y="7367"/>
                </a:cubicBezTo>
                <a:cubicBezTo>
                  <a:pt x="3337" y="7367"/>
                  <a:pt x="4572" y="6546"/>
                  <a:pt x="5310" y="5980"/>
                </a:cubicBezTo>
                <a:cubicBezTo>
                  <a:pt x="6337" y="5149"/>
                  <a:pt x="7102" y="3838"/>
                  <a:pt x="6883" y="2527"/>
                </a:cubicBezTo>
                <a:cubicBezTo>
                  <a:pt x="6657" y="1090"/>
                  <a:pt x="5217" y="1"/>
                  <a:pt x="37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subTitle"/>
          </p:nvPr>
        </p:nvSpPr>
        <p:spPr>
          <a:xfrm>
            <a:off x="4645094" y="2666843"/>
            <a:ext cx="34200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" name="Google Shape;47;p5"/>
          <p:cNvSpPr txBox="1"/>
          <p:nvPr>
            <p:ph idx="2" type="subTitle"/>
          </p:nvPr>
        </p:nvSpPr>
        <p:spPr>
          <a:xfrm>
            <a:off x="1078906" y="2666843"/>
            <a:ext cx="34224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" name="Google Shape;48;p5"/>
          <p:cNvSpPr txBox="1"/>
          <p:nvPr>
            <p:ph idx="3" type="subTitle"/>
          </p:nvPr>
        </p:nvSpPr>
        <p:spPr>
          <a:xfrm>
            <a:off x="4645094" y="2394463"/>
            <a:ext cx="34200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4" type="subTitle"/>
          </p:nvPr>
        </p:nvSpPr>
        <p:spPr>
          <a:xfrm>
            <a:off x="1078906" y="2394463"/>
            <a:ext cx="34224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>
            <a:off x="162225" y="-501450"/>
            <a:ext cx="4217933" cy="1119650"/>
          </a:xfrm>
          <a:custGeom>
            <a:rect b="b" l="l" r="r" t="t"/>
            <a:pathLst>
              <a:path extrusionOk="0" h="44786" w="190297">
                <a:moveTo>
                  <a:pt x="35414" y="2359"/>
                </a:moveTo>
                <a:cubicBezTo>
                  <a:pt x="22042" y="5309"/>
                  <a:pt x="6016" y="11504"/>
                  <a:pt x="1788" y="18288"/>
                </a:cubicBezTo>
                <a:cubicBezTo>
                  <a:pt x="-2440" y="25072"/>
                  <a:pt x="1493" y="39231"/>
                  <a:pt x="10047" y="43065"/>
                </a:cubicBezTo>
                <a:cubicBezTo>
                  <a:pt x="18601" y="46900"/>
                  <a:pt x="38462" y="42967"/>
                  <a:pt x="53112" y="41295"/>
                </a:cubicBezTo>
                <a:cubicBezTo>
                  <a:pt x="67762" y="39624"/>
                  <a:pt x="80545" y="33823"/>
                  <a:pt x="97948" y="33036"/>
                </a:cubicBezTo>
                <a:cubicBezTo>
                  <a:pt x="115351" y="32250"/>
                  <a:pt x="143864" y="35888"/>
                  <a:pt x="157531" y="36576"/>
                </a:cubicBezTo>
                <a:cubicBezTo>
                  <a:pt x="171198" y="37264"/>
                  <a:pt x="174541" y="38346"/>
                  <a:pt x="179949" y="37166"/>
                </a:cubicBezTo>
                <a:cubicBezTo>
                  <a:pt x="185357" y="35986"/>
                  <a:pt x="189092" y="33232"/>
                  <a:pt x="189977" y="29496"/>
                </a:cubicBezTo>
                <a:cubicBezTo>
                  <a:pt x="190862" y="25760"/>
                  <a:pt x="189781" y="18681"/>
                  <a:pt x="185258" y="14748"/>
                </a:cubicBezTo>
                <a:cubicBezTo>
                  <a:pt x="180735" y="10815"/>
                  <a:pt x="180047" y="8259"/>
                  <a:pt x="162840" y="5899"/>
                </a:cubicBezTo>
                <a:cubicBezTo>
                  <a:pt x="145634" y="3539"/>
                  <a:pt x="103257" y="1180"/>
                  <a:pt x="82019" y="590"/>
                </a:cubicBezTo>
                <a:cubicBezTo>
                  <a:pt x="60781" y="0"/>
                  <a:pt x="48786" y="-591"/>
                  <a:pt x="35414" y="23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2" name="Google Shape;52;p6"/>
          <p:cNvSpPr/>
          <p:nvPr/>
        </p:nvSpPr>
        <p:spPr>
          <a:xfrm>
            <a:off x="-368734" y="-587526"/>
            <a:ext cx="1868650" cy="2105825"/>
          </a:xfrm>
          <a:custGeom>
            <a:rect b="b" l="l" r="r" t="t"/>
            <a:pathLst>
              <a:path extrusionOk="0" h="84233" w="74746">
                <a:moveTo>
                  <a:pt x="34217" y="493"/>
                </a:moveTo>
                <a:cubicBezTo>
                  <a:pt x="43951" y="-97"/>
                  <a:pt x="59977" y="-982"/>
                  <a:pt x="66663" y="3442"/>
                </a:cubicBezTo>
                <a:cubicBezTo>
                  <a:pt x="73349" y="7867"/>
                  <a:pt x="75808" y="21141"/>
                  <a:pt x="74333" y="27040"/>
                </a:cubicBezTo>
                <a:cubicBezTo>
                  <a:pt x="72858" y="32940"/>
                  <a:pt x="64008" y="36283"/>
                  <a:pt x="57814" y="38839"/>
                </a:cubicBezTo>
                <a:cubicBezTo>
                  <a:pt x="51620" y="41395"/>
                  <a:pt x="40707" y="36675"/>
                  <a:pt x="37167" y="42378"/>
                </a:cubicBezTo>
                <a:cubicBezTo>
                  <a:pt x="33628" y="48081"/>
                  <a:pt x="38642" y="66271"/>
                  <a:pt x="36577" y="73055"/>
                </a:cubicBezTo>
                <a:cubicBezTo>
                  <a:pt x="34512" y="79839"/>
                  <a:pt x="29694" y="81511"/>
                  <a:pt x="24778" y="83084"/>
                </a:cubicBezTo>
                <a:cubicBezTo>
                  <a:pt x="19862" y="84657"/>
                  <a:pt x="11210" y="84756"/>
                  <a:pt x="7080" y="82494"/>
                </a:cubicBezTo>
                <a:cubicBezTo>
                  <a:pt x="2951" y="80233"/>
                  <a:pt x="99" y="79151"/>
                  <a:pt x="1" y="69515"/>
                </a:cubicBezTo>
                <a:cubicBezTo>
                  <a:pt x="-97" y="59879"/>
                  <a:pt x="5114" y="35102"/>
                  <a:pt x="6490" y="24680"/>
                </a:cubicBezTo>
                <a:cubicBezTo>
                  <a:pt x="7867" y="14258"/>
                  <a:pt x="3639" y="11013"/>
                  <a:pt x="8260" y="6982"/>
                </a:cubicBezTo>
                <a:cubicBezTo>
                  <a:pt x="12881" y="2951"/>
                  <a:pt x="24483" y="1083"/>
                  <a:pt x="34217" y="49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53" name="Google Shape;53;p6"/>
          <p:cNvSpPr/>
          <p:nvPr/>
        </p:nvSpPr>
        <p:spPr>
          <a:xfrm rot="-143743">
            <a:off x="8535524" y="1746683"/>
            <a:ext cx="1256667" cy="3873174"/>
          </a:xfrm>
          <a:custGeom>
            <a:rect b="b" l="l" r="r" t="t"/>
            <a:pathLst>
              <a:path extrusionOk="0" h="154931" w="50268">
                <a:moveTo>
                  <a:pt x="47347" y="78205"/>
                </a:moveTo>
                <a:cubicBezTo>
                  <a:pt x="46659" y="99246"/>
                  <a:pt x="47151" y="127169"/>
                  <a:pt x="44988" y="139558"/>
                </a:cubicBezTo>
                <a:cubicBezTo>
                  <a:pt x="42825" y="151947"/>
                  <a:pt x="39482" y="150276"/>
                  <a:pt x="34369" y="152537"/>
                </a:cubicBezTo>
                <a:cubicBezTo>
                  <a:pt x="29256" y="154799"/>
                  <a:pt x="19621" y="156273"/>
                  <a:pt x="14311" y="153127"/>
                </a:cubicBezTo>
                <a:cubicBezTo>
                  <a:pt x="9002" y="149981"/>
                  <a:pt x="4773" y="142410"/>
                  <a:pt x="2512" y="133659"/>
                </a:cubicBezTo>
                <a:cubicBezTo>
                  <a:pt x="251" y="124908"/>
                  <a:pt x="-830" y="112716"/>
                  <a:pt x="743" y="100622"/>
                </a:cubicBezTo>
                <a:cubicBezTo>
                  <a:pt x="2316" y="88528"/>
                  <a:pt x="8805" y="71912"/>
                  <a:pt x="11951" y="61097"/>
                </a:cubicBezTo>
                <a:cubicBezTo>
                  <a:pt x="15097" y="50282"/>
                  <a:pt x="20408" y="42908"/>
                  <a:pt x="19621" y="35730"/>
                </a:cubicBezTo>
                <a:cubicBezTo>
                  <a:pt x="18835" y="28552"/>
                  <a:pt x="8510" y="23144"/>
                  <a:pt x="7232" y="18031"/>
                </a:cubicBezTo>
                <a:cubicBezTo>
                  <a:pt x="5954" y="12918"/>
                  <a:pt x="8411" y="8003"/>
                  <a:pt x="11951" y="5053"/>
                </a:cubicBezTo>
                <a:cubicBezTo>
                  <a:pt x="15491" y="2103"/>
                  <a:pt x="22276" y="-1043"/>
                  <a:pt x="28470" y="333"/>
                </a:cubicBezTo>
                <a:cubicBezTo>
                  <a:pt x="34664" y="1710"/>
                  <a:pt x="45971" y="333"/>
                  <a:pt x="49117" y="13312"/>
                </a:cubicBezTo>
                <a:cubicBezTo>
                  <a:pt x="52263" y="26291"/>
                  <a:pt x="48035" y="57164"/>
                  <a:pt x="47347" y="78205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Google Shape;54;p6"/>
          <p:cNvSpPr/>
          <p:nvPr/>
        </p:nvSpPr>
        <p:spPr>
          <a:xfrm rot="10466703">
            <a:off x="193745" y="1540207"/>
            <a:ext cx="177549" cy="184199"/>
          </a:xfrm>
          <a:custGeom>
            <a:rect b="b" l="l" r="r" t="t"/>
            <a:pathLst>
              <a:path extrusionOk="0" h="7368" w="7102">
                <a:moveTo>
                  <a:pt x="3775" y="1"/>
                </a:moveTo>
                <a:cubicBezTo>
                  <a:pt x="3682" y="1"/>
                  <a:pt x="3589" y="5"/>
                  <a:pt x="3496" y="14"/>
                </a:cubicBezTo>
                <a:cubicBezTo>
                  <a:pt x="1945" y="167"/>
                  <a:pt x="634" y="1435"/>
                  <a:pt x="284" y="2964"/>
                </a:cubicBezTo>
                <a:cubicBezTo>
                  <a:pt x="0" y="4144"/>
                  <a:pt x="284" y="6460"/>
                  <a:pt x="1442" y="7160"/>
                </a:cubicBezTo>
                <a:cubicBezTo>
                  <a:pt x="1696" y="7305"/>
                  <a:pt x="1976" y="7367"/>
                  <a:pt x="2269" y="7367"/>
                </a:cubicBezTo>
                <a:cubicBezTo>
                  <a:pt x="3337" y="7367"/>
                  <a:pt x="4572" y="6546"/>
                  <a:pt x="5310" y="5980"/>
                </a:cubicBezTo>
                <a:cubicBezTo>
                  <a:pt x="6337" y="5149"/>
                  <a:pt x="7102" y="3838"/>
                  <a:pt x="6883" y="2527"/>
                </a:cubicBezTo>
                <a:cubicBezTo>
                  <a:pt x="6657" y="1090"/>
                  <a:pt x="5217" y="1"/>
                  <a:pt x="37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/>
          <p:nvPr/>
        </p:nvSpPr>
        <p:spPr>
          <a:xfrm rot="1263053">
            <a:off x="178946" y="1748406"/>
            <a:ext cx="109240" cy="113331"/>
          </a:xfrm>
          <a:custGeom>
            <a:rect b="b" l="l" r="r" t="t"/>
            <a:pathLst>
              <a:path extrusionOk="0" h="7368" w="7102">
                <a:moveTo>
                  <a:pt x="3775" y="1"/>
                </a:moveTo>
                <a:cubicBezTo>
                  <a:pt x="3682" y="1"/>
                  <a:pt x="3589" y="5"/>
                  <a:pt x="3496" y="14"/>
                </a:cubicBezTo>
                <a:cubicBezTo>
                  <a:pt x="1945" y="167"/>
                  <a:pt x="634" y="1435"/>
                  <a:pt x="284" y="2964"/>
                </a:cubicBezTo>
                <a:cubicBezTo>
                  <a:pt x="0" y="4144"/>
                  <a:pt x="284" y="6460"/>
                  <a:pt x="1442" y="7160"/>
                </a:cubicBezTo>
                <a:cubicBezTo>
                  <a:pt x="1696" y="7305"/>
                  <a:pt x="1976" y="7367"/>
                  <a:pt x="2269" y="7367"/>
                </a:cubicBezTo>
                <a:cubicBezTo>
                  <a:pt x="3337" y="7367"/>
                  <a:pt x="4572" y="6546"/>
                  <a:pt x="5310" y="5980"/>
                </a:cubicBezTo>
                <a:cubicBezTo>
                  <a:pt x="6337" y="5149"/>
                  <a:pt x="7102" y="3838"/>
                  <a:pt x="6883" y="2527"/>
                </a:cubicBezTo>
                <a:cubicBezTo>
                  <a:pt x="6657" y="1090"/>
                  <a:pt x="5217" y="1"/>
                  <a:pt x="37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6"/>
          <p:cNvSpPr/>
          <p:nvPr/>
        </p:nvSpPr>
        <p:spPr>
          <a:xfrm rot="-752434">
            <a:off x="7939682" y="57307"/>
            <a:ext cx="586017" cy="530102"/>
          </a:xfrm>
          <a:custGeom>
            <a:rect b="b" l="l" r="r" t="t"/>
            <a:pathLst>
              <a:path extrusionOk="0" h="20070" w="22187">
                <a:moveTo>
                  <a:pt x="11421" y="1"/>
                </a:moveTo>
                <a:cubicBezTo>
                  <a:pt x="10690" y="1"/>
                  <a:pt x="9992" y="357"/>
                  <a:pt x="9695" y="1187"/>
                </a:cubicBezTo>
                <a:cubicBezTo>
                  <a:pt x="8996" y="3044"/>
                  <a:pt x="9018" y="5273"/>
                  <a:pt x="9084" y="7371"/>
                </a:cubicBezTo>
                <a:cubicBezTo>
                  <a:pt x="7052" y="7218"/>
                  <a:pt x="5063" y="6912"/>
                  <a:pt x="3053" y="6890"/>
                </a:cubicBezTo>
                <a:cubicBezTo>
                  <a:pt x="3046" y="6890"/>
                  <a:pt x="3040" y="6890"/>
                  <a:pt x="3033" y="6890"/>
                </a:cubicBezTo>
                <a:cubicBezTo>
                  <a:pt x="776" y="6890"/>
                  <a:pt x="0" y="10607"/>
                  <a:pt x="2201" y="11348"/>
                </a:cubicBezTo>
                <a:cubicBezTo>
                  <a:pt x="4408" y="12069"/>
                  <a:pt x="6789" y="12375"/>
                  <a:pt x="9105" y="12615"/>
                </a:cubicBezTo>
                <a:lnTo>
                  <a:pt x="9105" y="14145"/>
                </a:lnTo>
                <a:cubicBezTo>
                  <a:pt x="9105" y="15543"/>
                  <a:pt x="8953" y="17094"/>
                  <a:pt x="9368" y="18449"/>
                </a:cubicBezTo>
                <a:cubicBezTo>
                  <a:pt x="9715" y="19546"/>
                  <a:pt x="10664" y="20070"/>
                  <a:pt x="11639" y="20070"/>
                </a:cubicBezTo>
                <a:cubicBezTo>
                  <a:pt x="12568" y="20070"/>
                  <a:pt x="13521" y="19595"/>
                  <a:pt x="14000" y="18690"/>
                </a:cubicBezTo>
                <a:cubicBezTo>
                  <a:pt x="14634" y="17488"/>
                  <a:pt x="14350" y="15980"/>
                  <a:pt x="14328" y="14691"/>
                </a:cubicBezTo>
                <a:cubicBezTo>
                  <a:pt x="14328" y="14145"/>
                  <a:pt x="14306" y="13576"/>
                  <a:pt x="14306" y="13030"/>
                </a:cubicBezTo>
                <a:lnTo>
                  <a:pt x="14306" y="13030"/>
                </a:lnTo>
                <a:cubicBezTo>
                  <a:pt x="14972" y="13052"/>
                  <a:pt x="15639" y="13063"/>
                  <a:pt x="16305" y="13063"/>
                </a:cubicBezTo>
                <a:cubicBezTo>
                  <a:pt x="16972" y="13063"/>
                  <a:pt x="17638" y="13052"/>
                  <a:pt x="18305" y="13030"/>
                </a:cubicBezTo>
                <a:cubicBezTo>
                  <a:pt x="22187" y="12828"/>
                  <a:pt x="21204" y="7256"/>
                  <a:pt x="18335" y="7256"/>
                </a:cubicBezTo>
                <a:cubicBezTo>
                  <a:pt x="18104" y="7256"/>
                  <a:pt x="17860" y="7292"/>
                  <a:pt x="17605" y="7371"/>
                </a:cubicBezTo>
                <a:cubicBezTo>
                  <a:pt x="16469" y="7414"/>
                  <a:pt x="15333" y="7436"/>
                  <a:pt x="14197" y="7458"/>
                </a:cubicBezTo>
                <a:cubicBezTo>
                  <a:pt x="14175" y="6912"/>
                  <a:pt x="14131" y="6387"/>
                  <a:pt x="14109" y="5841"/>
                </a:cubicBezTo>
                <a:cubicBezTo>
                  <a:pt x="14066" y="4355"/>
                  <a:pt x="14131" y="2782"/>
                  <a:pt x="13563" y="1362"/>
                </a:cubicBezTo>
                <a:cubicBezTo>
                  <a:pt x="13240" y="524"/>
                  <a:pt x="12307" y="1"/>
                  <a:pt x="114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6"/>
          <p:cNvSpPr/>
          <p:nvPr/>
        </p:nvSpPr>
        <p:spPr>
          <a:xfrm rot="452790">
            <a:off x="8441570" y="650765"/>
            <a:ext cx="466697" cy="422166"/>
          </a:xfrm>
          <a:custGeom>
            <a:rect b="b" l="l" r="r" t="t"/>
            <a:pathLst>
              <a:path extrusionOk="0" h="20070" w="22187">
                <a:moveTo>
                  <a:pt x="11421" y="1"/>
                </a:moveTo>
                <a:cubicBezTo>
                  <a:pt x="10690" y="1"/>
                  <a:pt x="9992" y="357"/>
                  <a:pt x="9695" y="1187"/>
                </a:cubicBezTo>
                <a:cubicBezTo>
                  <a:pt x="8996" y="3044"/>
                  <a:pt x="9018" y="5273"/>
                  <a:pt x="9084" y="7371"/>
                </a:cubicBezTo>
                <a:cubicBezTo>
                  <a:pt x="7052" y="7218"/>
                  <a:pt x="5063" y="6912"/>
                  <a:pt x="3053" y="6890"/>
                </a:cubicBezTo>
                <a:cubicBezTo>
                  <a:pt x="3046" y="6890"/>
                  <a:pt x="3040" y="6890"/>
                  <a:pt x="3033" y="6890"/>
                </a:cubicBezTo>
                <a:cubicBezTo>
                  <a:pt x="776" y="6890"/>
                  <a:pt x="0" y="10607"/>
                  <a:pt x="2201" y="11348"/>
                </a:cubicBezTo>
                <a:cubicBezTo>
                  <a:pt x="4408" y="12069"/>
                  <a:pt x="6789" y="12375"/>
                  <a:pt x="9105" y="12615"/>
                </a:cubicBezTo>
                <a:lnTo>
                  <a:pt x="9105" y="14145"/>
                </a:lnTo>
                <a:cubicBezTo>
                  <a:pt x="9105" y="15543"/>
                  <a:pt x="8953" y="17094"/>
                  <a:pt x="9368" y="18449"/>
                </a:cubicBezTo>
                <a:cubicBezTo>
                  <a:pt x="9715" y="19546"/>
                  <a:pt x="10664" y="20070"/>
                  <a:pt x="11639" y="20070"/>
                </a:cubicBezTo>
                <a:cubicBezTo>
                  <a:pt x="12568" y="20070"/>
                  <a:pt x="13521" y="19595"/>
                  <a:pt x="14000" y="18690"/>
                </a:cubicBezTo>
                <a:cubicBezTo>
                  <a:pt x="14634" y="17488"/>
                  <a:pt x="14350" y="15980"/>
                  <a:pt x="14328" y="14691"/>
                </a:cubicBezTo>
                <a:cubicBezTo>
                  <a:pt x="14328" y="14145"/>
                  <a:pt x="14306" y="13576"/>
                  <a:pt x="14306" y="13030"/>
                </a:cubicBezTo>
                <a:lnTo>
                  <a:pt x="14306" y="13030"/>
                </a:lnTo>
                <a:cubicBezTo>
                  <a:pt x="14972" y="13052"/>
                  <a:pt x="15639" y="13063"/>
                  <a:pt x="16305" y="13063"/>
                </a:cubicBezTo>
                <a:cubicBezTo>
                  <a:pt x="16972" y="13063"/>
                  <a:pt x="17638" y="13052"/>
                  <a:pt x="18305" y="13030"/>
                </a:cubicBezTo>
                <a:cubicBezTo>
                  <a:pt x="22187" y="12828"/>
                  <a:pt x="21204" y="7256"/>
                  <a:pt x="18335" y="7256"/>
                </a:cubicBezTo>
                <a:cubicBezTo>
                  <a:pt x="18104" y="7256"/>
                  <a:pt x="17860" y="7292"/>
                  <a:pt x="17605" y="7371"/>
                </a:cubicBezTo>
                <a:cubicBezTo>
                  <a:pt x="16469" y="7414"/>
                  <a:pt x="15333" y="7436"/>
                  <a:pt x="14197" y="7458"/>
                </a:cubicBezTo>
                <a:cubicBezTo>
                  <a:pt x="14175" y="6912"/>
                  <a:pt x="14131" y="6387"/>
                  <a:pt x="14109" y="5841"/>
                </a:cubicBezTo>
                <a:cubicBezTo>
                  <a:pt x="14066" y="4355"/>
                  <a:pt x="14131" y="2782"/>
                  <a:pt x="13563" y="1362"/>
                </a:cubicBezTo>
                <a:cubicBezTo>
                  <a:pt x="13240" y="524"/>
                  <a:pt x="12307" y="1"/>
                  <a:pt x="114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"/>
          <p:cNvSpPr/>
          <p:nvPr/>
        </p:nvSpPr>
        <p:spPr>
          <a:xfrm flipH="1" rot="-7378677">
            <a:off x="-1049544" y="4153611"/>
            <a:ext cx="1987294" cy="1046860"/>
          </a:xfrm>
          <a:custGeom>
            <a:rect b="b" l="l" r="r" t="t"/>
            <a:pathLst>
              <a:path extrusionOk="0" fill="none" h="26244" w="49820">
                <a:moveTo>
                  <a:pt x="0" y="4523"/>
                </a:moveTo>
                <a:cubicBezTo>
                  <a:pt x="4305" y="10926"/>
                  <a:pt x="12127" y="14815"/>
                  <a:pt x="19819" y="14400"/>
                </a:cubicBezTo>
                <a:cubicBezTo>
                  <a:pt x="21021" y="14356"/>
                  <a:pt x="22266" y="14159"/>
                  <a:pt x="23249" y="13482"/>
                </a:cubicBezTo>
                <a:cubicBezTo>
                  <a:pt x="24233" y="12805"/>
                  <a:pt x="24823" y="11450"/>
                  <a:pt x="24364" y="10357"/>
                </a:cubicBezTo>
                <a:cubicBezTo>
                  <a:pt x="23927" y="9330"/>
                  <a:pt x="22659" y="8828"/>
                  <a:pt x="21545" y="8828"/>
                </a:cubicBezTo>
                <a:cubicBezTo>
                  <a:pt x="18398" y="8784"/>
                  <a:pt x="15645" y="11734"/>
                  <a:pt x="15623" y="14881"/>
                </a:cubicBezTo>
                <a:cubicBezTo>
                  <a:pt x="15558" y="18005"/>
                  <a:pt x="17961" y="20911"/>
                  <a:pt x="20999" y="21807"/>
                </a:cubicBezTo>
                <a:cubicBezTo>
                  <a:pt x="24014" y="22681"/>
                  <a:pt x="27401" y="21698"/>
                  <a:pt x="29739" y="19622"/>
                </a:cubicBezTo>
                <a:cubicBezTo>
                  <a:pt x="30613" y="18857"/>
                  <a:pt x="31400" y="17656"/>
                  <a:pt x="30941" y="16585"/>
                </a:cubicBezTo>
                <a:cubicBezTo>
                  <a:pt x="30679" y="15973"/>
                  <a:pt x="30023" y="15558"/>
                  <a:pt x="29368" y="15383"/>
                </a:cubicBezTo>
                <a:cubicBezTo>
                  <a:pt x="26461" y="14618"/>
                  <a:pt x="23577" y="17830"/>
                  <a:pt x="24058" y="20802"/>
                </a:cubicBezTo>
                <a:cubicBezTo>
                  <a:pt x="24560" y="23752"/>
                  <a:pt x="27532" y="25850"/>
                  <a:pt x="30504" y="26046"/>
                </a:cubicBezTo>
                <a:cubicBezTo>
                  <a:pt x="33476" y="26243"/>
                  <a:pt x="36382" y="24932"/>
                  <a:pt x="38807" y="23140"/>
                </a:cubicBezTo>
                <a:cubicBezTo>
                  <a:pt x="45909" y="17983"/>
                  <a:pt x="49820" y="8719"/>
                  <a:pt x="48531" y="0"/>
                </a:cubicBezTo>
              </a:path>
            </a:pathLst>
          </a:custGeom>
          <a:noFill/>
          <a:ln cap="flat" cmpd="sng" w="20750">
            <a:solidFill>
              <a:schemeClr val="dk1"/>
            </a:solidFill>
            <a:prstDash val="solid"/>
            <a:miter lim="2185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/>
          <p:nvPr/>
        </p:nvSpPr>
        <p:spPr>
          <a:xfrm flipH="1" rot="-5786881">
            <a:off x="241007" y="-876401"/>
            <a:ext cx="791764" cy="2125718"/>
          </a:xfrm>
          <a:custGeom>
            <a:rect b="b" l="l" r="r" t="t"/>
            <a:pathLst>
              <a:path extrusionOk="0" h="118767" w="44237">
                <a:moveTo>
                  <a:pt x="1565" y="10391"/>
                </a:moveTo>
                <a:cubicBezTo>
                  <a:pt x="6088" y="-31"/>
                  <a:pt x="25163" y="-1604"/>
                  <a:pt x="32242" y="1542"/>
                </a:cubicBezTo>
                <a:cubicBezTo>
                  <a:pt x="39321" y="4688"/>
                  <a:pt x="43254" y="18650"/>
                  <a:pt x="44041" y="29269"/>
                </a:cubicBezTo>
                <a:cubicBezTo>
                  <a:pt x="44828" y="39888"/>
                  <a:pt x="37552" y="54145"/>
                  <a:pt x="36962" y="65255"/>
                </a:cubicBezTo>
                <a:cubicBezTo>
                  <a:pt x="36372" y="76366"/>
                  <a:pt x="40108" y="88066"/>
                  <a:pt x="40501" y="95932"/>
                </a:cubicBezTo>
                <a:cubicBezTo>
                  <a:pt x="40894" y="103798"/>
                  <a:pt x="42762" y="108714"/>
                  <a:pt x="39321" y="112450"/>
                </a:cubicBezTo>
                <a:cubicBezTo>
                  <a:pt x="35880" y="116186"/>
                  <a:pt x="24671" y="119824"/>
                  <a:pt x="19853" y="118349"/>
                </a:cubicBezTo>
                <a:cubicBezTo>
                  <a:pt x="15035" y="116874"/>
                  <a:pt x="12873" y="112647"/>
                  <a:pt x="10415" y="103601"/>
                </a:cubicBezTo>
                <a:cubicBezTo>
                  <a:pt x="7957" y="94555"/>
                  <a:pt x="6580" y="79610"/>
                  <a:pt x="5105" y="64075"/>
                </a:cubicBezTo>
                <a:cubicBezTo>
                  <a:pt x="3630" y="48540"/>
                  <a:pt x="-2958" y="20813"/>
                  <a:pt x="1565" y="1039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2" name="Google Shape;62;p7"/>
          <p:cNvSpPr/>
          <p:nvPr/>
        </p:nvSpPr>
        <p:spPr>
          <a:xfrm>
            <a:off x="7811761" y="2127486"/>
            <a:ext cx="2220900" cy="3657800"/>
          </a:xfrm>
          <a:custGeom>
            <a:rect b="b" l="l" r="r" t="t"/>
            <a:pathLst>
              <a:path extrusionOk="0" h="146312" w="88836">
                <a:moveTo>
                  <a:pt x="77503" y="5162"/>
                </a:moveTo>
                <a:cubicBezTo>
                  <a:pt x="70424" y="-2999"/>
                  <a:pt x="54360" y="-147"/>
                  <a:pt x="46237" y="4572"/>
                </a:cubicBezTo>
                <a:cubicBezTo>
                  <a:pt x="38114" y="9291"/>
                  <a:pt x="30734" y="19320"/>
                  <a:pt x="28767" y="33478"/>
                </a:cubicBezTo>
                <a:cubicBezTo>
                  <a:pt x="26801" y="47637"/>
                  <a:pt x="35361" y="78117"/>
                  <a:pt x="34438" y="89523"/>
                </a:cubicBezTo>
                <a:cubicBezTo>
                  <a:pt x="33515" y="100929"/>
                  <a:pt x="28735" y="97979"/>
                  <a:pt x="23229" y="101912"/>
                </a:cubicBezTo>
                <a:cubicBezTo>
                  <a:pt x="17723" y="105845"/>
                  <a:pt x="4450" y="107123"/>
                  <a:pt x="1402" y="113121"/>
                </a:cubicBezTo>
                <a:cubicBezTo>
                  <a:pt x="-1646" y="119119"/>
                  <a:pt x="615" y="132392"/>
                  <a:pt x="4941" y="137898"/>
                </a:cubicBezTo>
                <a:cubicBezTo>
                  <a:pt x="9267" y="143404"/>
                  <a:pt x="17625" y="145567"/>
                  <a:pt x="27359" y="146157"/>
                </a:cubicBezTo>
                <a:cubicBezTo>
                  <a:pt x="37093" y="146747"/>
                  <a:pt x="54201" y="145763"/>
                  <a:pt x="63345" y="141437"/>
                </a:cubicBezTo>
                <a:cubicBezTo>
                  <a:pt x="72489" y="137111"/>
                  <a:pt x="77995" y="134850"/>
                  <a:pt x="82223" y="120200"/>
                </a:cubicBezTo>
                <a:cubicBezTo>
                  <a:pt x="86451" y="105550"/>
                  <a:pt x="89499" y="72710"/>
                  <a:pt x="88712" y="53537"/>
                </a:cubicBezTo>
                <a:cubicBezTo>
                  <a:pt x="87925" y="34364"/>
                  <a:pt x="84582" y="13323"/>
                  <a:pt x="77503" y="516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3" name="Google Shape;63;p7"/>
          <p:cNvSpPr/>
          <p:nvPr/>
        </p:nvSpPr>
        <p:spPr>
          <a:xfrm>
            <a:off x="8538993" y="1263372"/>
            <a:ext cx="1415300" cy="1286575"/>
          </a:xfrm>
          <a:custGeom>
            <a:rect b="b" l="l" r="r" t="t"/>
            <a:pathLst>
              <a:path extrusionOk="0" h="51463" w="56612">
                <a:moveTo>
                  <a:pt x="18890" y="3751"/>
                </a:moveTo>
                <a:cubicBezTo>
                  <a:pt x="12696" y="6996"/>
                  <a:pt x="2667" y="13879"/>
                  <a:pt x="602" y="20270"/>
                </a:cubicBezTo>
                <a:cubicBezTo>
                  <a:pt x="-1463" y="26661"/>
                  <a:pt x="3355" y="36984"/>
                  <a:pt x="6501" y="42097"/>
                </a:cubicBezTo>
                <a:cubicBezTo>
                  <a:pt x="9647" y="47210"/>
                  <a:pt x="13777" y="49963"/>
                  <a:pt x="19480" y="50946"/>
                </a:cubicBezTo>
                <a:cubicBezTo>
                  <a:pt x="25183" y="51929"/>
                  <a:pt x="35114" y="51045"/>
                  <a:pt x="40718" y="47997"/>
                </a:cubicBezTo>
                <a:cubicBezTo>
                  <a:pt x="46322" y="44949"/>
                  <a:pt x="50648" y="38263"/>
                  <a:pt x="53106" y="32658"/>
                </a:cubicBezTo>
                <a:cubicBezTo>
                  <a:pt x="55564" y="27054"/>
                  <a:pt x="58022" y="19679"/>
                  <a:pt x="55466" y="14370"/>
                </a:cubicBezTo>
                <a:cubicBezTo>
                  <a:pt x="52910" y="9061"/>
                  <a:pt x="43864" y="2572"/>
                  <a:pt x="37768" y="802"/>
                </a:cubicBezTo>
                <a:cubicBezTo>
                  <a:pt x="31672" y="-968"/>
                  <a:pt x="25084" y="506"/>
                  <a:pt x="18890" y="375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64" name="Google Shape;64;p7"/>
          <p:cNvSpPr/>
          <p:nvPr/>
        </p:nvSpPr>
        <p:spPr>
          <a:xfrm rot="10466703">
            <a:off x="8664834" y="1157179"/>
            <a:ext cx="177549" cy="184199"/>
          </a:xfrm>
          <a:custGeom>
            <a:rect b="b" l="l" r="r" t="t"/>
            <a:pathLst>
              <a:path extrusionOk="0" h="7368" w="7102">
                <a:moveTo>
                  <a:pt x="3775" y="1"/>
                </a:moveTo>
                <a:cubicBezTo>
                  <a:pt x="3682" y="1"/>
                  <a:pt x="3589" y="5"/>
                  <a:pt x="3496" y="14"/>
                </a:cubicBezTo>
                <a:cubicBezTo>
                  <a:pt x="1945" y="167"/>
                  <a:pt x="634" y="1435"/>
                  <a:pt x="284" y="2964"/>
                </a:cubicBezTo>
                <a:cubicBezTo>
                  <a:pt x="0" y="4144"/>
                  <a:pt x="284" y="6460"/>
                  <a:pt x="1442" y="7160"/>
                </a:cubicBezTo>
                <a:cubicBezTo>
                  <a:pt x="1696" y="7305"/>
                  <a:pt x="1976" y="7367"/>
                  <a:pt x="2269" y="7367"/>
                </a:cubicBezTo>
                <a:cubicBezTo>
                  <a:pt x="3337" y="7367"/>
                  <a:pt x="4572" y="6546"/>
                  <a:pt x="5310" y="5980"/>
                </a:cubicBezTo>
                <a:cubicBezTo>
                  <a:pt x="6337" y="5149"/>
                  <a:pt x="7102" y="3838"/>
                  <a:pt x="6883" y="2527"/>
                </a:cubicBezTo>
                <a:cubicBezTo>
                  <a:pt x="6657" y="1090"/>
                  <a:pt x="5217" y="1"/>
                  <a:pt x="37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7"/>
          <p:cNvSpPr/>
          <p:nvPr/>
        </p:nvSpPr>
        <p:spPr>
          <a:xfrm rot="1263053">
            <a:off x="8867573" y="954903"/>
            <a:ext cx="109240" cy="113331"/>
          </a:xfrm>
          <a:custGeom>
            <a:rect b="b" l="l" r="r" t="t"/>
            <a:pathLst>
              <a:path extrusionOk="0" h="7368" w="7102">
                <a:moveTo>
                  <a:pt x="3775" y="1"/>
                </a:moveTo>
                <a:cubicBezTo>
                  <a:pt x="3682" y="1"/>
                  <a:pt x="3589" y="5"/>
                  <a:pt x="3496" y="14"/>
                </a:cubicBezTo>
                <a:cubicBezTo>
                  <a:pt x="1945" y="167"/>
                  <a:pt x="634" y="1435"/>
                  <a:pt x="284" y="2964"/>
                </a:cubicBezTo>
                <a:cubicBezTo>
                  <a:pt x="0" y="4144"/>
                  <a:pt x="284" y="6460"/>
                  <a:pt x="1442" y="7160"/>
                </a:cubicBezTo>
                <a:cubicBezTo>
                  <a:pt x="1696" y="7305"/>
                  <a:pt x="1976" y="7367"/>
                  <a:pt x="2269" y="7367"/>
                </a:cubicBezTo>
                <a:cubicBezTo>
                  <a:pt x="3337" y="7367"/>
                  <a:pt x="4572" y="6546"/>
                  <a:pt x="5310" y="5980"/>
                </a:cubicBezTo>
                <a:cubicBezTo>
                  <a:pt x="6337" y="5149"/>
                  <a:pt x="7102" y="3838"/>
                  <a:pt x="6883" y="2527"/>
                </a:cubicBezTo>
                <a:cubicBezTo>
                  <a:pt x="6657" y="1090"/>
                  <a:pt x="5217" y="1"/>
                  <a:pt x="37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7"/>
          <p:cNvSpPr/>
          <p:nvPr/>
        </p:nvSpPr>
        <p:spPr>
          <a:xfrm>
            <a:off x="-463700" y="2127476"/>
            <a:ext cx="964821" cy="2845345"/>
          </a:xfrm>
          <a:custGeom>
            <a:rect b="b" l="l" r="r" t="t"/>
            <a:pathLst>
              <a:path extrusionOk="0" h="129658" w="58078">
                <a:moveTo>
                  <a:pt x="1840" y="9593"/>
                </a:moveTo>
                <a:cubicBezTo>
                  <a:pt x="6166" y="4185"/>
                  <a:pt x="20423" y="-1812"/>
                  <a:pt x="28977" y="744"/>
                </a:cubicBezTo>
                <a:cubicBezTo>
                  <a:pt x="37531" y="3301"/>
                  <a:pt x="48446" y="12838"/>
                  <a:pt x="53165" y="24932"/>
                </a:cubicBezTo>
                <a:cubicBezTo>
                  <a:pt x="57885" y="37026"/>
                  <a:pt x="58966" y="58754"/>
                  <a:pt x="57294" y="73306"/>
                </a:cubicBezTo>
                <a:cubicBezTo>
                  <a:pt x="55623" y="87858"/>
                  <a:pt x="49429" y="102901"/>
                  <a:pt x="43136" y="112242"/>
                </a:cubicBezTo>
                <a:cubicBezTo>
                  <a:pt x="36843" y="121583"/>
                  <a:pt x="25929" y="131317"/>
                  <a:pt x="19538" y="129350"/>
                </a:cubicBezTo>
                <a:cubicBezTo>
                  <a:pt x="13147" y="127384"/>
                  <a:pt x="7543" y="116470"/>
                  <a:pt x="4790" y="100443"/>
                </a:cubicBezTo>
                <a:cubicBezTo>
                  <a:pt x="2037" y="84417"/>
                  <a:pt x="3512" y="48333"/>
                  <a:pt x="3020" y="33191"/>
                </a:cubicBezTo>
                <a:cubicBezTo>
                  <a:pt x="2528" y="18049"/>
                  <a:pt x="-2486" y="15001"/>
                  <a:pt x="1840" y="9593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Google Shape;67;p7"/>
          <p:cNvSpPr/>
          <p:nvPr/>
        </p:nvSpPr>
        <p:spPr>
          <a:xfrm>
            <a:off x="-592325" y="4162963"/>
            <a:ext cx="1622322" cy="1622322"/>
          </a:xfrm>
          <a:prstGeom prst="irregularSeal2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 rot="10466703">
            <a:off x="130070" y="1940624"/>
            <a:ext cx="177549" cy="184199"/>
          </a:xfrm>
          <a:custGeom>
            <a:rect b="b" l="l" r="r" t="t"/>
            <a:pathLst>
              <a:path extrusionOk="0" h="7368" w="7102">
                <a:moveTo>
                  <a:pt x="3775" y="1"/>
                </a:moveTo>
                <a:cubicBezTo>
                  <a:pt x="3682" y="1"/>
                  <a:pt x="3589" y="5"/>
                  <a:pt x="3496" y="14"/>
                </a:cubicBezTo>
                <a:cubicBezTo>
                  <a:pt x="1945" y="167"/>
                  <a:pt x="634" y="1435"/>
                  <a:pt x="284" y="2964"/>
                </a:cubicBezTo>
                <a:cubicBezTo>
                  <a:pt x="0" y="4144"/>
                  <a:pt x="284" y="6460"/>
                  <a:pt x="1442" y="7160"/>
                </a:cubicBezTo>
                <a:cubicBezTo>
                  <a:pt x="1696" y="7305"/>
                  <a:pt x="1976" y="7367"/>
                  <a:pt x="2269" y="7367"/>
                </a:cubicBezTo>
                <a:cubicBezTo>
                  <a:pt x="3337" y="7367"/>
                  <a:pt x="4572" y="6546"/>
                  <a:pt x="5310" y="5980"/>
                </a:cubicBezTo>
                <a:cubicBezTo>
                  <a:pt x="6337" y="5149"/>
                  <a:pt x="7102" y="3838"/>
                  <a:pt x="6883" y="2527"/>
                </a:cubicBezTo>
                <a:cubicBezTo>
                  <a:pt x="6657" y="1090"/>
                  <a:pt x="5217" y="1"/>
                  <a:pt x="37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 rot="-3446485">
            <a:off x="331042" y="2140632"/>
            <a:ext cx="72318" cy="75027"/>
          </a:xfrm>
          <a:custGeom>
            <a:rect b="b" l="l" r="r" t="t"/>
            <a:pathLst>
              <a:path extrusionOk="0" h="7368" w="7102">
                <a:moveTo>
                  <a:pt x="3775" y="1"/>
                </a:moveTo>
                <a:cubicBezTo>
                  <a:pt x="3682" y="1"/>
                  <a:pt x="3589" y="5"/>
                  <a:pt x="3496" y="14"/>
                </a:cubicBezTo>
                <a:cubicBezTo>
                  <a:pt x="1945" y="167"/>
                  <a:pt x="634" y="1435"/>
                  <a:pt x="284" y="2964"/>
                </a:cubicBezTo>
                <a:cubicBezTo>
                  <a:pt x="0" y="4144"/>
                  <a:pt x="284" y="6460"/>
                  <a:pt x="1442" y="7160"/>
                </a:cubicBezTo>
                <a:cubicBezTo>
                  <a:pt x="1696" y="7305"/>
                  <a:pt x="1976" y="7367"/>
                  <a:pt x="2269" y="7367"/>
                </a:cubicBezTo>
                <a:cubicBezTo>
                  <a:pt x="3337" y="7367"/>
                  <a:pt x="4572" y="6546"/>
                  <a:pt x="5310" y="5980"/>
                </a:cubicBezTo>
                <a:cubicBezTo>
                  <a:pt x="6337" y="5149"/>
                  <a:pt x="7102" y="3838"/>
                  <a:pt x="6883" y="2527"/>
                </a:cubicBezTo>
                <a:cubicBezTo>
                  <a:pt x="6657" y="1090"/>
                  <a:pt x="5217" y="1"/>
                  <a:pt x="37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 txBox="1"/>
          <p:nvPr>
            <p:ph idx="1" type="subTitle"/>
          </p:nvPr>
        </p:nvSpPr>
        <p:spPr>
          <a:xfrm>
            <a:off x="719950" y="1174238"/>
            <a:ext cx="7704000" cy="9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rot="10800000">
            <a:off x="471947" y="3798072"/>
            <a:ext cx="9217100" cy="1906850"/>
          </a:xfrm>
          <a:custGeom>
            <a:rect b="b" l="l" r="r" t="t"/>
            <a:pathLst>
              <a:path extrusionOk="0" h="76274" w="368684">
                <a:moveTo>
                  <a:pt x="5465" y="50027"/>
                </a:moveTo>
                <a:cubicBezTo>
                  <a:pt x="7879" y="59058"/>
                  <a:pt x="17179" y="61829"/>
                  <a:pt x="32826" y="66121"/>
                </a:cubicBezTo>
                <a:cubicBezTo>
                  <a:pt x="48473" y="70413"/>
                  <a:pt x="71899" y="78282"/>
                  <a:pt x="99349" y="75778"/>
                </a:cubicBezTo>
                <a:cubicBezTo>
                  <a:pt x="126799" y="73275"/>
                  <a:pt x="171327" y="55928"/>
                  <a:pt x="197525" y="51100"/>
                </a:cubicBezTo>
                <a:cubicBezTo>
                  <a:pt x="223723" y="46272"/>
                  <a:pt x="238477" y="45556"/>
                  <a:pt x="256538" y="46808"/>
                </a:cubicBezTo>
                <a:cubicBezTo>
                  <a:pt x="274600" y="48060"/>
                  <a:pt x="289889" y="56286"/>
                  <a:pt x="305894" y="58611"/>
                </a:cubicBezTo>
                <a:cubicBezTo>
                  <a:pt x="321899" y="60936"/>
                  <a:pt x="342286" y="63797"/>
                  <a:pt x="352568" y="60757"/>
                </a:cubicBezTo>
                <a:cubicBezTo>
                  <a:pt x="362851" y="57717"/>
                  <a:pt x="365801" y="46987"/>
                  <a:pt x="367589" y="40370"/>
                </a:cubicBezTo>
                <a:cubicBezTo>
                  <a:pt x="369377" y="33753"/>
                  <a:pt x="369377" y="26332"/>
                  <a:pt x="363297" y="21057"/>
                </a:cubicBezTo>
                <a:cubicBezTo>
                  <a:pt x="357217" y="15782"/>
                  <a:pt x="361510" y="12205"/>
                  <a:pt x="331109" y="8718"/>
                </a:cubicBezTo>
                <a:cubicBezTo>
                  <a:pt x="300709" y="5231"/>
                  <a:pt x="233022" y="-402"/>
                  <a:pt x="180894" y="134"/>
                </a:cubicBezTo>
                <a:cubicBezTo>
                  <a:pt x="128766" y="671"/>
                  <a:pt x="47579" y="3622"/>
                  <a:pt x="18341" y="11937"/>
                </a:cubicBezTo>
                <a:cubicBezTo>
                  <a:pt x="-10897" y="20253"/>
                  <a:pt x="3051" y="40996"/>
                  <a:pt x="5465" y="50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4" name="Google Shape;74;p8"/>
          <p:cNvSpPr/>
          <p:nvPr/>
        </p:nvSpPr>
        <p:spPr>
          <a:xfrm>
            <a:off x="-804785" y="2669389"/>
            <a:ext cx="3320450" cy="3035525"/>
          </a:xfrm>
          <a:custGeom>
            <a:rect b="b" l="l" r="r" t="t"/>
            <a:pathLst>
              <a:path extrusionOk="0" h="121421" w="132818">
                <a:moveTo>
                  <a:pt x="88825" y="119169"/>
                </a:moveTo>
                <a:cubicBezTo>
                  <a:pt x="103573" y="116908"/>
                  <a:pt x="126286" y="114352"/>
                  <a:pt x="131300" y="107371"/>
                </a:cubicBezTo>
                <a:cubicBezTo>
                  <a:pt x="136315" y="100390"/>
                  <a:pt x="128056" y="82987"/>
                  <a:pt x="118912" y="77284"/>
                </a:cubicBezTo>
                <a:cubicBezTo>
                  <a:pt x="109768" y="71581"/>
                  <a:pt x="85875" y="76989"/>
                  <a:pt x="76436" y="73154"/>
                </a:cubicBezTo>
                <a:cubicBezTo>
                  <a:pt x="66997" y="69319"/>
                  <a:pt x="65031" y="63027"/>
                  <a:pt x="62278" y="54276"/>
                </a:cubicBezTo>
                <a:cubicBezTo>
                  <a:pt x="59525" y="45525"/>
                  <a:pt x="62376" y="29302"/>
                  <a:pt x="59918" y="20650"/>
                </a:cubicBezTo>
                <a:cubicBezTo>
                  <a:pt x="57460" y="11998"/>
                  <a:pt x="53035" y="5508"/>
                  <a:pt x="47529" y="2362"/>
                </a:cubicBezTo>
                <a:cubicBezTo>
                  <a:pt x="42023" y="-784"/>
                  <a:pt x="32290" y="-588"/>
                  <a:pt x="26882" y="1772"/>
                </a:cubicBezTo>
                <a:cubicBezTo>
                  <a:pt x="21474" y="4132"/>
                  <a:pt x="18721" y="8164"/>
                  <a:pt x="15083" y="16521"/>
                </a:cubicBezTo>
                <a:cubicBezTo>
                  <a:pt x="11445" y="24879"/>
                  <a:pt x="7512" y="39725"/>
                  <a:pt x="5054" y="51917"/>
                </a:cubicBezTo>
                <a:cubicBezTo>
                  <a:pt x="2596" y="64109"/>
                  <a:pt x="-1141" y="79448"/>
                  <a:pt x="334" y="89673"/>
                </a:cubicBezTo>
                <a:cubicBezTo>
                  <a:pt x="1809" y="99899"/>
                  <a:pt x="6824" y="108059"/>
                  <a:pt x="13903" y="113270"/>
                </a:cubicBezTo>
                <a:cubicBezTo>
                  <a:pt x="20982" y="118481"/>
                  <a:pt x="30323" y="119956"/>
                  <a:pt x="42810" y="120939"/>
                </a:cubicBezTo>
                <a:cubicBezTo>
                  <a:pt x="55297" y="121922"/>
                  <a:pt x="74077" y="121430"/>
                  <a:pt x="88825" y="11916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75" name="Google Shape;75;p8"/>
          <p:cNvSpPr/>
          <p:nvPr/>
        </p:nvSpPr>
        <p:spPr>
          <a:xfrm flipH="1">
            <a:off x="7442234" y="-404928"/>
            <a:ext cx="2246825" cy="1711550"/>
          </a:xfrm>
          <a:custGeom>
            <a:rect b="b" l="l" r="r" t="t"/>
            <a:pathLst>
              <a:path extrusionOk="0" h="68462" w="89873">
                <a:moveTo>
                  <a:pt x="82" y="46040"/>
                </a:moveTo>
                <a:cubicBezTo>
                  <a:pt x="-803" y="56167"/>
                  <a:pt x="5589" y="64426"/>
                  <a:pt x="13651" y="67277"/>
                </a:cubicBezTo>
                <a:cubicBezTo>
                  <a:pt x="21714" y="70128"/>
                  <a:pt x="39510" y="67474"/>
                  <a:pt x="48457" y="63148"/>
                </a:cubicBezTo>
                <a:cubicBezTo>
                  <a:pt x="57404" y="58822"/>
                  <a:pt x="61239" y="46236"/>
                  <a:pt x="67335" y="41320"/>
                </a:cubicBezTo>
                <a:cubicBezTo>
                  <a:pt x="73431" y="36404"/>
                  <a:pt x="81297" y="37387"/>
                  <a:pt x="85033" y="33651"/>
                </a:cubicBezTo>
                <a:cubicBezTo>
                  <a:pt x="88769" y="29915"/>
                  <a:pt x="90342" y="23524"/>
                  <a:pt x="89752" y="18903"/>
                </a:cubicBezTo>
                <a:cubicBezTo>
                  <a:pt x="89162" y="14282"/>
                  <a:pt x="87196" y="9070"/>
                  <a:pt x="81493" y="5924"/>
                </a:cubicBezTo>
                <a:cubicBezTo>
                  <a:pt x="75790" y="2778"/>
                  <a:pt x="65958" y="-73"/>
                  <a:pt x="55536" y="25"/>
                </a:cubicBezTo>
                <a:cubicBezTo>
                  <a:pt x="45114" y="123"/>
                  <a:pt x="28202" y="-1155"/>
                  <a:pt x="18960" y="6514"/>
                </a:cubicBezTo>
                <a:cubicBezTo>
                  <a:pt x="9718" y="14183"/>
                  <a:pt x="967" y="35913"/>
                  <a:pt x="82" y="4604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6" name="Google Shape;76;p8"/>
          <p:cNvSpPr/>
          <p:nvPr/>
        </p:nvSpPr>
        <p:spPr>
          <a:xfrm flipH="1" rot="10411687">
            <a:off x="-2049907" y="-21759"/>
            <a:ext cx="3795367" cy="1648156"/>
          </a:xfrm>
          <a:custGeom>
            <a:rect b="b" l="l" r="r" t="t"/>
            <a:pathLst>
              <a:path extrusionOk="0" h="45585" w="104981">
                <a:moveTo>
                  <a:pt x="68324" y="1"/>
                </a:moveTo>
                <a:cubicBezTo>
                  <a:pt x="66810" y="1"/>
                  <a:pt x="65264" y="395"/>
                  <a:pt x="63967" y="1144"/>
                </a:cubicBezTo>
                <a:cubicBezTo>
                  <a:pt x="60733" y="3023"/>
                  <a:pt x="58723" y="6475"/>
                  <a:pt x="57062" y="9840"/>
                </a:cubicBezTo>
                <a:cubicBezTo>
                  <a:pt x="51927" y="20176"/>
                  <a:pt x="47557" y="32172"/>
                  <a:pt x="37353" y="37547"/>
                </a:cubicBezTo>
                <a:cubicBezTo>
                  <a:pt x="33486" y="39597"/>
                  <a:pt x="29332" y="40389"/>
                  <a:pt x="25130" y="40389"/>
                </a:cubicBezTo>
                <a:cubicBezTo>
                  <a:pt x="19835" y="40389"/>
                  <a:pt x="14463" y="39131"/>
                  <a:pt x="9493" y="37547"/>
                </a:cubicBezTo>
                <a:cubicBezTo>
                  <a:pt x="7914" y="37048"/>
                  <a:pt x="4136" y="35191"/>
                  <a:pt x="2007" y="35191"/>
                </a:cubicBezTo>
                <a:cubicBezTo>
                  <a:pt x="687" y="35191"/>
                  <a:pt x="1" y="35904"/>
                  <a:pt x="862" y="38094"/>
                </a:cubicBezTo>
                <a:cubicBezTo>
                  <a:pt x="2173" y="41480"/>
                  <a:pt x="9165" y="42682"/>
                  <a:pt x="12159" y="43119"/>
                </a:cubicBezTo>
                <a:cubicBezTo>
                  <a:pt x="24780" y="45007"/>
                  <a:pt x="37519" y="45585"/>
                  <a:pt x="50283" y="45585"/>
                </a:cubicBezTo>
                <a:cubicBezTo>
                  <a:pt x="60125" y="45585"/>
                  <a:pt x="69981" y="45241"/>
                  <a:pt x="79809" y="44889"/>
                </a:cubicBezTo>
                <a:cubicBezTo>
                  <a:pt x="87981" y="44627"/>
                  <a:pt x="97137" y="43884"/>
                  <a:pt x="102468" y="37722"/>
                </a:cubicBezTo>
                <a:cubicBezTo>
                  <a:pt x="103888" y="36083"/>
                  <a:pt x="104981" y="33855"/>
                  <a:pt x="104478" y="31735"/>
                </a:cubicBezTo>
                <a:cubicBezTo>
                  <a:pt x="103861" y="29063"/>
                  <a:pt x="101156" y="27817"/>
                  <a:pt x="98320" y="27817"/>
                </a:cubicBezTo>
                <a:cubicBezTo>
                  <a:pt x="96842" y="27817"/>
                  <a:pt x="95328" y="28156"/>
                  <a:pt x="94056" y="28807"/>
                </a:cubicBezTo>
                <a:cubicBezTo>
                  <a:pt x="90319" y="30730"/>
                  <a:pt x="87631" y="34248"/>
                  <a:pt x="83917" y="36127"/>
                </a:cubicBezTo>
                <a:cubicBezTo>
                  <a:pt x="83091" y="36548"/>
                  <a:pt x="82162" y="36885"/>
                  <a:pt x="81257" y="36885"/>
                </a:cubicBezTo>
                <a:cubicBezTo>
                  <a:pt x="80845" y="36885"/>
                  <a:pt x="80439" y="36815"/>
                  <a:pt x="80049" y="36651"/>
                </a:cubicBezTo>
                <a:cubicBezTo>
                  <a:pt x="77799" y="35690"/>
                  <a:pt x="77842" y="32172"/>
                  <a:pt x="79547" y="30402"/>
                </a:cubicBezTo>
                <a:cubicBezTo>
                  <a:pt x="81229" y="28610"/>
                  <a:pt x="83808" y="28064"/>
                  <a:pt x="86211" y="27496"/>
                </a:cubicBezTo>
                <a:cubicBezTo>
                  <a:pt x="88615" y="26928"/>
                  <a:pt x="91171" y="26032"/>
                  <a:pt x="92417" y="23891"/>
                </a:cubicBezTo>
                <a:cubicBezTo>
                  <a:pt x="94252" y="20722"/>
                  <a:pt x="91718" y="16330"/>
                  <a:pt x="88178" y="15369"/>
                </a:cubicBezTo>
                <a:cubicBezTo>
                  <a:pt x="87495" y="15184"/>
                  <a:pt x="86804" y="15099"/>
                  <a:pt x="86115" y="15099"/>
                </a:cubicBezTo>
                <a:cubicBezTo>
                  <a:pt x="83208" y="15099"/>
                  <a:pt x="80325" y="16619"/>
                  <a:pt x="78170" y="18668"/>
                </a:cubicBezTo>
                <a:cubicBezTo>
                  <a:pt x="75548" y="21225"/>
                  <a:pt x="73778" y="24524"/>
                  <a:pt x="71811" y="27605"/>
                </a:cubicBezTo>
                <a:cubicBezTo>
                  <a:pt x="70850" y="29091"/>
                  <a:pt x="69714" y="30642"/>
                  <a:pt x="68009" y="31167"/>
                </a:cubicBezTo>
                <a:cubicBezTo>
                  <a:pt x="67656" y="31274"/>
                  <a:pt x="67302" y="31324"/>
                  <a:pt x="66953" y="31324"/>
                </a:cubicBezTo>
                <a:cubicBezTo>
                  <a:pt x="64384" y="31324"/>
                  <a:pt x="62055" y="28610"/>
                  <a:pt x="61979" y="25879"/>
                </a:cubicBezTo>
                <a:cubicBezTo>
                  <a:pt x="61891" y="22798"/>
                  <a:pt x="63901" y="20023"/>
                  <a:pt x="66130" y="17882"/>
                </a:cubicBezTo>
                <a:cubicBezTo>
                  <a:pt x="68381" y="15762"/>
                  <a:pt x="71003" y="13992"/>
                  <a:pt x="72817" y="11501"/>
                </a:cubicBezTo>
                <a:cubicBezTo>
                  <a:pt x="74674" y="9010"/>
                  <a:pt x="75570" y="5492"/>
                  <a:pt x="73996" y="2848"/>
                </a:cubicBezTo>
                <a:cubicBezTo>
                  <a:pt x="72826" y="902"/>
                  <a:pt x="70612" y="1"/>
                  <a:pt x="68324" y="1"/>
                </a:cubicBezTo>
                <a:close/>
              </a:path>
            </a:pathLst>
          </a:custGeom>
          <a:solidFill>
            <a:srgbClr val="F7C6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 txBox="1"/>
          <p:nvPr>
            <p:ph type="title"/>
          </p:nvPr>
        </p:nvSpPr>
        <p:spPr>
          <a:xfrm>
            <a:off x="1854900" y="1357800"/>
            <a:ext cx="5434200" cy="24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/>
          <p:nvPr/>
        </p:nvSpPr>
        <p:spPr>
          <a:xfrm flipH="1" rot="10800000">
            <a:off x="-127950" y="-141650"/>
            <a:ext cx="1999375" cy="593825"/>
          </a:xfrm>
          <a:custGeom>
            <a:rect b="b" l="l" r="r" t="t"/>
            <a:pathLst>
              <a:path extrusionOk="0" h="23753" w="79975">
                <a:moveTo>
                  <a:pt x="10158" y="0"/>
                </a:moveTo>
                <a:cubicBezTo>
                  <a:pt x="10086" y="0"/>
                  <a:pt x="10014" y="1"/>
                  <a:pt x="9943" y="3"/>
                </a:cubicBezTo>
                <a:cubicBezTo>
                  <a:pt x="4502" y="112"/>
                  <a:pt x="2098" y="5794"/>
                  <a:pt x="962" y="10295"/>
                </a:cubicBezTo>
                <a:cubicBezTo>
                  <a:pt x="306" y="12939"/>
                  <a:pt x="0" y="15692"/>
                  <a:pt x="110" y="18401"/>
                </a:cubicBezTo>
                <a:cubicBezTo>
                  <a:pt x="132" y="19079"/>
                  <a:pt x="197" y="19800"/>
                  <a:pt x="284" y="20477"/>
                </a:cubicBezTo>
                <a:cubicBezTo>
                  <a:pt x="350" y="21111"/>
                  <a:pt x="459" y="21767"/>
                  <a:pt x="940" y="22247"/>
                </a:cubicBezTo>
                <a:cubicBezTo>
                  <a:pt x="1685" y="23062"/>
                  <a:pt x="50266" y="23753"/>
                  <a:pt x="70191" y="23753"/>
                </a:cubicBezTo>
                <a:cubicBezTo>
                  <a:pt x="75384" y="23753"/>
                  <a:pt x="78630" y="23706"/>
                  <a:pt x="78576" y="23602"/>
                </a:cubicBezTo>
                <a:cubicBezTo>
                  <a:pt x="79865" y="20936"/>
                  <a:pt x="79975" y="17833"/>
                  <a:pt x="79647" y="14883"/>
                </a:cubicBezTo>
                <a:cubicBezTo>
                  <a:pt x="79210" y="10885"/>
                  <a:pt x="78445" y="6580"/>
                  <a:pt x="75692" y="3499"/>
                </a:cubicBezTo>
                <a:cubicBezTo>
                  <a:pt x="74468" y="2101"/>
                  <a:pt x="72786" y="1008"/>
                  <a:pt x="70928" y="659"/>
                </a:cubicBezTo>
                <a:cubicBezTo>
                  <a:pt x="70399" y="555"/>
                  <a:pt x="69864" y="506"/>
                  <a:pt x="69331" y="506"/>
                </a:cubicBezTo>
                <a:cubicBezTo>
                  <a:pt x="67839" y="506"/>
                  <a:pt x="66353" y="889"/>
                  <a:pt x="64985" y="1533"/>
                </a:cubicBezTo>
                <a:cubicBezTo>
                  <a:pt x="61314" y="3237"/>
                  <a:pt x="58801" y="6930"/>
                  <a:pt x="56944" y="10382"/>
                </a:cubicBezTo>
                <a:cubicBezTo>
                  <a:pt x="55480" y="13135"/>
                  <a:pt x="54365" y="16107"/>
                  <a:pt x="53666" y="19144"/>
                </a:cubicBezTo>
                <a:cubicBezTo>
                  <a:pt x="52727" y="16457"/>
                  <a:pt x="51743" y="13769"/>
                  <a:pt x="50760" y="11081"/>
                </a:cubicBezTo>
                <a:cubicBezTo>
                  <a:pt x="49580" y="7869"/>
                  <a:pt x="48050" y="4395"/>
                  <a:pt x="44795" y="2756"/>
                </a:cubicBezTo>
                <a:cubicBezTo>
                  <a:pt x="43256" y="1982"/>
                  <a:pt x="41552" y="1647"/>
                  <a:pt x="39832" y="1647"/>
                </a:cubicBezTo>
                <a:cubicBezTo>
                  <a:pt x="37912" y="1647"/>
                  <a:pt x="35971" y="2065"/>
                  <a:pt x="34219" y="2756"/>
                </a:cubicBezTo>
                <a:cubicBezTo>
                  <a:pt x="30941" y="4067"/>
                  <a:pt x="26746" y="10513"/>
                  <a:pt x="24648" y="17287"/>
                </a:cubicBezTo>
                <a:cubicBezTo>
                  <a:pt x="23184" y="11868"/>
                  <a:pt x="18880" y="3674"/>
                  <a:pt x="16957" y="2407"/>
                </a:cubicBezTo>
                <a:cubicBezTo>
                  <a:pt x="14983" y="1069"/>
                  <a:pt x="12596" y="0"/>
                  <a:pt x="101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-409922" y="3928157"/>
            <a:ext cx="3492175" cy="1734475"/>
          </a:xfrm>
          <a:custGeom>
            <a:rect b="b" l="l" r="r" t="t"/>
            <a:pathLst>
              <a:path extrusionOk="0" h="69379" w="139687">
                <a:moveTo>
                  <a:pt x="1375" y="15620"/>
                </a:moveTo>
                <a:cubicBezTo>
                  <a:pt x="2806" y="7573"/>
                  <a:pt x="5846" y="4443"/>
                  <a:pt x="11032" y="2208"/>
                </a:cubicBezTo>
                <a:cubicBezTo>
                  <a:pt x="16218" y="-27"/>
                  <a:pt x="26322" y="-1368"/>
                  <a:pt x="32491" y="2208"/>
                </a:cubicBezTo>
                <a:cubicBezTo>
                  <a:pt x="38661" y="5785"/>
                  <a:pt x="42327" y="18302"/>
                  <a:pt x="48049" y="23667"/>
                </a:cubicBezTo>
                <a:cubicBezTo>
                  <a:pt x="53771" y="29032"/>
                  <a:pt x="59136" y="32430"/>
                  <a:pt x="66825" y="34397"/>
                </a:cubicBezTo>
                <a:cubicBezTo>
                  <a:pt x="74515" y="36364"/>
                  <a:pt x="84976" y="35023"/>
                  <a:pt x="94186" y="35470"/>
                </a:cubicBezTo>
                <a:cubicBezTo>
                  <a:pt x="103396" y="35917"/>
                  <a:pt x="114930" y="35023"/>
                  <a:pt x="122083" y="37079"/>
                </a:cubicBezTo>
                <a:cubicBezTo>
                  <a:pt x="129236" y="39136"/>
                  <a:pt x="134243" y="43607"/>
                  <a:pt x="137104" y="47809"/>
                </a:cubicBezTo>
                <a:cubicBezTo>
                  <a:pt x="139965" y="52012"/>
                  <a:pt x="140055" y="59075"/>
                  <a:pt x="139250" y="62294"/>
                </a:cubicBezTo>
                <a:cubicBezTo>
                  <a:pt x="138445" y="65513"/>
                  <a:pt x="138982" y="65960"/>
                  <a:pt x="132276" y="67122"/>
                </a:cubicBezTo>
                <a:cubicBezTo>
                  <a:pt x="125570" y="68284"/>
                  <a:pt x="117165" y="69805"/>
                  <a:pt x="99014" y="69268"/>
                </a:cubicBezTo>
                <a:cubicBezTo>
                  <a:pt x="80863" y="68732"/>
                  <a:pt x="39465" y="67033"/>
                  <a:pt x="23371" y="63903"/>
                </a:cubicBezTo>
                <a:cubicBezTo>
                  <a:pt x="7277" y="60774"/>
                  <a:pt x="6114" y="58538"/>
                  <a:pt x="2448" y="50491"/>
                </a:cubicBezTo>
                <a:cubicBezTo>
                  <a:pt x="-1218" y="42444"/>
                  <a:pt x="-56" y="23667"/>
                  <a:pt x="1375" y="1562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81" name="Google Shape;81;p9"/>
          <p:cNvSpPr/>
          <p:nvPr/>
        </p:nvSpPr>
        <p:spPr>
          <a:xfrm rot="10466703">
            <a:off x="2029807" y="199399"/>
            <a:ext cx="177549" cy="184199"/>
          </a:xfrm>
          <a:custGeom>
            <a:rect b="b" l="l" r="r" t="t"/>
            <a:pathLst>
              <a:path extrusionOk="0" h="7368" w="7102">
                <a:moveTo>
                  <a:pt x="3775" y="1"/>
                </a:moveTo>
                <a:cubicBezTo>
                  <a:pt x="3682" y="1"/>
                  <a:pt x="3589" y="5"/>
                  <a:pt x="3496" y="14"/>
                </a:cubicBezTo>
                <a:cubicBezTo>
                  <a:pt x="1945" y="167"/>
                  <a:pt x="634" y="1435"/>
                  <a:pt x="284" y="2964"/>
                </a:cubicBezTo>
                <a:cubicBezTo>
                  <a:pt x="0" y="4144"/>
                  <a:pt x="284" y="6460"/>
                  <a:pt x="1442" y="7160"/>
                </a:cubicBezTo>
                <a:cubicBezTo>
                  <a:pt x="1696" y="7305"/>
                  <a:pt x="1976" y="7367"/>
                  <a:pt x="2269" y="7367"/>
                </a:cubicBezTo>
                <a:cubicBezTo>
                  <a:pt x="3337" y="7367"/>
                  <a:pt x="4572" y="6546"/>
                  <a:pt x="5310" y="5980"/>
                </a:cubicBezTo>
                <a:cubicBezTo>
                  <a:pt x="6337" y="5149"/>
                  <a:pt x="7102" y="3838"/>
                  <a:pt x="6883" y="2527"/>
                </a:cubicBezTo>
                <a:cubicBezTo>
                  <a:pt x="6657" y="1090"/>
                  <a:pt x="5217" y="1"/>
                  <a:pt x="37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/>
          <p:nvPr/>
        </p:nvSpPr>
        <p:spPr>
          <a:xfrm flipH="1" rot="1980433">
            <a:off x="2375583" y="114771"/>
            <a:ext cx="115282" cy="119600"/>
          </a:xfrm>
          <a:custGeom>
            <a:rect b="b" l="l" r="r" t="t"/>
            <a:pathLst>
              <a:path extrusionOk="0" h="7368" w="7102">
                <a:moveTo>
                  <a:pt x="3775" y="1"/>
                </a:moveTo>
                <a:cubicBezTo>
                  <a:pt x="3682" y="1"/>
                  <a:pt x="3589" y="5"/>
                  <a:pt x="3496" y="14"/>
                </a:cubicBezTo>
                <a:cubicBezTo>
                  <a:pt x="1945" y="167"/>
                  <a:pt x="634" y="1435"/>
                  <a:pt x="284" y="2964"/>
                </a:cubicBezTo>
                <a:cubicBezTo>
                  <a:pt x="0" y="4144"/>
                  <a:pt x="284" y="6460"/>
                  <a:pt x="1442" y="7160"/>
                </a:cubicBezTo>
                <a:cubicBezTo>
                  <a:pt x="1696" y="7305"/>
                  <a:pt x="1976" y="7367"/>
                  <a:pt x="2269" y="7367"/>
                </a:cubicBezTo>
                <a:cubicBezTo>
                  <a:pt x="3337" y="7367"/>
                  <a:pt x="4572" y="6546"/>
                  <a:pt x="5310" y="5980"/>
                </a:cubicBezTo>
                <a:cubicBezTo>
                  <a:pt x="6337" y="5149"/>
                  <a:pt x="7102" y="3838"/>
                  <a:pt x="6883" y="2527"/>
                </a:cubicBezTo>
                <a:cubicBezTo>
                  <a:pt x="6657" y="1090"/>
                  <a:pt x="5217" y="1"/>
                  <a:pt x="37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/>
          <p:nvPr/>
        </p:nvSpPr>
        <p:spPr>
          <a:xfrm flipH="1" rot="5616215">
            <a:off x="-824229" y="3396957"/>
            <a:ext cx="2271556" cy="986245"/>
          </a:xfrm>
          <a:custGeom>
            <a:rect b="b" l="l" r="r" t="t"/>
            <a:pathLst>
              <a:path extrusionOk="0" h="45585" w="104981">
                <a:moveTo>
                  <a:pt x="68324" y="1"/>
                </a:moveTo>
                <a:cubicBezTo>
                  <a:pt x="66810" y="1"/>
                  <a:pt x="65264" y="395"/>
                  <a:pt x="63967" y="1144"/>
                </a:cubicBezTo>
                <a:cubicBezTo>
                  <a:pt x="60733" y="3023"/>
                  <a:pt x="58723" y="6475"/>
                  <a:pt x="57062" y="9840"/>
                </a:cubicBezTo>
                <a:cubicBezTo>
                  <a:pt x="51927" y="20176"/>
                  <a:pt x="47557" y="32172"/>
                  <a:pt x="37353" y="37547"/>
                </a:cubicBezTo>
                <a:cubicBezTo>
                  <a:pt x="33486" y="39597"/>
                  <a:pt x="29332" y="40389"/>
                  <a:pt x="25130" y="40389"/>
                </a:cubicBezTo>
                <a:cubicBezTo>
                  <a:pt x="19835" y="40389"/>
                  <a:pt x="14463" y="39131"/>
                  <a:pt x="9493" y="37547"/>
                </a:cubicBezTo>
                <a:cubicBezTo>
                  <a:pt x="7914" y="37048"/>
                  <a:pt x="4136" y="35191"/>
                  <a:pt x="2007" y="35191"/>
                </a:cubicBezTo>
                <a:cubicBezTo>
                  <a:pt x="687" y="35191"/>
                  <a:pt x="1" y="35904"/>
                  <a:pt x="862" y="38094"/>
                </a:cubicBezTo>
                <a:cubicBezTo>
                  <a:pt x="2173" y="41480"/>
                  <a:pt x="9165" y="42682"/>
                  <a:pt x="12159" y="43119"/>
                </a:cubicBezTo>
                <a:cubicBezTo>
                  <a:pt x="24780" y="45007"/>
                  <a:pt x="37519" y="45585"/>
                  <a:pt x="50283" y="45585"/>
                </a:cubicBezTo>
                <a:cubicBezTo>
                  <a:pt x="60125" y="45585"/>
                  <a:pt x="69981" y="45241"/>
                  <a:pt x="79809" y="44889"/>
                </a:cubicBezTo>
                <a:cubicBezTo>
                  <a:pt x="87981" y="44627"/>
                  <a:pt x="97137" y="43884"/>
                  <a:pt x="102468" y="37722"/>
                </a:cubicBezTo>
                <a:cubicBezTo>
                  <a:pt x="103888" y="36083"/>
                  <a:pt x="104981" y="33855"/>
                  <a:pt x="104478" y="31735"/>
                </a:cubicBezTo>
                <a:cubicBezTo>
                  <a:pt x="103861" y="29063"/>
                  <a:pt x="101156" y="27817"/>
                  <a:pt x="98320" y="27817"/>
                </a:cubicBezTo>
                <a:cubicBezTo>
                  <a:pt x="96842" y="27817"/>
                  <a:pt x="95328" y="28156"/>
                  <a:pt x="94056" y="28807"/>
                </a:cubicBezTo>
                <a:cubicBezTo>
                  <a:pt x="90319" y="30730"/>
                  <a:pt x="87631" y="34248"/>
                  <a:pt x="83917" y="36127"/>
                </a:cubicBezTo>
                <a:cubicBezTo>
                  <a:pt x="83091" y="36548"/>
                  <a:pt x="82162" y="36885"/>
                  <a:pt x="81257" y="36885"/>
                </a:cubicBezTo>
                <a:cubicBezTo>
                  <a:pt x="80845" y="36885"/>
                  <a:pt x="80439" y="36815"/>
                  <a:pt x="80049" y="36651"/>
                </a:cubicBezTo>
                <a:cubicBezTo>
                  <a:pt x="77799" y="35690"/>
                  <a:pt x="77842" y="32172"/>
                  <a:pt x="79547" y="30402"/>
                </a:cubicBezTo>
                <a:cubicBezTo>
                  <a:pt x="81229" y="28610"/>
                  <a:pt x="83808" y="28064"/>
                  <a:pt x="86211" y="27496"/>
                </a:cubicBezTo>
                <a:cubicBezTo>
                  <a:pt x="88615" y="26928"/>
                  <a:pt x="91171" y="26032"/>
                  <a:pt x="92417" y="23891"/>
                </a:cubicBezTo>
                <a:cubicBezTo>
                  <a:pt x="94252" y="20722"/>
                  <a:pt x="91718" y="16330"/>
                  <a:pt x="88178" y="15369"/>
                </a:cubicBezTo>
                <a:cubicBezTo>
                  <a:pt x="87495" y="15184"/>
                  <a:pt x="86804" y="15099"/>
                  <a:pt x="86115" y="15099"/>
                </a:cubicBezTo>
                <a:cubicBezTo>
                  <a:pt x="83208" y="15099"/>
                  <a:pt x="80325" y="16619"/>
                  <a:pt x="78170" y="18668"/>
                </a:cubicBezTo>
                <a:cubicBezTo>
                  <a:pt x="75548" y="21225"/>
                  <a:pt x="73778" y="24524"/>
                  <a:pt x="71811" y="27605"/>
                </a:cubicBezTo>
                <a:cubicBezTo>
                  <a:pt x="70850" y="29091"/>
                  <a:pt x="69714" y="30642"/>
                  <a:pt x="68009" y="31167"/>
                </a:cubicBezTo>
                <a:cubicBezTo>
                  <a:pt x="67656" y="31274"/>
                  <a:pt x="67302" y="31324"/>
                  <a:pt x="66953" y="31324"/>
                </a:cubicBezTo>
                <a:cubicBezTo>
                  <a:pt x="64384" y="31324"/>
                  <a:pt x="62055" y="28610"/>
                  <a:pt x="61979" y="25879"/>
                </a:cubicBezTo>
                <a:cubicBezTo>
                  <a:pt x="61891" y="22798"/>
                  <a:pt x="63901" y="20023"/>
                  <a:pt x="66130" y="17882"/>
                </a:cubicBezTo>
                <a:cubicBezTo>
                  <a:pt x="68381" y="15762"/>
                  <a:pt x="71003" y="13992"/>
                  <a:pt x="72817" y="11501"/>
                </a:cubicBezTo>
                <a:cubicBezTo>
                  <a:pt x="74674" y="9010"/>
                  <a:pt x="75570" y="5492"/>
                  <a:pt x="73996" y="2848"/>
                </a:cubicBezTo>
                <a:cubicBezTo>
                  <a:pt x="72826" y="902"/>
                  <a:pt x="70612" y="1"/>
                  <a:pt x="68324" y="1"/>
                </a:cubicBezTo>
                <a:close/>
              </a:path>
            </a:pathLst>
          </a:custGeom>
          <a:solidFill>
            <a:srgbClr val="F7C6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"/>
          <p:cNvSpPr txBox="1"/>
          <p:nvPr>
            <p:ph type="title"/>
          </p:nvPr>
        </p:nvSpPr>
        <p:spPr>
          <a:xfrm>
            <a:off x="1088485" y="1136669"/>
            <a:ext cx="3492300" cy="7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" type="subTitle"/>
          </p:nvPr>
        </p:nvSpPr>
        <p:spPr>
          <a:xfrm>
            <a:off x="1088485" y="1677631"/>
            <a:ext cx="3492300" cy="23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8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86" name="Google Shape;86;p9"/>
          <p:cNvSpPr/>
          <p:nvPr>
            <p:ph idx="2" type="pic"/>
          </p:nvPr>
        </p:nvSpPr>
        <p:spPr>
          <a:xfrm>
            <a:off x="4662930" y="958650"/>
            <a:ext cx="2938500" cy="304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8430764" y="1605733"/>
            <a:ext cx="997050" cy="2715850"/>
          </a:xfrm>
          <a:custGeom>
            <a:rect b="b" l="l" r="r" t="t"/>
            <a:pathLst>
              <a:path extrusionOk="0" h="108634" w="39882">
                <a:moveTo>
                  <a:pt x="23327" y="108622"/>
                </a:moveTo>
                <a:cubicBezTo>
                  <a:pt x="17231" y="108524"/>
                  <a:pt x="3859" y="91120"/>
                  <a:pt x="909" y="79715"/>
                </a:cubicBezTo>
                <a:cubicBezTo>
                  <a:pt x="-2041" y="68310"/>
                  <a:pt x="4056" y="52775"/>
                  <a:pt x="5629" y="40190"/>
                </a:cubicBezTo>
                <a:cubicBezTo>
                  <a:pt x="7202" y="27605"/>
                  <a:pt x="7005" y="10104"/>
                  <a:pt x="10348" y="4204"/>
                </a:cubicBezTo>
                <a:cubicBezTo>
                  <a:pt x="13691" y="-1695"/>
                  <a:pt x="20967" y="-1106"/>
                  <a:pt x="25686" y="4793"/>
                </a:cubicBezTo>
                <a:cubicBezTo>
                  <a:pt x="30406" y="10692"/>
                  <a:pt x="36699" y="27015"/>
                  <a:pt x="38665" y="39600"/>
                </a:cubicBezTo>
                <a:cubicBezTo>
                  <a:pt x="40632" y="52185"/>
                  <a:pt x="40041" y="68801"/>
                  <a:pt x="37485" y="80305"/>
                </a:cubicBezTo>
                <a:cubicBezTo>
                  <a:pt x="34929" y="91809"/>
                  <a:pt x="29423" y="108720"/>
                  <a:pt x="23327" y="108622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Google Shape;89;p10"/>
          <p:cNvSpPr/>
          <p:nvPr/>
        </p:nvSpPr>
        <p:spPr>
          <a:xfrm flipH="1" rot="10800000">
            <a:off x="7753515" y="-379441"/>
            <a:ext cx="2351583" cy="1244644"/>
          </a:xfrm>
          <a:custGeom>
            <a:rect b="b" l="l" r="r" t="t"/>
            <a:pathLst>
              <a:path extrusionOk="0" fill="none" h="27468" w="51897">
                <a:moveTo>
                  <a:pt x="1" y="27467"/>
                </a:moveTo>
                <a:cubicBezTo>
                  <a:pt x="7801" y="26375"/>
                  <a:pt x="14051" y="18618"/>
                  <a:pt x="13417" y="10773"/>
                </a:cubicBezTo>
                <a:cubicBezTo>
                  <a:pt x="13308" y="9331"/>
                  <a:pt x="12849" y="7692"/>
                  <a:pt x="11516" y="7081"/>
                </a:cubicBezTo>
                <a:cubicBezTo>
                  <a:pt x="9593" y="6206"/>
                  <a:pt x="7386" y="8501"/>
                  <a:pt x="7692" y="10620"/>
                </a:cubicBezTo>
                <a:cubicBezTo>
                  <a:pt x="8020" y="12696"/>
                  <a:pt x="9921" y="14182"/>
                  <a:pt x="11909" y="14925"/>
                </a:cubicBezTo>
                <a:cubicBezTo>
                  <a:pt x="15296" y="16192"/>
                  <a:pt x="19207" y="15799"/>
                  <a:pt x="22288" y="13920"/>
                </a:cubicBezTo>
                <a:cubicBezTo>
                  <a:pt x="25391" y="12063"/>
                  <a:pt x="27511" y="8719"/>
                  <a:pt x="27970" y="5179"/>
                </a:cubicBezTo>
                <a:cubicBezTo>
                  <a:pt x="28254" y="2994"/>
                  <a:pt x="27030" y="1"/>
                  <a:pt x="24867" y="482"/>
                </a:cubicBezTo>
                <a:cubicBezTo>
                  <a:pt x="23709" y="722"/>
                  <a:pt x="23010" y="1946"/>
                  <a:pt x="22922" y="3126"/>
                </a:cubicBezTo>
                <a:cubicBezTo>
                  <a:pt x="22878" y="4305"/>
                  <a:pt x="23315" y="5420"/>
                  <a:pt x="23752" y="6512"/>
                </a:cubicBezTo>
                <a:cubicBezTo>
                  <a:pt x="25435" y="10686"/>
                  <a:pt x="27161" y="14903"/>
                  <a:pt x="29893" y="18465"/>
                </a:cubicBezTo>
                <a:cubicBezTo>
                  <a:pt x="32624" y="22048"/>
                  <a:pt x="36557" y="24955"/>
                  <a:pt x="41015" y="25457"/>
                </a:cubicBezTo>
                <a:cubicBezTo>
                  <a:pt x="45494" y="25982"/>
                  <a:pt x="50411" y="23578"/>
                  <a:pt x="51896" y="19339"/>
                </a:cubicBezTo>
              </a:path>
            </a:pathLst>
          </a:custGeom>
          <a:noFill/>
          <a:ln cap="flat" cmpd="sng" w="20750">
            <a:solidFill>
              <a:schemeClr val="lt1"/>
            </a:solidFill>
            <a:prstDash val="solid"/>
            <a:miter lim="2185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0"/>
          <p:cNvSpPr/>
          <p:nvPr/>
        </p:nvSpPr>
        <p:spPr>
          <a:xfrm>
            <a:off x="7377414" y="3529749"/>
            <a:ext cx="2189925" cy="1857125"/>
          </a:xfrm>
          <a:custGeom>
            <a:rect b="b" l="l" r="r" t="t"/>
            <a:pathLst>
              <a:path extrusionOk="0" h="74285" w="87597">
                <a:moveTo>
                  <a:pt x="15799" y="73547"/>
                </a:moveTo>
                <a:cubicBezTo>
                  <a:pt x="28286" y="73842"/>
                  <a:pt x="64468" y="76005"/>
                  <a:pt x="75972" y="71187"/>
                </a:cubicBezTo>
                <a:cubicBezTo>
                  <a:pt x="87476" y="66369"/>
                  <a:pt x="83150" y="55456"/>
                  <a:pt x="84821" y="44640"/>
                </a:cubicBezTo>
                <a:cubicBezTo>
                  <a:pt x="86493" y="33825"/>
                  <a:pt x="89442" y="13570"/>
                  <a:pt x="86001" y="6294"/>
                </a:cubicBezTo>
                <a:cubicBezTo>
                  <a:pt x="82560" y="-982"/>
                  <a:pt x="71548" y="-687"/>
                  <a:pt x="64174" y="984"/>
                </a:cubicBezTo>
                <a:cubicBezTo>
                  <a:pt x="56800" y="2656"/>
                  <a:pt x="48049" y="9539"/>
                  <a:pt x="41756" y="16323"/>
                </a:cubicBezTo>
                <a:cubicBezTo>
                  <a:pt x="35463" y="23107"/>
                  <a:pt x="32711" y="35692"/>
                  <a:pt x="26418" y="41690"/>
                </a:cubicBezTo>
                <a:cubicBezTo>
                  <a:pt x="20125" y="47688"/>
                  <a:pt x="8228" y="47688"/>
                  <a:pt x="4000" y="52309"/>
                </a:cubicBezTo>
                <a:cubicBezTo>
                  <a:pt x="-228" y="56930"/>
                  <a:pt x="-915" y="65877"/>
                  <a:pt x="1051" y="69417"/>
                </a:cubicBezTo>
                <a:cubicBezTo>
                  <a:pt x="3018" y="72957"/>
                  <a:pt x="3312" y="73252"/>
                  <a:pt x="15799" y="735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1" name="Google Shape;91;p10"/>
          <p:cNvSpPr/>
          <p:nvPr/>
        </p:nvSpPr>
        <p:spPr>
          <a:xfrm flipH="1" rot="5699066">
            <a:off x="-532724" y="3976943"/>
            <a:ext cx="2217185" cy="962739"/>
          </a:xfrm>
          <a:custGeom>
            <a:rect b="b" l="l" r="r" t="t"/>
            <a:pathLst>
              <a:path extrusionOk="0" h="45585" w="104981">
                <a:moveTo>
                  <a:pt x="68324" y="1"/>
                </a:moveTo>
                <a:cubicBezTo>
                  <a:pt x="66810" y="1"/>
                  <a:pt x="65264" y="395"/>
                  <a:pt x="63967" y="1144"/>
                </a:cubicBezTo>
                <a:cubicBezTo>
                  <a:pt x="60733" y="3023"/>
                  <a:pt x="58723" y="6475"/>
                  <a:pt x="57062" y="9840"/>
                </a:cubicBezTo>
                <a:cubicBezTo>
                  <a:pt x="51927" y="20176"/>
                  <a:pt x="47557" y="32172"/>
                  <a:pt x="37353" y="37547"/>
                </a:cubicBezTo>
                <a:cubicBezTo>
                  <a:pt x="33486" y="39597"/>
                  <a:pt x="29332" y="40389"/>
                  <a:pt x="25130" y="40389"/>
                </a:cubicBezTo>
                <a:cubicBezTo>
                  <a:pt x="19835" y="40389"/>
                  <a:pt x="14463" y="39131"/>
                  <a:pt x="9493" y="37547"/>
                </a:cubicBezTo>
                <a:cubicBezTo>
                  <a:pt x="7914" y="37048"/>
                  <a:pt x="4136" y="35191"/>
                  <a:pt x="2007" y="35191"/>
                </a:cubicBezTo>
                <a:cubicBezTo>
                  <a:pt x="687" y="35191"/>
                  <a:pt x="1" y="35904"/>
                  <a:pt x="862" y="38094"/>
                </a:cubicBezTo>
                <a:cubicBezTo>
                  <a:pt x="2173" y="41480"/>
                  <a:pt x="9165" y="42682"/>
                  <a:pt x="12159" y="43119"/>
                </a:cubicBezTo>
                <a:cubicBezTo>
                  <a:pt x="24780" y="45007"/>
                  <a:pt x="37519" y="45585"/>
                  <a:pt x="50283" y="45585"/>
                </a:cubicBezTo>
                <a:cubicBezTo>
                  <a:pt x="60125" y="45585"/>
                  <a:pt x="69981" y="45241"/>
                  <a:pt x="79809" y="44889"/>
                </a:cubicBezTo>
                <a:cubicBezTo>
                  <a:pt x="87981" y="44627"/>
                  <a:pt x="97137" y="43884"/>
                  <a:pt x="102468" y="37722"/>
                </a:cubicBezTo>
                <a:cubicBezTo>
                  <a:pt x="103888" y="36083"/>
                  <a:pt x="104981" y="33855"/>
                  <a:pt x="104478" y="31735"/>
                </a:cubicBezTo>
                <a:cubicBezTo>
                  <a:pt x="103861" y="29063"/>
                  <a:pt x="101156" y="27817"/>
                  <a:pt x="98320" y="27817"/>
                </a:cubicBezTo>
                <a:cubicBezTo>
                  <a:pt x="96842" y="27817"/>
                  <a:pt x="95328" y="28156"/>
                  <a:pt x="94056" y="28807"/>
                </a:cubicBezTo>
                <a:cubicBezTo>
                  <a:pt x="90319" y="30730"/>
                  <a:pt x="87631" y="34248"/>
                  <a:pt x="83917" y="36127"/>
                </a:cubicBezTo>
                <a:cubicBezTo>
                  <a:pt x="83091" y="36548"/>
                  <a:pt x="82162" y="36885"/>
                  <a:pt x="81257" y="36885"/>
                </a:cubicBezTo>
                <a:cubicBezTo>
                  <a:pt x="80845" y="36885"/>
                  <a:pt x="80439" y="36815"/>
                  <a:pt x="80049" y="36651"/>
                </a:cubicBezTo>
                <a:cubicBezTo>
                  <a:pt x="77799" y="35690"/>
                  <a:pt x="77842" y="32172"/>
                  <a:pt x="79547" y="30402"/>
                </a:cubicBezTo>
                <a:cubicBezTo>
                  <a:pt x="81229" y="28610"/>
                  <a:pt x="83808" y="28064"/>
                  <a:pt x="86211" y="27496"/>
                </a:cubicBezTo>
                <a:cubicBezTo>
                  <a:pt x="88615" y="26928"/>
                  <a:pt x="91171" y="26032"/>
                  <a:pt x="92417" y="23891"/>
                </a:cubicBezTo>
                <a:cubicBezTo>
                  <a:pt x="94252" y="20722"/>
                  <a:pt x="91718" y="16330"/>
                  <a:pt x="88178" y="15369"/>
                </a:cubicBezTo>
                <a:cubicBezTo>
                  <a:pt x="87495" y="15184"/>
                  <a:pt x="86804" y="15099"/>
                  <a:pt x="86115" y="15099"/>
                </a:cubicBezTo>
                <a:cubicBezTo>
                  <a:pt x="83208" y="15099"/>
                  <a:pt x="80325" y="16619"/>
                  <a:pt x="78170" y="18668"/>
                </a:cubicBezTo>
                <a:cubicBezTo>
                  <a:pt x="75548" y="21225"/>
                  <a:pt x="73778" y="24524"/>
                  <a:pt x="71811" y="27605"/>
                </a:cubicBezTo>
                <a:cubicBezTo>
                  <a:pt x="70850" y="29091"/>
                  <a:pt x="69714" y="30642"/>
                  <a:pt x="68009" y="31167"/>
                </a:cubicBezTo>
                <a:cubicBezTo>
                  <a:pt x="67656" y="31274"/>
                  <a:pt x="67302" y="31324"/>
                  <a:pt x="66953" y="31324"/>
                </a:cubicBezTo>
                <a:cubicBezTo>
                  <a:pt x="64384" y="31324"/>
                  <a:pt x="62055" y="28610"/>
                  <a:pt x="61979" y="25879"/>
                </a:cubicBezTo>
                <a:cubicBezTo>
                  <a:pt x="61891" y="22798"/>
                  <a:pt x="63901" y="20023"/>
                  <a:pt x="66130" y="17882"/>
                </a:cubicBezTo>
                <a:cubicBezTo>
                  <a:pt x="68381" y="15762"/>
                  <a:pt x="71003" y="13992"/>
                  <a:pt x="72817" y="11501"/>
                </a:cubicBezTo>
                <a:cubicBezTo>
                  <a:pt x="74674" y="9010"/>
                  <a:pt x="75570" y="5492"/>
                  <a:pt x="73996" y="2848"/>
                </a:cubicBezTo>
                <a:cubicBezTo>
                  <a:pt x="72826" y="902"/>
                  <a:pt x="70612" y="1"/>
                  <a:pt x="68324" y="1"/>
                </a:cubicBezTo>
                <a:close/>
              </a:path>
            </a:pathLst>
          </a:custGeom>
          <a:solidFill>
            <a:srgbClr val="F7C6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0"/>
          <p:cNvSpPr/>
          <p:nvPr/>
        </p:nvSpPr>
        <p:spPr>
          <a:xfrm>
            <a:off x="-491752" y="2167374"/>
            <a:ext cx="1789300" cy="3329875"/>
          </a:xfrm>
          <a:custGeom>
            <a:rect b="b" l="l" r="r" t="t"/>
            <a:pathLst>
              <a:path extrusionOk="0" h="133195" w="71572">
                <a:moveTo>
                  <a:pt x="721" y="4218"/>
                </a:moveTo>
                <a:cubicBezTo>
                  <a:pt x="3474" y="-1878"/>
                  <a:pt x="15273" y="-1091"/>
                  <a:pt x="20779" y="4808"/>
                </a:cubicBezTo>
                <a:cubicBezTo>
                  <a:pt x="26285" y="10707"/>
                  <a:pt x="31975" y="25259"/>
                  <a:pt x="33757" y="39614"/>
                </a:cubicBezTo>
                <a:cubicBezTo>
                  <a:pt x="35539" y="53969"/>
                  <a:pt x="27634" y="81302"/>
                  <a:pt x="31469" y="90938"/>
                </a:cubicBezTo>
                <a:cubicBezTo>
                  <a:pt x="35304" y="100574"/>
                  <a:pt x="50189" y="93692"/>
                  <a:pt x="56765" y="97428"/>
                </a:cubicBezTo>
                <a:cubicBezTo>
                  <a:pt x="63341" y="101164"/>
                  <a:pt x="69645" y="107653"/>
                  <a:pt x="70923" y="113356"/>
                </a:cubicBezTo>
                <a:cubicBezTo>
                  <a:pt x="72201" y="119059"/>
                  <a:pt x="72300" y="128694"/>
                  <a:pt x="64434" y="131644"/>
                </a:cubicBezTo>
                <a:cubicBezTo>
                  <a:pt x="56568" y="134594"/>
                  <a:pt x="34052" y="132726"/>
                  <a:pt x="23728" y="131054"/>
                </a:cubicBezTo>
                <a:cubicBezTo>
                  <a:pt x="13404" y="129383"/>
                  <a:pt x="6031" y="130857"/>
                  <a:pt x="2491" y="121615"/>
                </a:cubicBezTo>
                <a:cubicBezTo>
                  <a:pt x="-1048" y="112373"/>
                  <a:pt x="2196" y="88972"/>
                  <a:pt x="2491" y="75600"/>
                </a:cubicBezTo>
                <a:cubicBezTo>
                  <a:pt x="2786" y="62228"/>
                  <a:pt x="4555" y="53281"/>
                  <a:pt x="4260" y="41384"/>
                </a:cubicBezTo>
                <a:cubicBezTo>
                  <a:pt x="3965" y="29487"/>
                  <a:pt x="-2032" y="10314"/>
                  <a:pt x="721" y="42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93" name="Google Shape;93;p10"/>
          <p:cNvSpPr/>
          <p:nvPr/>
        </p:nvSpPr>
        <p:spPr>
          <a:xfrm rot="10466703">
            <a:off x="285907" y="2366549"/>
            <a:ext cx="177549" cy="184199"/>
          </a:xfrm>
          <a:custGeom>
            <a:rect b="b" l="l" r="r" t="t"/>
            <a:pathLst>
              <a:path extrusionOk="0" h="7368" w="7102">
                <a:moveTo>
                  <a:pt x="3775" y="1"/>
                </a:moveTo>
                <a:cubicBezTo>
                  <a:pt x="3682" y="1"/>
                  <a:pt x="3589" y="5"/>
                  <a:pt x="3496" y="14"/>
                </a:cubicBezTo>
                <a:cubicBezTo>
                  <a:pt x="1945" y="167"/>
                  <a:pt x="634" y="1435"/>
                  <a:pt x="284" y="2964"/>
                </a:cubicBezTo>
                <a:cubicBezTo>
                  <a:pt x="0" y="4144"/>
                  <a:pt x="284" y="6460"/>
                  <a:pt x="1442" y="7160"/>
                </a:cubicBezTo>
                <a:cubicBezTo>
                  <a:pt x="1696" y="7305"/>
                  <a:pt x="1976" y="7367"/>
                  <a:pt x="2269" y="7367"/>
                </a:cubicBezTo>
                <a:cubicBezTo>
                  <a:pt x="3337" y="7367"/>
                  <a:pt x="4572" y="6546"/>
                  <a:pt x="5310" y="5980"/>
                </a:cubicBezTo>
                <a:cubicBezTo>
                  <a:pt x="6337" y="5149"/>
                  <a:pt x="7102" y="3838"/>
                  <a:pt x="6883" y="2527"/>
                </a:cubicBezTo>
                <a:cubicBezTo>
                  <a:pt x="6657" y="1090"/>
                  <a:pt x="5217" y="1"/>
                  <a:pt x="37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0"/>
          <p:cNvSpPr/>
          <p:nvPr/>
        </p:nvSpPr>
        <p:spPr>
          <a:xfrm rot="1263053">
            <a:off x="151446" y="2188973"/>
            <a:ext cx="109240" cy="113331"/>
          </a:xfrm>
          <a:custGeom>
            <a:rect b="b" l="l" r="r" t="t"/>
            <a:pathLst>
              <a:path extrusionOk="0" h="7368" w="7102">
                <a:moveTo>
                  <a:pt x="3775" y="1"/>
                </a:moveTo>
                <a:cubicBezTo>
                  <a:pt x="3682" y="1"/>
                  <a:pt x="3589" y="5"/>
                  <a:pt x="3496" y="14"/>
                </a:cubicBezTo>
                <a:cubicBezTo>
                  <a:pt x="1945" y="167"/>
                  <a:pt x="634" y="1435"/>
                  <a:pt x="284" y="2964"/>
                </a:cubicBezTo>
                <a:cubicBezTo>
                  <a:pt x="0" y="4144"/>
                  <a:pt x="284" y="6460"/>
                  <a:pt x="1442" y="7160"/>
                </a:cubicBezTo>
                <a:cubicBezTo>
                  <a:pt x="1696" y="7305"/>
                  <a:pt x="1976" y="7367"/>
                  <a:pt x="2269" y="7367"/>
                </a:cubicBezTo>
                <a:cubicBezTo>
                  <a:pt x="3337" y="7367"/>
                  <a:pt x="4572" y="6546"/>
                  <a:pt x="5310" y="5980"/>
                </a:cubicBezTo>
                <a:cubicBezTo>
                  <a:pt x="6337" y="5149"/>
                  <a:pt x="7102" y="3838"/>
                  <a:pt x="6883" y="2527"/>
                </a:cubicBezTo>
                <a:cubicBezTo>
                  <a:pt x="6657" y="1090"/>
                  <a:pt x="5217" y="1"/>
                  <a:pt x="37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0"/>
          <p:cNvSpPr txBox="1"/>
          <p:nvPr>
            <p:ph type="title"/>
          </p:nvPr>
        </p:nvSpPr>
        <p:spPr>
          <a:xfrm>
            <a:off x="2226900" y="449600"/>
            <a:ext cx="4690200" cy="12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lita One"/>
              <a:buNone/>
              <a:defRPr sz="35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lita One"/>
              <a:buNone/>
              <a:defRPr sz="35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lita One"/>
              <a:buNone/>
              <a:defRPr sz="35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lita One"/>
              <a:buNone/>
              <a:defRPr sz="35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lita One"/>
              <a:buNone/>
              <a:defRPr sz="35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lita One"/>
              <a:buNone/>
              <a:defRPr sz="35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lita One"/>
              <a:buNone/>
              <a:defRPr sz="35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lita One"/>
              <a:buNone/>
              <a:defRPr sz="35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lita One"/>
              <a:buNone/>
              <a:defRPr sz="35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0"/>
          <p:cNvSpPr txBox="1"/>
          <p:nvPr>
            <p:ph type="ctrTitle"/>
          </p:nvPr>
        </p:nvSpPr>
        <p:spPr>
          <a:xfrm>
            <a:off x="1260750" y="1476550"/>
            <a:ext cx="6622500" cy="17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Ever Just Think About Brain Tumors?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81" name="Google Shape;381;p30"/>
          <p:cNvSpPr txBox="1"/>
          <p:nvPr>
            <p:ph idx="1" type="subTitle"/>
          </p:nvPr>
        </p:nvSpPr>
        <p:spPr>
          <a:xfrm>
            <a:off x="1261800" y="3214450"/>
            <a:ext cx="6620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Aanchel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“Brain Teaser”</a:t>
            </a:r>
            <a:endParaRPr/>
          </a:p>
        </p:txBody>
      </p:sp>
      <p:sp>
        <p:nvSpPr>
          <p:cNvPr id="387" name="Google Shape;387;p31"/>
          <p:cNvSpPr txBox="1"/>
          <p:nvPr>
            <p:ph idx="1" type="body"/>
          </p:nvPr>
        </p:nvSpPr>
        <p:spPr>
          <a:xfrm>
            <a:off x="720000" y="1215734"/>
            <a:ext cx="7704000" cy="3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Doing something image based because I wanted to get more practice with preprocessing images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~7k MRIs classified into 4 categories by tumor segmentation (location) and presence of tumor.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Glioma, meningioma, pituitary, and no tumor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Goal is to compare Fully Connected NN, CNNs, and Transfer Learning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393" name="Google Shape;393;p32"/>
          <p:cNvSpPr txBox="1"/>
          <p:nvPr>
            <p:ph idx="4294967295" type="body"/>
          </p:nvPr>
        </p:nvSpPr>
        <p:spPr>
          <a:xfrm>
            <a:off x="720000" y="1017734"/>
            <a:ext cx="7704000" cy="3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Val</a:t>
            </a:r>
            <a:endParaRPr sz="1900"/>
          </a:p>
        </p:txBody>
      </p:sp>
      <p:pic>
        <p:nvPicPr>
          <p:cNvPr id="394" name="Google Shape;3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122" y="1417975"/>
            <a:ext cx="3126651" cy="31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9675" y="1463825"/>
            <a:ext cx="3024846" cy="30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sitive Thinking Workshop by Slidesgo">
  <a:themeElements>
    <a:clrScheme name="Simple Light">
      <a:dk1>
        <a:srgbClr val="455066"/>
      </a:dk1>
      <a:lt1>
        <a:srgbClr val="FDFBEC"/>
      </a:lt1>
      <a:dk2>
        <a:srgbClr val="EDC6B8"/>
      </a:dk2>
      <a:lt2>
        <a:srgbClr val="EBB248"/>
      </a:lt2>
      <a:accent1>
        <a:srgbClr val="C9E6E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550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