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Bitter"/>
      <p:regular r:id="rId17"/>
      <p:bold r:id="rId18"/>
      <p:italic r:id="rId19"/>
      <p:boldItalic r:id="rId20"/>
    </p:embeddedFont>
    <p:embeddedFont>
      <p:font typeface="Bitter Medium"/>
      <p:regular r:id="rId21"/>
      <p:bold r:id="rId22"/>
      <p:italic r:id="rId23"/>
      <p:boldItalic r:id="rId24"/>
    </p:embeddedFont>
    <p:embeddedFont>
      <p:font typeface="Josefin Sans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itter-boldItalic.fntdata"/><Relationship Id="rId22" Type="http://schemas.openxmlformats.org/officeDocument/2006/relationships/font" Target="fonts/BitterMedium-bold.fntdata"/><Relationship Id="rId21" Type="http://schemas.openxmlformats.org/officeDocument/2006/relationships/font" Target="fonts/BitterMedium-regular.fntdata"/><Relationship Id="rId24" Type="http://schemas.openxmlformats.org/officeDocument/2006/relationships/font" Target="fonts/BitterMedium-boldItalic.fntdata"/><Relationship Id="rId23" Type="http://schemas.openxmlformats.org/officeDocument/2006/relationships/font" Target="fonts/Bitter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efinSansSemiBold-bold.fntdata"/><Relationship Id="rId25" Type="http://schemas.openxmlformats.org/officeDocument/2006/relationships/font" Target="fonts/JosefinSansSemiBold-regular.fntdata"/><Relationship Id="rId28" Type="http://schemas.openxmlformats.org/officeDocument/2006/relationships/font" Target="fonts/JosefinSansSemiBold-boldItalic.fntdata"/><Relationship Id="rId27" Type="http://schemas.openxmlformats.org/officeDocument/2006/relationships/font" Target="fonts/JosefinSans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Bitter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Bitter-italic.fntdata"/><Relationship Id="rId18" Type="http://schemas.openxmlformats.org/officeDocument/2006/relationships/font" Target="fonts/Bitt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a3b49a634c_1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a3b49a634c_1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a3b49a634c_1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a3b49a634c_1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a3b49a634c_1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a3b49a634c_1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a3b49a634c_1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a3b49a634c_1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a3b49a634c_1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a3b49a634c_1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a3b49a634c_1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a3b49a634c_1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9" y="-59048"/>
            <a:ext cx="2180625" cy="2374094"/>
            <a:chOff x="1983200" y="1058325"/>
            <a:chExt cx="1555700" cy="1693725"/>
          </a:xfrm>
        </p:grpSpPr>
        <p:sp>
          <p:nvSpPr>
            <p:cNvPr id="12" name="Google Shape;12;p2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cap="rnd" cmpd="sng" w="63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3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cap="flat" cmpd="sng" w="6350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 rot="5400000">
            <a:off x="1190745" y="2705873"/>
            <a:ext cx="1481450" cy="3451592"/>
            <a:chOff x="2999600" y="2891975"/>
            <a:chExt cx="756575" cy="1762725"/>
          </a:xfrm>
        </p:grpSpPr>
        <p:sp>
          <p:nvSpPr>
            <p:cNvPr id="17" name="Google Shape;17;p2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63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10800000">
            <a:off x="6963420" y="-59062"/>
            <a:ext cx="2180567" cy="5444011"/>
            <a:chOff x="6137900" y="1385225"/>
            <a:chExt cx="1232725" cy="3077625"/>
          </a:xfrm>
        </p:grpSpPr>
        <p:sp>
          <p:nvSpPr>
            <p:cNvPr id="22" name="Google Shape;22;p2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3C42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5310">
          <p15:clr>
            <a:srgbClr val="FA7B17"/>
          </p15:clr>
        </p15:guide>
        <p15:guide id="2" pos="2880">
          <p15:clr>
            <a:srgbClr val="FA7B17"/>
          </p15:clr>
        </p15:guide>
        <p15:guide id="3" orient="horz" pos="162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9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23" name="Google Shape;123;p11"/>
          <p:cNvGrpSpPr/>
          <p:nvPr/>
        </p:nvGrpSpPr>
        <p:grpSpPr>
          <a:xfrm rot="-5778541">
            <a:off x="3379317" y="-240776"/>
            <a:ext cx="2251401" cy="9540813"/>
            <a:chOff x="6137900" y="1385225"/>
            <a:chExt cx="1232725" cy="3077625"/>
          </a:xfrm>
        </p:grpSpPr>
        <p:sp>
          <p:nvSpPr>
            <p:cNvPr id="124" name="Google Shape;124;p11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11"/>
          <p:cNvGrpSpPr/>
          <p:nvPr/>
        </p:nvGrpSpPr>
        <p:grpSpPr>
          <a:xfrm rot="5197214">
            <a:off x="2852922" y="-4005288"/>
            <a:ext cx="3429242" cy="9292124"/>
            <a:chOff x="6137900" y="1385225"/>
            <a:chExt cx="1232725" cy="3077625"/>
          </a:xfrm>
        </p:grpSpPr>
        <p:sp>
          <p:nvSpPr>
            <p:cNvPr id="129" name="Google Shape;129;p11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3C42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4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714375" y="345873"/>
            <a:ext cx="77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1353225" y="1125025"/>
            <a:ext cx="7076700" cy="3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7" name="Google Shape;137;p13"/>
          <p:cNvGrpSpPr/>
          <p:nvPr/>
        </p:nvGrpSpPr>
        <p:grpSpPr>
          <a:xfrm rot="-1774046">
            <a:off x="253282" y="-435558"/>
            <a:ext cx="2251367" cy="9541209"/>
            <a:chOff x="6137900" y="1385225"/>
            <a:chExt cx="1232725" cy="3077625"/>
          </a:xfrm>
        </p:grpSpPr>
        <p:sp>
          <p:nvSpPr>
            <p:cNvPr id="138" name="Google Shape;138;p13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358985" y="2544520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806170" y="1641932"/>
            <a:ext cx="25836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hasCustomPrompt="1" idx="2" type="title"/>
          </p:nvPr>
        </p:nvSpPr>
        <p:spPr>
          <a:xfrm>
            <a:off x="806170" y="1215750"/>
            <a:ext cx="916800" cy="5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5" name="Google Shape;145;p14"/>
          <p:cNvSpPr txBox="1"/>
          <p:nvPr>
            <p:ph idx="3" type="title"/>
          </p:nvPr>
        </p:nvSpPr>
        <p:spPr>
          <a:xfrm>
            <a:off x="806170" y="1953746"/>
            <a:ext cx="25836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idx="4" type="title"/>
          </p:nvPr>
        </p:nvSpPr>
        <p:spPr>
          <a:xfrm>
            <a:off x="5781801" y="1652339"/>
            <a:ext cx="25836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14"/>
          <p:cNvSpPr txBox="1"/>
          <p:nvPr>
            <p:ph hasCustomPrompt="1" idx="5" type="title"/>
          </p:nvPr>
        </p:nvSpPr>
        <p:spPr>
          <a:xfrm>
            <a:off x="5781801" y="1227275"/>
            <a:ext cx="916800" cy="5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14"/>
          <p:cNvSpPr txBox="1"/>
          <p:nvPr>
            <p:ph idx="6" type="title"/>
          </p:nvPr>
        </p:nvSpPr>
        <p:spPr>
          <a:xfrm>
            <a:off x="5781801" y="1954984"/>
            <a:ext cx="25836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9" name="Google Shape;149;p14"/>
          <p:cNvSpPr txBox="1"/>
          <p:nvPr>
            <p:ph idx="7" type="title"/>
          </p:nvPr>
        </p:nvSpPr>
        <p:spPr>
          <a:xfrm>
            <a:off x="806170" y="3169688"/>
            <a:ext cx="24369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4"/>
          <p:cNvSpPr txBox="1"/>
          <p:nvPr>
            <p:ph hasCustomPrompt="1" idx="8" type="title"/>
          </p:nvPr>
        </p:nvSpPr>
        <p:spPr>
          <a:xfrm>
            <a:off x="806170" y="2770400"/>
            <a:ext cx="916800" cy="5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4"/>
          <p:cNvSpPr txBox="1"/>
          <p:nvPr>
            <p:ph idx="9" type="title"/>
          </p:nvPr>
        </p:nvSpPr>
        <p:spPr>
          <a:xfrm>
            <a:off x="806170" y="3494118"/>
            <a:ext cx="25836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Google Shape;152;p14"/>
          <p:cNvSpPr txBox="1"/>
          <p:nvPr>
            <p:ph idx="13" type="title"/>
          </p:nvPr>
        </p:nvSpPr>
        <p:spPr>
          <a:xfrm>
            <a:off x="5781801" y="3169688"/>
            <a:ext cx="25836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14"/>
          <p:cNvSpPr txBox="1"/>
          <p:nvPr>
            <p:ph hasCustomPrompt="1" idx="14" type="title"/>
          </p:nvPr>
        </p:nvSpPr>
        <p:spPr>
          <a:xfrm>
            <a:off x="5781801" y="2771350"/>
            <a:ext cx="916800" cy="5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14"/>
          <p:cNvSpPr txBox="1"/>
          <p:nvPr>
            <p:ph idx="15" type="title"/>
          </p:nvPr>
        </p:nvSpPr>
        <p:spPr>
          <a:xfrm>
            <a:off x="5781801" y="3494118"/>
            <a:ext cx="25836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55" name="Google Shape;155;p14"/>
          <p:cNvGrpSpPr/>
          <p:nvPr/>
        </p:nvGrpSpPr>
        <p:grpSpPr>
          <a:xfrm rot="5197214">
            <a:off x="2857385" y="-3967338"/>
            <a:ext cx="3429242" cy="9292124"/>
            <a:chOff x="6137900" y="1385225"/>
            <a:chExt cx="1232725" cy="3077625"/>
          </a:xfrm>
        </p:grpSpPr>
        <p:sp>
          <p:nvSpPr>
            <p:cNvPr id="156" name="Google Shape;156;p14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3C42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4"/>
          <p:cNvGrpSpPr/>
          <p:nvPr/>
        </p:nvGrpSpPr>
        <p:grpSpPr>
          <a:xfrm rot="-5400000">
            <a:off x="2542953" y="235497"/>
            <a:ext cx="3429194" cy="9292273"/>
            <a:chOff x="6137900" y="1385225"/>
            <a:chExt cx="1232725" cy="3077625"/>
          </a:xfrm>
        </p:grpSpPr>
        <p:sp>
          <p:nvSpPr>
            <p:cNvPr id="161" name="Google Shape;161;p14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3C42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714450" y="1087500"/>
            <a:ext cx="7715100" cy="1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2" type="title"/>
          </p:nvPr>
        </p:nvSpPr>
        <p:spPr>
          <a:xfrm>
            <a:off x="714450" y="2636775"/>
            <a:ext cx="7075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6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 txBox="1"/>
          <p:nvPr>
            <p:ph type="title"/>
          </p:nvPr>
        </p:nvSpPr>
        <p:spPr>
          <a:xfrm>
            <a:off x="622025" y="1454850"/>
            <a:ext cx="28815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2" type="title"/>
          </p:nvPr>
        </p:nvSpPr>
        <p:spPr>
          <a:xfrm>
            <a:off x="5628700" y="1467725"/>
            <a:ext cx="28008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2" name="Google Shape;172;p16"/>
          <p:cNvSpPr txBox="1"/>
          <p:nvPr>
            <p:ph idx="3" type="title"/>
          </p:nvPr>
        </p:nvSpPr>
        <p:spPr>
          <a:xfrm>
            <a:off x="622025" y="3011925"/>
            <a:ext cx="28674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4" type="title"/>
          </p:nvPr>
        </p:nvSpPr>
        <p:spPr>
          <a:xfrm>
            <a:off x="5624350" y="3014675"/>
            <a:ext cx="28815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4" name="Google Shape;174;p16"/>
          <p:cNvSpPr txBox="1"/>
          <p:nvPr>
            <p:ph idx="1" type="subTitle"/>
          </p:nvPr>
        </p:nvSpPr>
        <p:spPr>
          <a:xfrm>
            <a:off x="634425" y="1885925"/>
            <a:ext cx="28815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6"/>
          <p:cNvSpPr txBox="1"/>
          <p:nvPr>
            <p:ph idx="5" type="subTitle"/>
          </p:nvPr>
        </p:nvSpPr>
        <p:spPr>
          <a:xfrm>
            <a:off x="5628700" y="1881950"/>
            <a:ext cx="28008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6" type="subTitle"/>
          </p:nvPr>
        </p:nvSpPr>
        <p:spPr>
          <a:xfrm>
            <a:off x="5624349" y="3426068"/>
            <a:ext cx="2867400" cy="15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7" type="subTitle"/>
          </p:nvPr>
        </p:nvSpPr>
        <p:spPr>
          <a:xfrm>
            <a:off x="634425" y="3418725"/>
            <a:ext cx="2881500" cy="15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8" type="title"/>
          </p:nvPr>
        </p:nvSpPr>
        <p:spPr>
          <a:xfrm>
            <a:off x="703800" y="344887"/>
            <a:ext cx="77151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grpSp>
        <p:nvGrpSpPr>
          <p:cNvPr id="179" name="Google Shape;179;p16"/>
          <p:cNvGrpSpPr/>
          <p:nvPr/>
        </p:nvGrpSpPr>
        <p:grpSpPr>
          <a:xfrm rot="-1357618">
            <a:off x="7801012" y="-1221005"/>
            <a:ext cx="1595233" cy="3716855"/>
            <a:chOff x="2999600" y="2891975"/>
            <a:chExt cx="756575" cy="1762725"/>
          </a:xfrm>
        </p:grpSpPr>
        <p:sp>
          <p:nvSpPr>
            <p:cNvPr id="180" name="Google Shape;180;p16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16"/>
          <p:cNvGrpSpPr/>
          <p:nvPr/>
        </p:nvGrpSpPr>
        <p:grpSpPr>
          <a:xfrm rot="5400000">
            <a:off x="3930551" y="3488291"/>
            <a:ext cx="879670" cy="2482798"/>
            <a:chOff x="2999600" y="2891975"/>
            <a:chExt cx="756575" cy="1762725"/>
          </a:xfrm>
        </p:grpSpPr>
        <p:sp>
          <p:nvSpPr>
            <p:cNvPr id="185" name="Google Shape;185;p16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16"/>
          <p:cNvGrpSpPr/>
          <p:nvPr/>
        </p:nvGrpSpPr>
        <p:grpSpPr>
          <a:xfrm rot="7439807">
            <a:off x="104312" y="-450776"/>
            <a:ext cx="1404883" cy="1977886"/>
            <a:chOff x="4369825" y="1136125"/>
            <a:chExt cx="1405000" cy="1978050"/>
          </a:xfrm>
        </p:grpSpPr>
        <p:sp>
          <p:nvSpPr>
            <p:cNvPr id="190" name="Google Shape;190;p16"/>
            <p:cNvSpPr/>
            <p:nvPr/>
          </p:nvSpPr>
          <p:spPr>
            <a:xfrm>
              <a:off x="4369825" y="1136125"/>
              <a:ext cx="1405000" cy="1748525"/>
            </a:xfrm>
            <a:custGeom>
              <a:rect b="b" l="l" r="r" t="t"/>
              <a:pathLst>
                <a:path extrusionOk="0" fill="none" h="69941" w="56200">
                  <a:moveTo>
                    <a:pt x="52950" y="69941"/>
                  </a:moveTo>
                  <a:cubicBezTo>
                    <a:pt x="53772" y="66731"/>
                    <a:pt x="54692" y="63560"/>
                    <a:pt x="55396" y="60310"/>
                  </a:cubicBezTo>
                  <a:cubicBezTo>
                    <a:pt x="55984" y="57766"/>
                    <a:pt x="56199" y="55143"/>
                    <a:pt x="56023" y="52539"/>
                  </a:cubicBezTo>
                  <a:cubicBezTo>
                    <a:pt x="55808" y="49583"/>
                    <a:pt x="55083" y="46686"/>
                    <a:pt x="53870" y="44005"/>
                  </a:cubicBezTo>
                  <a:cubicBezTo>
                    <a:pt x="52362" y="40755"/>
                    <a:pt x="50757" y="37565"/>
                    <a:pt x="49191" y="34354"/>
                  </a:cubicBezTo>
                  <a:cubicBezTo>
                    <a:pt x="47351" y="30616"/>
                    <a:pt x="46001" y="26701"/>
                    <a:pt x="44787" y="22727"/>
                  </a:cubicBezTo>
                  <a:cubicBezTo>
                    <a:pt x="43671" y="19106"/>
                    <a:pt x="42732" y="15426"/>
                    <a:pt x="41166" y="11941"/>
                  </a:cubicBezTo>
                  <a:cubicBezTo>
                    <a:pt x="39502" y="8203"/>
                    <a:pt x="37035" y="5129"/>
                    <a:pt x="33395" y="3074"/>
                  </a:cubicBezTo>
                  <a:cubicBezTo>
                    <a:pt x="31124" y="1821"/>
                    <a:pt x="28638" y="960"/>
                    <a:pt x="26074" y="549"/>
                  </a:cubicBezTo>
                  <a:cubicBezTo>
                    <a:pt x="24097" y="158"/>
                    <a:pt x="22080" y="1"/>
                    <a:pt x="20064" y="79"/>
                  </a:cubicBezTo>
                  <a:cubicBezTo>
                    <a:pt x="15034" y="373"/>
                    <a:pt x="10277" y="1508"/>
                    <a:pt x="6108" y="4542"/>
                  </a:cubicBezTo>
                  <a:cubicBezTo>
                    <a:pt x="2917" y="6813"/>
                    <a:pt x="803" y="10297"/>
                    <a:pt x="274" y="14173"/>
                  </a:cubicBezTo>
                  <a:cubicBezTo>
                    <a:pt x="0" y="16091"/>
                    <a:pt x="98" y="18010"/>
                    <a:pt x="372" y="19967"/>
                  </a:cubicBezTo>
                  <a:cubicBezTo>
                    <a:pt x="764" y="22962"/>
                    <a:pt x="1645" y="25781"/>
                    <a:pt x="2721" y="28580"/>
                  </a:cubicBezTo>
                  <a:cubicBezTo>
                    <a:pt x="3974" y="31712"/>
                    <a:pt x="5423" y="34785"/>
                    <a:pt x="7028" y="37741"/>
                  </a:cubicBezTo>
                  <a:cubicBezTo>
                    <a:pt x="9142" y="41714"/>
                    <a:pt x="11236" y="45688"/>
                    <a:pt x="12332" y="50073"/>
                  </a:cubicBezTo>
                  <a:cubicBezTo>
                    <a:pt x="13115" y="53263"/>
                    <a:pt x="13096" y="56493"/>
                    <a:pt x="11549" y="59449"/>
                  </a:cubicBezTo>
                  <a:cubicBezTo>
                    <a:pt x="10551" y="61367"/>
                    <a:pt x="9200" y="63090"/>
                    <a:pt x="7948" y="64852"/>
                  </a:cubicBezTo>
                  <a:cubicBezTo>
                    <a:pt x="6695" y="66613"/>
                    <a:pt x="5383" y="68257"/>
                    <a:pt x="4111" y="69941"/>
                  </a:cubicBezTo>
                </a:path>
              </a:pathLst>
            </a:custGeom>
            <a:noFill/>
            <a:ln cap="flat" cmpd="sng" w="18600">
              <a:solidFill>
                <a:schemeClr val="accent3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4620375" y="1407725"/>
              <a:ext cx="600475" cy="693950"/>
            </a:xfrm>
            <a:custGeom>
              <a:rect b="b" l="l" r="r" t="t"/>
              <a:pathLst>
                <a:path extrusionOk="0" fill="none" h="27758" w="24019">
                  <a:moveTo>
                    <a:pt x="8339" y="1"/>
                  </a:moveTo>
                  <a:cubicBezTo>
                    <a:pt x="7458" y="236"/>
                    <a:pt x="6558" y="373"/>
                    <a:pt x="5736" y="706"/>
                  </a:cubicBezTo>
                  <a:cubicBezTo>
                    <a:pt x="2663" y="1978"/>
                    <a:pt x="881" y="4229"/>
                    <a:pt x="392" y="7537"/>
                  </a:cubicBezTo>
                  <a:cubicBezTo>
                    <a:pt x="1" y="10258"/>
                    <a:pt x="588" y="12783"/>
                    <a:pt x="1625" y="15249"/>
                  </a:cubicBezTo>
                  <a:cubicBezTo>
                    <a:pt x="2800" y="17931"/>
                    <a:pt x="4483" y="20358"/>
                    <a:pt x="6578" y="22394"/>
                  </a:cubicBezTo>
                  <a:cubicBezTo>
                    <a:pt x="8594" y="24352"/>
                    <a:pt x="10845" y="26015"/>
                    <a:pt x="13585" y="26896"/>
                  </a:cubicBezTo>
                  <a:cubicBezTo>
                    <a:pt x="15288" y="27444"/>
                    <a:pt x="17011" y="27758"/>
                    <a:pt x="18831" y="27288"/>
                  </a:cubicBezTo>
                  <a:cubicBezTo>
                    <a:pt x="20828" y="26779"/>
                    <a:pt x="22159" y="25546"/>
                    <a:pt x="22962" y="23725"/>
                  </a:cubicBezTo>
                  <a:cubicBezTo>
                    <a:pt x="23666" y="22120"/>
                    <a:pt x="24019" y="20378"/>
                    <a:pt x="23940" y="18636"/>
                  </a:cubicBezTo>
                  <a:cubicBezTo>
                    <a:pt x="23764" y="14271"/>
                    <a:pt x="22825" y="10062"/>
                    <a:pt x="20417" y="6323"/>
                  </a:cubicBezTo>
                  <a:cubicBezTo>
                    <a:pt x="18362" y="3152"/>
                    <a:pt x="15562" y="921"/>
                    <a:pt x="11726" y="255"/>
                  </a:cubicBezTo>
                  <a:cubicBezTo>
                    <a:pt x="10630" y="60"/>
                    <a:pt x="9514" y="79"/>
                    <a:pt x="8418" y="1"/>
                  </a:cubicBezTo>
                </a:path>
              </a:pathLst>
            </a:custGeom>
            <a:noFill/>
            <a:ln cap="flat" cmpd="sng" w="12225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485800" y="1264850"/>
              <a:ext cx="967500" cy="1169600"/>
            </a:xfrm>
            <a:custGeom>
              <a:rect b="b" l="l" r="r" t="t"/>
              <a:pathLst>
                <a:path extrusionOk="0" fill="none" h="46784" w="38700">
                  <a:moveTo>
                    <a:pt x="14036" y="20"/>
                  </a:moveTo>
                  <a:cubicBezTo>
                    <a:pt x="13076" y="176"/>
                    <a:pt x="12117" y="274"/>
                    <a:pt x="11178" y="489"/>
                  </a:cubicBezTo>
                  <a:cubicBezTo>
                    <a:pt x="6382" y="1527"/>
                    <a:pt x="2800" y="4091"/>
                    <a:pt x="1038" y="8809"/>
                  </a:cubicBezTo>
                  <a:cubicBezTo>
                    <a:pt x="686" y="9866"/>
                    <a:pt x="470" y="10981"/>
                    <a:pt x="412" y="12097"/>
                  </a:cubicBezTo>
                  <a:cubicBezTo>
                    <a:pt x="1" y="16932"/>
                    <a:pt x="1586" y="21258"/>
                    <a:pt x="3778" y="25427"/>
                  </a:cubicBezTo>
                  <a:cubicBezTo>
                    <a:pt x="5501" y="28657"/>
                    <a:pt x="7576" y="31672"/>
                    <a:pt x="9964" y="34432"/>
                  </a:cubicBezTo>
                  <a:cubicBezTo>
                    <a:pt x="11354" y="36056"/>
                    <a:pt x="12822" y="37642"/>
                    <a:pt x="14349" y="39130"/>
                  </a:cubicBezTo>
                  <a:cubicBezTo>
                    <a:pt x="17383" y="42066"/>
                    <a:pt x="20847" y="44356"/>
                    <a:pt x="24899" y="45609"/>
                  </a:cubicBezTo>
                  <a:cubicBezTo>
                    <a:pt x="27327" y="46353"/>
                    <a:pt x="29832" y="46783"/>
                    <a:pt x="32357" y="46509"/>
                  </a:cubicBezTo>
                  <a:cubicBezTo>
                    <a:pt x="35607" y="46176"/>
                    <a:pt x="37995" y="44258"/>
                    <a:pt x="38465" y="40617"/>
                  </a:cubicBezTo>
                  <a:cubicBezTo>
                    <a:pt x="38700" y="38699"/>
                    <a:pt x="38406" y="36859"/>
                    <a:pt x="38151" y="34980"/>
                  </a:cubicBezTo>
                  <a:cubicBezTo>
                    <a:pt x="37427" y="29871"/>
                    <a:pt x="36174" y="24879"/>
                    <a:pt x="34882" y="19888"/>
                  </a:cubicBezTo>
                  <a:cubicBezTo>
                    <a:pt x="33806" y="15738"/>
                    <a:pt x="32494" y="11667"/>
                    <a:pt x="30067" y="8006"/>
                  </a:cubicBezTo>
                  <a:cubicBezTo>
                    <a:pt x="27894" y="4678"/>
                    <a:pt x="24645" y="2192"/>
                    <a:pt x="20887" y="959"/>
                  </a:cubicBezTo>
                  <a:cubicBezTo>
                    <a:pt x="19516" y="450"/>
                    <a:pt x="18087" y="176"/>
                    <a:pt x="16659" y="157"/>
                  </a:cubicBezTo>
                  <a:cubicBezTo>
                    <a:pt x="15797" y="157"/>
                    <a:pt x="14956" y="59"/>
                    <a:pt x="14114" y="0"/>
                  </a:cubicBezTo>
                </a:path>
              </a:pathLst>
            </a:custGeom>
            <a:noFill/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4785300" y="2506350"/>
              <a:ext cx="852000" cy="607825"/>
            </a:xfrm>
            <a:custGeom>
              <a:rect b="b" l="l" r="r" t="t"/>
              <a:pathLst>
                <a:path extrusionOk="0" fill="none" h="24313" w="34080">
                  <a:moveTo>
                    <a:pt x="33884" y="6989"/>
                  </a:moveTo>
                  <a:cubicBezTo>
                    <a:pt x="34080" y="4914"/>
                    <a:pt x="33708" y="2565"/>
                    <a:pt x="32024" y="1351"/>
                  </a:cubicBezTo>
                  <a:cubicBezTo>
                    <a:pt x="30106" y="1"/>
                    <a:pt x="27385" y="803"/>
                    <a:pt x="25506" y="2193"/>
                  </a:cubicBezTo>
                  <a:cubicBezTo>
                    <a:pt x="23627" y="3583"/>
                    <a:pt x="22139" y="5501"/>
                    <a:pt x="20103" y="6656"/>
                  </a:cubicBezTo>
                  <a:cubicBezTo>
                    <a:pt x="16404" y="8731"/>
                    <a:pt x="11745" y="7889"/>
                    <a:pt x="7752" y="9299"/>
                  </a:cubicBezTo>
                  <a:cubicBezTo>
                    <a:pt x="3896" y="10728"/>
                    <a:pt x="1077" y="14094"/>
                    <a:pt x="372" y="18127"/>
                  </a:cubicBezTo>
                  <a:cubicBezTo>
                    <a:pt x="0" y="20358"/>
                    <a:pt x="607" y="23118"/>
                    <a:pt x="2721" y="23940"/>
                  </a:cubicBezTo>
                  <a:cubicBezTo>
                    <a:pt x="3680" y="24312"/>
                    <a:pt x="4757" y="24214"/>
                    <a:pt x="5775" y="24077"/>
                  </a:cubicBezTo>
                  <a:cubicBezTo>
                    <a:pt x="16306" y="22727"/>
                    <a:pt x="32690" y="19908"/>
                    <a:pt x="33884" y="6989"/>
                  </a:cubicBezTo>
                  <a:close/>
                </a:path>
              </a:pathLst>
            </a:custGeom>
            <a:noFill/>
            <a:ln cap="flat" cmpd="sng" w="6350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Title + three columns">
  <p:cSld name="CUSTOM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7"/>
          <p:cNvSpPr txBox="1"/>
          <p:nvPr>
            <p:ph type="title"/>
          </p:nvPr>
        </p:nvSpPr>
        <p:spPr>
          <a:xfrm>
            <a:off x="714375" y="342201"/>
            <a:ext cx="77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7" name="Google Shape;197;p17"/>
          <p:cNvSpPr txBox="1"/>
          <p:nvPr>
            <p:ph idx="1" type="subTitle"/>
          </p:nvPr>
        </p:nvSpPr>
        <p:spPr>
          <a:xfrm>
            <a:off x="756975" y="2264875"/>
            <a:ext cx="22137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2" type="subTitle"/>
          </p:nvPr>
        </p:nvSpPr>
        <p:spPr>
          <a:xfrm>
            <a:off x="756825" y="2637325"/>
            <a:ext cx="22137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idx="3" type="subTitle"/>
          </p:nvPr>
        </p:nvSpPr>
        <p:spPr>
          <a:xfrm>
            <a:off x="3540200" y="2260150"/>
            <a:ext cx="22137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4" type="subTitle"/>
          </p:nvPr>
        </p:nvSpPr>
        <p:spPr>
          <a:xfrm>
            <a:off x="3546200" y="2637325"/>
            <a:ext cx="22137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7"/>
          <p:cNvSpPr txBox="1"/>
          <p:nvPr>
            <p:ph idx="5" type="subTitle"/>
          </p:nvPr>
        </p:nvSpPr>
        <p:spPr>
          <a:xfrm>
            <a:off x="6112250" y="2258575"/>
            <a:ext cx="22137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7"/>
          <p:cNvSpPr txBox="1"/>
          <p:nvPr>
            <p:ph idx="6" type="subTitle"/>
          </p:nvPr>
        </p:nvSpPr>
        <p:spPr>
          <a:xfrm>
            <a:off x="6112250" y="2637325"/>
            <a:ext cx="22137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3" name="Google Shape;203;p17"/>
          <p:cNvGrpSpPr/>
          <p:nvPr/>
        </p:nvGrpSpPr>
        <p:grpSpPr>
          <a:xfrm rot="-8645526">
            <a:off x="-83237" y="-1543601"/>
            <a:ext cx="1595236" cy="3716947"/>
            <a:chOff x="2999600" y="2891975"/>
            <a:chExt cx="756575" cy="1762725"/>
          </a:xfrm>
        </p:grpSpPr>
        <p:sp>
          <p:nvSpPr>
            <p:cNvPr id="204" name="Google Shape;204;p17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63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7"/>
          <p:cNvGrpSpPr/>
          <p:nvPr/>
        </p:nvGrpSpPr>
        <p:grpSpPr>
          <a:xfrm rot="-5778541">
            <a:off x="3379317" y="-240776"/>
            <a:ext cx="2251401" cy="9540813"/>
            <a:chOff x="6137900" y="1385225"/>
            <a:chExt cx="1232725" cy="3077625"/>
          </a:xfrm>
        </p:grpSpPr>
        <p:sp>
          <p:nvSpPr>
            <p:cNvPr id="209" name="Google Shape;209;p17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7"/>
          <p:cNvGrpSpPr/>
          <p:nvPr/>
        </p:nvGrpSpPr>
        <p:grpSpPr>
          <a:xfrm rot="-1891774">
            <a:off x="7444983" y="-1212961"/>
            <a:ext cx="3109683" cy="3385581"/>
            <a:chOff x="1983200" y="1058325"/>
            <a:chExt cx="1555700" cy="1693725"/>
          </a:xfrm>
        </p:grpSpPr>
        <p:sp>
          <p:nvSpPr>
            <p:cNvPr id="214" name="Google Shape;214;p17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cap="rnd" cmpd="sng" w="63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3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cap="flat" cmpd="sng" w="6350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2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8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 txBox="1"/>
          <p:nvPr>
            <p:ph type="title"/>
          </p:nvPr>
        </p:nvSpPr>
        <p:spPr>
          <a:xfrm>
            <a:off x="714375" y="346883"/>
            <a:ext cx="77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18"/>
          <p:cNvSpPr txBox="1"/>
          <p:nvPr>
            <p:ph idx="1" type="subTitle"/>
          </p:nvPr>
        </p:nvSpPr>
        <p:spPr>
          <a:xfrm>
            <a:off x="997325" y="1574075"/>
            <a:ext cx="4313100" cy="26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2" name="Google Shape;222;p18"/>
          <p:cNvGrpSpPr/>
          <p:nvPr/>
        </p:nvGrpSpPr>
        <p:grpSpPr>
          <a:xfrm rot="-10347705">
            <a:off x="6723967" y="-1644983"/>
            <a:ext cx="2251430" cy="9540908"/>
            <a:chOff x="6137900" y="1385225"/>
            <a:chExt cx="1232725" cy="3077625"/>
          </a:xfrm>
        </p:grpSpPr>
        <p:sp>
          <p:nvSpPr>
            <p:cNvPr id="223" name="Google Shape;223;p18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18"/>
          <p:cNvGrpSpPr/>
          <p:nvPr/>
        </p:nvGrpSpPr>
        <p:grpSpPr>
          <a:xfrm flipH="1" rot="10347705">
            <a:off x="-1475108" y="-3499533"/>
            <a:ext cx="2251430" cy="9540908"/>
            <a:chOff x="6137900" y="1385225"/>
            <a:chExt cx="1232725" cy="3077625"/>
          </a:xfrm>
        </p:grpSpPr>
        <p:sp>
          <p:nvSpPr>
            <p:cNvPr id="228" name="Google Shape;228;p18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 ">
  <p:cSld name="CUSTOM_17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9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9"/>
          <p:cNvSpPr txBox="1"/>
          <p:nvPr>
            <p:ph type="title"/>
          </p:nvPr>
        </p:nvSpPr>
        <p:spPr>
          <a:xfrm>
            <a:off x="714375" y="346891"/>
            <a:ext cx="77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235" name="Google Shape;235;p19"/>
          <p:cNvGrpSpPr/>
          <p:nvPr/>
        </p:nvGrpSpPr>
        <p:grpSpPr>
          <a:xfrm rot="-1774046">
            <a:off x="-576793" y="-54333"/>
            <a:ext cx="2251367" cy="9541209"/>
            <a:chOff x="6137900" y="1385225"/>
            <a:chExt cx="1232725" cy="3077625"/>
          </a:xfrm>
        </p:grpSpPr>
        <p:sp>
          <p:nvSpPr>
            <p:cNvPr id="236" name="Google Shape;236;p19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6358985" y="2544520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19"/>
          <p:cNvGrpSpPr/>
          <p:nvPr/>
        </p:nvGrpSpPr>
        <p:grpSpPr>
          <a:xfrm>
            <a:off x="8048166" y="-368507"/>
            <a:ext cx="3109689" cy="3385587"/>
            <a:chOff x="1983200" y="1058325"/>
            <a:chExt cx="1555700" cy="1693725"/>
          </a:xfrm>
        </p:grpSpPr>
        <p:sp>
          <p:nvSpPr>
            <p:cNvPr id="241" name="Google Shape;241;p19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cap="rnd" cmpd="sng" w="63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3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cap="flat" cmpd="sng" w="6350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0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0"/>
          <p:cNvSpPr txBox="1"/>
          <p:nvPr>
            <p:ph idx="1" type="subTitle"/>
          </p:nvPr>
        </p:nvSpPr>
        <p:spPr>
          <a:xfrm>
            <a:off x="714375" y="1177500"/>
            <a:ext cx="77154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8" name="Google Shape;248;p20"/>
          <p:cNvSpPr txBox="1"/>
          <p:nvPr>
            <p:ph idx="2" type="subTitle"/>
          </p:nvPr>
        </p:nvSpPr>
        <p:spPr>
          <a:xfrm>
            <a:off x="714375" y="2495802"/>
            <a:ext cx="77154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9" name="Google Shape;249;p20"/>
          <p:cNvSpPr txBox="1"/>
          <p:nvPr>
            <p:ph idx="3" type="subTitle"/>
          </p:nvPr>
        </p:nvSpPr>
        <p:spPr>
          <a:xfrm>
            <a:off x="714300" y="4009082"/>
            <a:ext cx="77154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0" name="Google Shape;250;p20"/>
          <p:cNvSpPr txBox="1"/>
          <p:nvPr>
            <p:ph hasCustomPrompt="1" type="title"/>
          </p:nvPr>
        </p:nvSpPr>
        <p:spPr>
          <a:xfrm>
            <a:off x="714375" y="754433"/>
            <a:ext cx="7715400" cy="6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1" name="Google Shape;251;p20"/>
          <p:cNvSpPr txBox="1"/>
          <p:nvPr>
            <p:ph hasCustomPrompt="1" idx="4" type="title"/>
          </p:nvPr>
        </p:nvSpPr>
        <p:spPr>
          <a:xfrm>
            <a:off x="714300" y="2067632"/>
            <a:ext cx="7715400" cy="6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2" name="Google Shape;252;p20"/>
          <p:cNvSpPr txBox="1"/>
          <p:nvPr>
            <p:ph hasCustomPrompt="1" idx="5" type="title"/>
          </p:nvPr>
        </p:nvSpPr>
        <p:spPr>
          <a:xfrm>
            <a:off x="723616" y="3612997"/>
            <a:ext cx="7715400" cy="6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53" name="Google Shape;253;p20"/>
          <p:cNvGrpSpPr/>
          <p:nvPr/>
        </p:nvGrpSpPr>
        <p:grpSpPr>
          <a:xfrm rot="5400000">
            <a:off x="277095" y="-7728343"/>
            <a:ext cx="3340931" cy="14872931"/>
            <a:chOff x="6137900" y="1385225"/>
            <a:chExt cx="1232725" cy="3077625"/>
          </a:xfrm>
        </p:grpSpPr>
        <p:sp>
          <p:nvSpPr>
            <p:cNvPr id="254" name="Google Shape;254;p20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3C42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20"/>
          <p:cNvSpPr/>
          <p:nvPr/>
        </p:nvSpPr>
        <p:spPr>
          <a:xfrm flipH="1" rot="5537203">
            <a:off x="4090138" y="-5178547"/>
            <a:ext cx="890647" cy="14053504"/>
          </a:xfrm>
          <a:custGeom>
            <a:rect b="b" l="l" r="r" t="t"/>
            <a:pathLst>
              <a:path extrusionOk="0" fill="none" h="123027" w="35626">
                <a:moveTo>
                  <a:pt x="35626" y="0"/>
                </a:moveTo>
                <a:cubicBezTo>
                  <a:pt x="34451" y="1547"/>
                  <a:pt x="33355" y="3191"/>
                  <a:pt x="32063" y="4620"/>
                </a:cubicBezTo>
                <a:cubicBezTo>
                  <a:pt x="29519" y="7439"/>
                  <a:pt x="26582" y="9886"/>
                  <a:pt x="23685" y="12332"/>
                </a:cubicBezTo>
                <a:cubicBezTo>
                  <a:pt x="20240" y="15269"/>
                  <a:pt x="16893" y="18322"/>
                  <a:pt x="14427" y="22178"/>
                </a:cubicBezTo>
                <a:cubicBezTo>
                  <a:pt x="12998" y="24410"/>
                  <a:pt x="11941" y="26798"/>
                  <a:pt x="11471" y="29362"/>
                </a:cubicBezTo>
                <a:cubicBezTo>
                  <a:pt x="10962" y="32142"/>
                  <a:pt x="11353" y="35000"/>
                  <a:pt x="12586" y="37525"/>
                </a:cubicBezTo>
                <a:cubicBezTo>
                  <a:pt x="13820" y="40089"/>
                  <a:pt x="15523" y="42321"/>
                  <a:pt x="17363" y="44474"/>
                </a:cubicBezTo>
                <a:cubicBezTo>
                  <a:pt x="19673" y="47175"/>
                  <a:pt x="22041" y="49837"/>
                  <a:pt x="23548" y="53165"/>
                </a:cubicBezTo>
                <a:cubicBezTo>
                  <a:pt x="24468" y="55220"/>
                  <a:pt x="25056" y="57393"/>
                  <a:pt x="25330" y="59625"/>
                </a:cubicBezTo>
                <a:cubicBezTo>
                  <a:pt x="25623" y="61797"/>
                  <a:pt x="25290" y="63892"/>
                  <a:pt x="24742" y="65947"/>
                </a:cubicBezTo>
                <a:cubicBezTo>
                  <a:pt x="23744" y="69608"/>
                  <a:pt x="21610" y="72368"/>
                  <a:pt x="18146" y="74149"/>
                </a:cubicBezTo>
                <a:cubicBezTo>
                  <a:pt x="15405" y="75539"/>
                  <a:pt x="12469" y="76185"/>
                  <a:pt x="9513" y="76811"/>
                </a:cubicBezTo>
                <a:cubicBezTo>
                  <a:pt x="7575" y="77222"/>
                  <a:pt x="5638" y="77633"/>
                  <a:pt x="3739" y="78142"/>
                </a:cubicBezTo>
                <a:cubicBezTo>
                  <a:pt x="2232" y="78534"/>
                  <a:pt x="1194" y="79610"/>
                  <a:pt x="509" y="80980"/>
                </a:cubicBezTo>
                <a:cubicBezTo>
                  <a:pt x="313" y="81411"/>
                  <a:pt x="215" y="81881"/>
                  <a:pt x="196" y="82351"/>
                </a:cubicBezTo>
                <a:cubicBezTo>
                  <a:pt x="0" y="85228"/>
                  <a:pt x="842" y="87929"/>
                  <a:pt x="1488" y="90670"/>
                </a:cubicBezTo>
                <a:cubicBezTo>
                  <a:pt x="2075" y="93117"/>
                  <a:pt x="2682" y="95544"/>
                  <a:pt x="3093" y="98010"/>
                </a:cubicBezTo>
                <a:cubicBezTo>
                  <a:pt x="3582" y="101123"/>
                  <a:pt x="3739" y="104313"/>
                  <a:pt x="3563" y="107465"/>
                </a:cubicBezTo>
                <a:cubicBezTo>
                  <a:pt x="3465" y="109559"/>
                  <a:pt x="3171" y="111634"/>
                  <a:pt x="2975" y="113709"/>
                </a:cubicBezTo>
                <a:cubicBezTo>
                  <a:pt x="2858" y="114942"/>
                  <a:pt x="2780" y="116175"/>
                  <a:pt x="2643" y="117409"/>
                </a:cubicBezTo>
                <a:cubicBezTo>
                  <a:pt x="2525" y="118720"/>
                  <a:pt x="2329" y="120032"/>
                  <a:pt x="2192" y="121343"/>
                </a:cubicBezTo>
                <a:cubicBezTo>
                  <a:pt x="2134" y="121891"/>
                  <a:pt x="2134" y="122459"/>
                  <a:pt x="2114" y="123027"/>
                </a:cubicBezTo>
              </a:path>
            </a:pathLst>
          </a:custGeom>
          <a:noFill/>
          <a:ln cap="rnd" cmpd="sng" w="161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 rot="-5537203">
            <a:off x="4426245" y="-3798854"/>
            <a:ext cx="890647" cy="14034732"/>
          </a:xfrm>
          <a:custGeom>
            <a:rect b="b" l="l" r="r" t="t"/>
            <a:pathLst>
              <a:path extrusionOk="0" fill="none" h="123027" w="35626">
                <a:moveTo>
                  <a:pt x="35626" y="0"/>
                </a:moveTo>
                <a:cubicBezTo>
                  <a:pt x="34451" y="1547"/>
                  <a:pt x="33355" y="3191"/>
                  <a:pt x="32063" y="4620"/>
                </a:cubicBezTo>
                <a:cubicBezTo>
                  <a:pt x="29519" y="7439"/>
                  <a:pt x="26582" y="9886"/>
                  <a:pt x="23685" y="12332"/>
                </a:cubicBezTo>
                <a:cubicBezTo>
                  <a:pt x="20240" y="15269"/>
                  <a:pt x="16893" y="18322"/>
                  <a:pt x="14427" y="22178"/>
                </a:cubicBezTo>
                <a:cubicBezTo>
                  <a:pt x="12998" y="24410"/>
                  <a:pt x="11941" y="26798"/>
                  <a:pt x="11471" y="29362"/>
                </a:cubicBezTo>
                <a:cubicBezTo>
                  <a:pt x="10962" y="32142"/>
                  <a:pt x="11353" y="35000"/>
                  <a:pt x="12586" y="37525"/>
                </a:cubicBezTo>
                <a:cubicBezTo>
                  <a:pt x="13820" y="40089"/>
                  <a:pt x="15523" y="42321"/>
                  <a:pt x="17363" y="44474"/>
                </a:cubicBezTo>
                <a:cubicBezTo>
                  <a:pt x="19673" y="47175"/>
                  <a:pt x="22041" y="49837"/>
                  <a:pt x="23548" y="53165"/>
                </a:cubicBezTo>
                <a:cubicBezTo>
                  <a:pt x="24468" y="55220"/>
                  <a:pt x="25056" y="57393"/>
                  <a:pt x="25330" y="59625"/>
                </a:cubicBezTo>
                <a:cubicBezTo>
                  <a:pt x="25623" y="61797"/>
                  <a:pt x="25290" y="63892"/>
                  <a:pt x="24742" y="65947"/>
                </a:cubicBezTo>
                <a:cubicBezTo>
                  <a:pt x="23744" y="69608"/>
                  <a:pt x="21610" y="72368"/>
                  <a:pt x="18146" y="74149"/>
                </a:cubicBezTo>
                <a:cubicBezTo>
                  <a:pt x="15405" y="75539"/>
                  <a:pt x="12469" y="76185"/>
                  <a:pt x="9513" y="76811"/>
                </a:cubicBezTo>
                <a:cubicBezTo>
                  <a:pt x="7575" y="77222"/>
                  <a:pt x="5638" y="77633"/>
                  <a:pt x="3739" y="78142"/>
                </a:cubicBezTo>
                <a:cubicBezTo>
                  <a:pt x="2232" y="78534"/>
                  <a:pt x="1194" y="79610"/>
                  <a:pt x="509" y="80980"/>
                </a:cubicBezTo>
                <a:cubicBezTo>
                  <a:pt x="313" y="81411"/>
                  <a:pt x="215" y="81881"/>
                  <a:pt x="196" y="82351"/>
                </a:cubicBezTo>
                <a:cubicBezTo>
                  <a:pt x="0" y="85228"/>
                  <a:pt x="842" y="87929"/>
                  <a:pt x="1488" y="90670"/>
                </a:cubicBezTo>
                <a:cubicBezTo>
                  <a:pt x="2075" y="93117"/>
                  <a:pt x="2682" y="95544"/>
                  <a:pt x="3093" y="98010"/>
                </a:cubicBezTo>
                <a:cubicBezTo>
                  <a:pt x="3582" y="101123"/>
                  <a:pt x="3739" y="104313"/>
                  <a:pt x="3563" y="107465"/>
                </a:cubicBezTo>
                <a:cubicBezTo>
                  <a:pt x="3465" y="109559"/>
                  <a:pt x="3171" y="111634"/>
                  <a:pt x="2975" y="113709"/>
                </a:cubicBezTo>
                <a:cubicBezTo>
                  <a:pt x="2858" y="114942"/>
                  <a:pt x="2780" y="116175"/>
                  <a:pt x="2643" y="117409"/>
                </a:cubicBezTo>
                <a:cubicBezTo>
                  <a:pt x="2525" y="118720"/>
                  <a:pt x="2329" y="120032"/>
                  <a:pt x="2192" y="121343"/>
                </a:cubicBezTo>
                <a:cubicBezTo>
                  <a:pt x="2134" y="121891"/>
                  <a:pt x="2134" y="122459"/>
                  <a:pt x="2114" y="123027"/>
                </a:cubicBezTo>
              </a:path>
            </a:pathLst>
          </a:custGeom>
          <a:noFill/>
          <a:ln cap="rnd" cmpd="sng" w="16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582800" y="1951638"/>
            <a:ext cx="343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 rot="2700000">
            <a:off x="57564" y="-1185177"/>
            <a:ext cx="2180511" cy="2373971"/>
            <a:chOff x="1983200" y="1058325"/>
            <a:chExt cx="1555700" cy="1693725"/>
          </a:xfrm>
        </p:grpSpPr>
        <p:sp>
          <p:nvSpPr>
            <p:cNvPr id="29" name="Google Shape;29;p3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cap="rnd" cmpd="sng" w="63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3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cap="flat" cmpd="sng" w="6350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3"/>
          <p:cNvGrpSpPr/>
          <p:nvPr/>
        </p:nvGrpSpPr>
        <p:grpSpPr>
          <a:xfrm rot="5400000">
            <a:off x="1190745" y="2705873"/>
            <a:ext cx="1481450" cy="3451592"/>
            <a:chOff x="2999600" y="2891975"/>
            <a:chExt cx="756575" cy="1762725"/>
          </a:xfrm>
        </p:grpSpPr>
        <p:sp>
          <p:nvSpPr>
            <p:cNvPr id="34" name="Google Shape;34;p3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63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3"/>
          <p:cNvSpPr txBox="1"/>
          <p:nvPr>
            <p:ph idx="1" type="subTitle"/>
          </p:nvPr>
        </p:nvSpPr>
        <p:spPr>
          <a:xfrm>
            <a:off x="582800" y="2595688"/>
            <a:ext cx="34356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hasCustomPrompt="1" idx="2" type="title"/>
          </p:nvPr>
        </p:nvSpPr>
        <p:spPr>
          <a:xfrm>
            <a:off x="582825" y="1013013"/>
            <a:ext cx="3435600" cy="10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80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18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1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1"/>
          <p:cNvSpPr txBox="1"/>
          <p:nvPr>
            <p:ph type="title"/>
          </p:nvPr>
        </p:nvSpPr>
        <p:spPr>
          <a:xfrm>
            <a:off x="714375" y="346891"/>
            <a:ext cx="77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263" name="Google Shape;263;p21"/>
          <p:cNvGrpSpPr/>
          <p:nvPr/>
        </p:nvGrpSpPr>
        <p:grpSpPr>
          <a:xfrm rot="-1891774">
            <a:off x="6724608" y="-2160936"/>
            <a:ext cx="3109683" cy="3385581"/>
            <a:chOff x="1983200" y="1058325"/>
            <a:chExt cx="1555700" cy="1693725"/>
          </a:xfrm>
        </p:grpSpPr>
        <p:sp>
          <p:nvSpPr>
            <p:cNvPr id="264" name="Google Shape;264;p21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cap="rnd" cmpd="sng" w="63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3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cap="flat" cmpd="sng" w="6350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1">
  <p:cSld name="CUSTOM_24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2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/>
          <p:nvPr>
            <p:ph type="title"/>
          </p:nvPr>
        </p:nvSpPr>
        <p:spPr>
          <a:xfrm>
            <a:off x="714375" y="342201"/>
            <a:ext cx="77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22"/>
          <p:cNvSpPr txBox="1"/>
          <p:nvPr>
            <p:ph idx="1" type="subTitle"/>
          </p:nvPr>
        </p:nvSpPr>
        <p:spPr>
          <a:xfrm>
            <a:off x="3465197" y="3353025"/>
            <a:ext cx="22137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2"/>
          <p:cNvSpPr txBox="1"/>
          <p:nvPr>
            <p:ph idx="2" type="subTitle"/>
          </p:nvPr>
        </p:nvSpPr>
        <p:spPr>
          <a:xfrm>
            <a:off x="733385" y="3344012"/>
            <a:ext cx="22137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2"/>
          <p:cNvSpPr txBox="1"/>
          <p:nvPr>
            <p:ph idx="3" type="subTitle"/>
          </p:nvPr>
        </p:nvSpPr>
        <p:spPr>
          <a:xfrm>
            <a:off x="3465103" y="2904300"/>
            <a:ext cx="22137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2"/>
          <p:cNvSpPr txBox="1"/>
          <p:nvPr>
            <p:ph idx="4" type="subTitle"/>
          </p:nvPr>
        </p:nvSpPr>
        <p:spPr>
          <a:xfrm>
            <a:off x="6182675" y="2909174"/>
            <a:ext cx="22137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2"/>
          <p:cNvSpPr txBox="1"/>
          <p:nvPr>
            <p:ph idx="5" type="subTitle"/>
          </p:nvPr>
        </p:nvSpPr>
        <p:spPr>
          <a:xfrm>
            <a:off x="6182619" y="3344406"/>
            <a:ext cx="22137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2"/>
          <p:cNvSpPr txBox="1"/>
          <p:nvPr>
            <p:ph idx="6" type="subTitle"/>
          </p:nvPr>
        </p:nvSpPr>
        <p:spPr>
          <a:xfrm>
            <a:off x="748385" y="2907550"/>
            <a:ext cx="21837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7" name="Google Shape;277;p22"/>
          <p:cNvGrpSpPr/>
          <p:nvPr/>
        </p:nvGrpSpPr>
        <p:grpSpPr>
          <a:xfrm rot="4402553">
            <a:off x="-790731" y="-4509022"/>
            <a:ext cx="2251371" cy="9540894"/>
            <a:chOff x="6137900" y="1385225"/>
            <a:chExt cx="1232725" cy="3077625"/>
          </a:xfrm>
        </p:grpSpPr>
        <p:sp>
          <p:nvSpPr>
            <p:cNvPr id="278" name="Google Shape;278;p22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22"/>
          <p:cNvGrpSpPr/>
          <p:nvPr/>
        </p:nvGrpSpPr>
        <p:grpSpPr>
          <a:xfrm rot="-10556007">
            <a:off x="7763741" y="-453525"/>
            <a:ext cx="1796451" cy="1682515"/>
            <a:chOff x="4800450" y="3632375"/>
            <a:chExt cx="1011075" cy="946950"/>
          </a:xfrm>
        </p:grpSpPr>
        <p:sp>
          <p:nvSpPr>
            <p:cNvPr id="283" name="Google Shape;283;p22"/>
            <p:cNvSpPr/>
            <p:nvPr/>
          </p:nvSpPr>
          <p:spPr>
            <a:xfrm>
              <a:off x="4800450" y="3632375"/>
              <a:ext cx="1011075" cy="946950"/>
            </a:xfrm>
            <a:custGeom>
              <a:rect b="b" l="l" r="r" t="t"/>
              <a:pathLst>
                <a:path extrusionOk="0" fill="none" h="37878" w="40443">
                  <a:moveTo>
                    <a:pt x="40442" y="29010"/>
                  </a:moveTo>
                  <a:cubicBezTo>
                    <a:pt x="37330" y="27699"/>
                    <a:pt x="34472" y="25878"/>
                    <a:pt x="31947" y="23627"/>
                  </a:cubicBezTo>
                  <a:cubicBezTo>
                    <a:pt x="28404" y="20476"/>
                    <a:pt x="25507" y="16639"/>
                    <a:pt x="23451" y="12372"/>
                  </a:cubicBezTo>
                  <a:cubicBezTo>
                    <a:pt x="22473" y="10375"/>
                    <a:pt x="21768" y="8222"/>
                    <a:pt x="20946" y="6147"/>
                  </a:cubicBezTo>
                  <a:cubicBezTo>
                    <a:pt x="20437" y="4797"/>
                    <a:pt x="20065" y="3407"/>
                    <a:pt x="19184" y="2213"/>
                  </a:cubicBezTo>
                  <a:cubicBezTo>
                    <a:pt x="18166" y="803"/>
                    <a:pt x="16835" y="79"/>
                    <a:pt x="15093" y="60"/>
                  </a:cubicBezTo>
                  <a:cubicBezTo>
                    <a:pt x="12607" y="1"/>
                    <a:pt x="10356" y="764"/>
                    <a:pt x="8242" y="1997"/>
                  </a:cubicBezTo>
                  <a:cubicBezTo>
                    <a:pt x="5599" y="3524"/>
                    <a:pt x="4405" y="6030"/>
                    <a:pt x="3877" y="8849"/>
                  </a:cubicBezTo>
                  <a:cubicBezTo>
                    <a:pt x="3387" y="11432"/>
                    <a:pt x="3153" y="14075"/>
                    <a:pt x="2761" y="16698"/>
                  </a:cubicBezTo>
                  <a:cubicBezTo>
                    <a:pt x="2428" y="19145"/>
                    <a:pt x="2056" y="21572"/>
                    <a:pt x="1704" y="24019"/>
                  </a:cubicBezTo>
                  <a:cubicBezTo>
                    <a:pt x="1332" y="26446"/>
                    <a:pt x="941" y="28932"/>
                    <a:pt x="627" y="31398"/>
                  </a:cubicBezTo>
                  <a:cubicBezTo>
                    <a:pt x="353" y="33552"/>
                    <a:pt x="197" y="35724"/>
                    <a:pt x="1" y="37878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4945800" y="4110500"/>
              <a:ext cx="839775" cy="450725"/>
            </a:xfrm>
            <a:custGeom>
              <a:rect b="b" l="l" r="r" t="t"/>
              <a:pathLst>
                <a:path extrusionOk="0" fill="none" h="18029" w="33591">
                  <a:moveTo>
                    <a:pt x="33591" y="15523"/>
                  </a:moveTo>
                  <a:cubicBezTo>
                    <a:pt x="32534" y="15170"/>
                    <a:pt x="31496" y="14740"/>
                    <a:pt x="30478" y="14250"/>
                  </a:cubicBezTo>
                  <a:cubicBezTo>
                    <a:pt x="28031" y="12998"/>
                    <a:pt x="25702" y="11510"/>
                    <a:pt x="23529" y="9807"/>
                  </a:cubicBezTo>
                  <a:cubicBezTo>
                    <a:pt x="21376" y="8084"/>
                    <a:pt x="19282" y="6303"/>
                    <a:pt x="17128" y="4581"/>
                  </a:cubicBezTo>
                  <a:cubicBezTo>
                    <a:pt x="15171" y="2995"/>
                    <a:pt x="13194" y="1390"/>
                    <a:pt x="10747" y="568"/>
                  </a:cubicBezTo>
                  <a:cubicBezTo>
                    <a:pt x="9201" y="0"/>
                    <a:pt x="7478" y="294"/>
                    <a:pt x="6225" y="1351"/>
                  </a:cubicBezTo>
                  <a:cubicBezTo>
                    <a:pt x="5227" y="2153"/>
                    <a:pt x="4405" y="3132"/>
                    <a:pt x="3818" y="4267"/>
                  </a:cubicBezTo>
                  <a:cubicBezTo>
                    <a:pt x="2193" y="7497"/>
                    <a:pt x="1077" y="10942"/>
                    <a:pt x="510" y="14505"/>
                  </a:cubicBezTo>
                  <a:cubicBezTo>
                    <a:pt x="314" y="15679"/>
                    <a:pt x="157" y="16854"/>
                    <a:pt x="1" y="18028"/>
                  </a:cubicBezTo>
                </a:path>
              </a:pathLst>
            </a:custGeom>
            <a:noFill/>
            <a:ln cap="rnd" cmpd="sng" w="4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5167975" y="4474575"/>
              <a:ext cx="316150" cy="103775"/>
            </a:xfrm>
            <a:custGeom>
              <a:rect b="b" l="l" r="r" t="t"/>
              <a:pathLst>
                <a:path extrusionOk="0" fill="none" h="4151" w="12646">
                  <a:moveTo>
                    <a:pt x="12646" y="4150"/>
                  </a:moveTo>
                  <a:cubicBezTo>
                    <a:pt x="12548" y="4131"/>
                    <a:pt x="12391" y="4150"/>
                    <a:pt x="12333" y="4111"/>
                  </a:cubicBezTo>
                  <a:cubicBezTo>
                    <a:pt x="10532" y="2761"/>
                    <a:pt x="8535" y="1684"/>
                    <a:pt x="6401" y="921"/>
                  </a:cubicBezTo>
                  <a:cubicBezTo>
                    <a:pt x="3857" y="1"/>
                    <a:pt x="1938" y="1273"/>
                    <a:pt x="862" y="2722"/>
                  </a:cubicBezTo>
                  <a:cubicBezTo>
                    <a:pt x="549" y="3152"/>
                    <a:pt x="294" y="3642"/>
                    <a:pt x="1" y="4111"/>
                  </a:cubicBezTo>
                </a:path>
              </a:pathLst>
            </a:custGeom>
            <a:noFill/>
            <a:ln cap="rnd" cmpd="sng" w="16150">
              <a:solidFill>
                <a:srgbClr val="3C42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22"/>
          <p:cNvGrpSpPr/>
          <p:nvPr/>
        </p:nvGrpSpPr>
        <p:grpSpPr>
          <a:xfrm rot="-5416753">
            <a:off x="4157512" y="-889320"/>
            <a:ext cx="2251352" cy="12389903"/>
            <a:chOff x="6137900" y="1385225"/>
            <a:chExt cx="1232725" cy="3077625"/>
          </a:xfrm>
        </p:grpSpPr>
        <p:sp>
          <p:nvSpPr>
            <p:cNvPr id="287" name="Google Shape;287;p22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23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3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3"/>
          <p:cNvSpPr txBox="1"/>
          <p:nvPr>
            <p:ph type="title"/>
          </p:nvPr>
        </p:nvSpPr>
        <p:spPr>
          <a:xfrm>
            <a:off x="714375" y="330725"/>
            <a:ext cx="77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294" name="Google Shape;294;p23"/>
          <p:cNvGrpSpPr/>
          <p:nvPr/>
        </p:nvGrpSpPr>
        <p:grpSpPr>
          <a:xfrm rot="4402553">
            <a:off x="-943131" y="-4356622"/>
            <a:ext cx="2251371" cy="9540894"/>
            <a:chOff x="6137900" y="1385225"/>
            <a:chExt cx="1232725" cy="3077625"/>
          </a:xfrm>
        </p:grpSpPr>
        <p:sp>
          <p:nvSpPr>
            <p:cNvPr id="295" name="Google Shape;295;p23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23"/>
          <p:cNvGrpSpPr/>
          <p:nvPr/>
        </p:nvGrpSpPr>
        <p:grpSpPr>
          <a:xfrm rot="-10556007">
            <a:off x="7763741" y="-453525"/>
            <a:ext cx="1796451" cy="1682515"/>
            <a:chOff x="4800450" y="3632375"/>
            <a:chExt cx="1011075" cy="946950"/>
          </a:xfrm>
        </p:grpSpPr>
        <p:sp>
          <p:nvSpPr>
            <p:cNvPr id="300" name="Google Shape;300;p23"/>
            <p:cNvSpPr/>
            <p:nvPr/>
          </p:nvSpPr>
          <p:spPr>
            <a:xfrm>
              <a:off x="4800450" y="3632375"/>
              <a:ext cx="1011075" cy="946950"/>
            </a:xfrm>
            <a:custGeom>
              <a:rect b="b" l="l" r="r" t="t"/>
              <a:pathLst>
                <a:path extrusionOk="0" fill="none" h="37878" w="40443">
                  <a:moveTo>
                    <a:pt x="40442" y="29010"/>
                  </a:moveTo>
                  <a:cubicBezTo>
                    <a:pt x="37330" y="27699"/>
                    <a:pt x="34472" y="25878"/>
                    <a:pt x="31947" y="23627"/>
                  </a:cubicBezTo>
                  <a:cubicBezTo>
                    <a:pt x="28404" y="20476"/>
                    <a:pt x="25507" y="16639"/>
                    <a:pt x="23451" y="12372"/>
                  </a:cubicBezTo>
                  <a:cubicBezTo>
                    <a:pt x="22473" y="10375"/>
                    <a:pt x="21768" y="8222"/>
                    <a:pt x="20946" y="6147"/>
                  </a:cubicBezTo>
                  <a:cubicBezTo>
                    <a:pt x="20437" y="4797"/>
                    <a:pt x="20065" y="3407"/>
                    <a:pt x="19184" y="2213"/>
                  </a:cubicBezTo>
                  <a:cubicBezTo>
                    <a:pt x="18166" y="803"/>
                    <a:pt x="16835" y="79"/>
                    <a:pt x="15093" y="60"/>
                  </a:cubicBezTo>
                  <a:cubicBezTo>
                    <a:pt x="12607" y="1"/>
                    <a:pt x="10356" y="764"/>
                    <a:pt x="8242" y="1997"/>
                  </a:cubicBezTo>
                  <a:cubicBezTo>
                    <a:pt x="5599" y="3524"/>
                    <a:pt x="4405" y="6030"/>
                    <a:pt x="3877" y="8849"/>
                  </a:cubicBezTo>
                  <a:cubicBezTo>
                    <a:pt x="3387" y="11432"/>
                    <a:pt x="3153" y="14075"/>
                    <a:pt x="2761" y="16698"/>
                  </a:cubicBezTo>
                  <a:cubicBezTo>
                    <a:pt x="2428" y="19145"/>
                    <a:pt x="2056" y="21572"/>
                    <a:pt x="1704" y="24019"/>
                  </a:cubicBezTo>
                  <a:cubicBezTo>
                    <a:pt x="1332" y="26446"/>
                    <a:pt x="941" y="28932"/>
                    <a:pt x="627" y="31398"/>
                  </a:cubicBezTo>
                  <a:cubicBezTo>
                    <a:pt x="353" y="33552"/>
                    <a:pt x="197" y="35724"/>
                    <a:pt x="1" y="37878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4945800" y="4110500"/>
              <a:ext cx="839775" cy="450725"/>
            </a:xfrm>
            <a:custGeom>
              <a:rect b="b" l="l" r="r" t="t"/>
              <a:pathLst>
                <a:path extrusionOk="0" fill="none" h="18029" w="33591">
                  <a:moveTo>
                    <a:pt x="33591" y="15523"/>
                  </a:moveTo>
                  <a:cubicBezTo>
                    <a:pt x="32534" y="15170"/>
                    <a:pt x="31496" y="14740"/>
                    <a:pt x="30478" y="14250"/>
                  </a:cubicBezTo>
                  <a:cubicBezTo>
                    <a:pt x="28031" y="12998"/>
                    <a:pt x="25702" y="11510"/>
                    <a:pt x="23529" y="9807"/>
                  </a:cubicBezTo>
                  <a:cubicBezTo>
                    <a:pt x="21376" y="8084"/>
                    <a:pt x="19282" y="6303"/>
                    <a:pt x="17128" y="4581"/>
                  </a:cubicBezTo>
                  <a:cubicBezTo>
                    <a:pt x="15171" y="2995"/>
                    <a:pt x="13194" y="1390"/>
                    <a:pt x="10747" y="568"/>
                  </a:cubicBezTo>
                  <a:cubicBezTo>
                    <a:pt x="9201" y="0"/>
                    <a:pt x="7478" y="294"/>
                    <a:pt x="6225" y="1351"/>
                  </a:cubicBezTo>
                  <a:cubicBezTo>
                    <a:pt x="5227" y="2153"/>
                    <a:pt x="4405" y="3132"/>
                    <a:pt x="3818" y="4267"/>
                  </a:cubicBezTo>
                  <a:cubicBezTo>
                    <a:pt x="2193" y="7497"/>
                    <a:pt x="1077" y="10942"/>
                    <a:pt x="510" y="14505"/>
                  </a:cubicBezTo>
                  <a:cubicBezTo>
                    <a:pt x="314" y="15679"/>
                    <a:pt x="157" y="16854"/>
                    <a:pt x="1" y="18028"/>
                  </a:cubicBezTo>
                </a:path>
              </a:pathLst>
            </a:custGeom>
            <a:noFill/>
            <a:ln cap="rnd" cmpd="sng" w="4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5167975" y="4474575"/>
              <a:ext cx="316150" cy="103775"/>
            </a:xfrm>
            <a:custGeom>
              <a:rect b="b" l="l" r="r" t="t"/>
              <a:pathLst>
                <a:path extrusionOk="0" fill="none" h="4151" w="12646">
                  <a:moveTo>
                    <a:pt x="12646" y="4150"/>
                  </a:moveTo>
                  <a:cubicBezTo>
                    <a:pt x="12548" y="4131"/>
                    <a:pt x="12391" y="4150"/>
                    <a:pt x="12333" y="4111"/>
                  </a:cubicBezTo>
                  <a:cubicBezTo>
                    <a:pt x="10532" y="2761"/>
                    <a:pt x="8535" y="1684"/>
                    <a:pt x="6401" y="921"/>
                  </a:cubicBezTo>
                  <a:cubicBezTo>
                    <a:pt x="3857" y="1"/>
                    <a:pt x="1938" y="1273"/>
                    <a:pt x="862" y="2722"/>
                  </a:cubicBezTo>
                  <a:cubicBezTo>
                    <a:pt x="549" y="3152"/>
                    <a:pt x="294" y="3642"/>
                    <a:pt x="1" y="4111"/>
                  </a:cubicBezTo>
                </a:path>
              </a:pathLst>
            </a:custGeom>
            <a:noFill/>
            <a:ln cap="rnd" cmpd="sng" w="16150">
              <a:solidFill>
                <a:srgbClr val="3C42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3"/>
          <p:cNvGrpSpPr/>
          <p:nvPr/>
        </p:nvGrpSpPr>
        <p:grpSpPr>
          <a:xfrm rot="10800000">
            <a:off x="6268933" y="3877904"/>
            <a:ext cx="3109689" cy="3385587"/>
            <a:chOff x="1983200" y="1058325"/>
            <a:chExt cx="1555700" cy="1693725"/>
          </a:xfrm>
        </p:grpSpPr>
        <p:sp>
          <p:nvSpPr>
            <p:cNvPr id="304" name="Google Shape;304;p23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cap="rnd" cmpd="sng" w="63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3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cap="flat" cmpd="sng" w="6350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0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4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4"/>
          <p:cNvSpPr txBox="1"/>
          <p:nvPr>
            <p:ph type="title"/>
          </p:nvPr>
        </p:nvSpPr>
        <p:spPr>
          <a:xfrm>
            <a:off x="779150" y="2191350"/>
            <a:ext cx="28080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1" name="Google Shape;311;p24"/>
          <p:cNvSpPr txBox="1"/>
          <p:nvPr>
            <p:ph idx="1" type="body"/>
          </p:nvPr>
        </p:nvSpPr>
        <p:spPr>
          <a:xfrm>
            <a:off x="779175" y="2590300"/>
            <a:ext cx="28080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312" name="Google Shape;312;p24"/>
          <p:cNvGrpSpPr/>
          <p:nvPr/>
        </p:nvGrpSpPr>
        <p:grpSpPr>
          <a:xfrm flipH="1" rot="16753">
            <a:off x="2081508" y="-4262050"/>
            <a:ext cx="2251352" cy="9540945"/>
            <a:chOff x="6137900" y="1385225"/>
            <a:chExt cx="1232725" cy="3077625"/>
          </a:xfrm>
        </p:grpSpPr>
        <p:sp>
          <p:nvSpPr>
            <p:cNvPr id="313" name="Google Shape;313;p24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24"/>
          <p:cNvGrpSpPr/>
          <p:nvPr/>
        </p:nvGrpSpPr>
        <p:grpSpPr>
          <a:xfrm rot="-8645526">
            <a:off x="-83237" y="-1543601"/>
            <a:ext cx="1595236" cy="3716947"/>
            <a:chOff x="2999600" y="2891975"/>
            <a:chExt cx="756575" cy="1762725"/>
          </a:xfrm>
        </p:grpSpPr>
        <p:sp>
          <p:nvSpPr>
            <p:cNvPr id="318" name="Google Shape;318;p24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63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13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5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5"/>
          <p:cNvSpPr txBox="1"/>
          <p:nvPr>
            <p:ph type="title"/>
          </p:nvPr>
        </p:nvSpPr>
        <p:spPr>
          <a:xfrm>
            <a:off x="714375" y="344037"/>
            <a:ext cx="77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5" name="Google Shape;325;p25"/>
          <p:cNvSpPr txBox="1"/>
          <p:nvPr>
            <p:ph idx="1" type="subTitle"/>
          </p:nvPr>
        </p:nvSpPr>
        <p:spPr>
          <a:xfrm>
            <a:off x="714375" y="1830325"/>
            <a:ext cx="245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5"/>
          <p:cNvSpPr txBox="1"/>
          <p:nvPr>
            <p:ph idx="2" type="subTitle"/>
          </p:nvPr>
        </p:nvSpPr>
        <p:spPr>
          <a:xfrm>
            <a:off x="714375" y="2234975"/>
            <a:ext cx="2456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5"/>
          <p:cNvSpPr txBox="1"/>
          <p:nvPr>
            <p:ph idx="3" type="subTitle"/>
          </p:nvPr>
        </p:nvSpPr>
        <p:spPr>
          <a:xfrm>
            <a:off x="3354169" y="1819350"/>
            <a:ext cx="2456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25"/>
          <p:cNvSpPr txBox="1"/>
          <p:nvPr>
            <p:ph idx="4" type="subTitle"/>
          </p:nvPr>
        </p:nvSpPr>
        <p:spPr>
          <a:xfrm>
            <a:off x="3354169" y="2224000"/>
            <a:ext cx="2456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5"/>
          <p:cNvSpPr txBox="1"/>
          <p:nvPr>
            <p:ph idx="5" type="subTitle"/>
          </p:nvPr>
        </p:nvSpPr>
        <p:spPr>
          <a:xfrm>
            <a:off x="5977475" y="1819355"/>
            <a:ext cx="2456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5"/>
          <p:cNvSpPr txBox="1"/>
          <p:nvPr>
            <p:ph idx="6" type="subTitle"/>
          </p:nvPr>
        </p:nvSpPr>
        <p:spPr>
          <a:xfrm>
            <a:off x="5977475" y="2224000"/>
            <a:ext cx="2456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5"/>
          <p:cNvSpPr txBox="1"/>
          <p:nvPr>
            <p:ph idx="7" type="subTitle"/>
          </p:nvPr>
        </p:nvSpPr>
        <p:spPr>
          <a:xfrm>
            <a:off x="736825" y="3565931"/>
            <a:ext cx="245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5"/>
          <p:cNvSpPr txBox="1"/>
          <p:nvPr>
            <p:ph idx="8" type="subTitle"/>
          </p:nvPr>
        </p:nvSpPr>
        <p:spPr>
          <a:xfrm>
            <a:off x="736825" y="3966690"/>
            <a:ext cx="2456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5"/>
          <p:cNvSpPr txBox="1"/>
          <p:nvPr>
            <p:ph idx="9" type="subTitle"/>
          </p:nvPr>
        </p:nvSpPr>
        <p:spPr>
          <a:xfrm>
            <a:off x="3378697" y="3554956"/>
            <a:ext cx="245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5"/>
          <p:cNvSpPr txBox="1"/>
          <p:nvPr>
            <p:ph idx="13" type="subTitle"/>
          </p:nvPr>
        </p:nvSpPr>
        <p:spPr>
          <a:xfrm>
            <a:off x="3378697" y="3959600"/>
            <a:ext cx="2456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5"/>
          <p:cNvSpPr txBox="1"/>
          <p:nvPr>
            <p:ph idx="14" type="subTitle"/>
          </p:nvPr>
        </p:nvSpPr>
        <p:spPr>
          <a:xfrm>
            <a:off x="5999925" y="3554961"/>
            <a:ext cx="2456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5"/>
          <p:cNvSpPr txBox="1"/>
          <p:nvPr>
            <p:ph idx="15" type="subTitle"/>
          </p:nvPr>
        </p:nvSpPr>
        <p:spPr>
          <a:xfrm>
            <a:off x="5999925" y="3959605"/>
            <a:ext cx="2456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7" name="Google Shape;337;p25"/>
          <p:cNvGrpSpPr/>
          <p:nvPr/>
        </p:nvGrpSpPr>
        <p:grpSpPr>
          <a:xfrm rot="1294096">
            <a:off x="-1654783" y="-1373531"/>
            <a:ext cx="3109626" cy="3385519"/>
            <a:chOff x="1983200" y="1058325"/>
            <a:chExt cx="1555700" cy="1693725"/>
          </a:xfrm>
        </p:grpSpPr>
        <p:sp>
          <p:nvSpPr>
            <p:cNvPr id="338" name="Google Shape;338;p25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cap="rnd" cmpd="sng" w="63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3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cap="flat" cmpd="sng" w="6350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25"/>
          <p:cNvGrpSpPr/>
          <p:nvPr/>
        </p:nvGrpSpPr>
        <p:grpSpPr>
          <a:xfrm rot="-2700000">
            <a:off x="7852365" y="-1927468"/>
            <a:ext cx="3109610" cy="3385501"/>
            <a:chOff x="1983200" y="1058325"/>
            <a:chExt cx="1555700" cy="1693725"/>
          </a:xfrm>
        </p:grpSpPr>
        <p:sp>
          <p:nvSpPr>
            <p:cNvPr id="343" name="Google Shape;343;p25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cap="rnd" cmpd="sng" w="63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3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cap="flat" cmpd="sng" w="6350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CUSTOM_15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6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6"/>
          <p:cNvSpPr txBox="1"/>
          <p:nvPr>
            <p:ph type="title"/>
          </p:nvPr>
        </p:nvSpPr>
        <p:spPr>
          <a:xfrm>
            <a:off x="714375" y="346891"/>
            <a:ext cx="77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0" name="Google Shape;350;p26"/>
          <p:cNvSpPr txBox="1"/>
          <p:nvPr>
            <p:ph hasCustomPrompt="1" idx="2" type="title"/>
          </p:nvPr>
        </p:nvSpPr>
        <p:spPr>
          <a:xfrm>
            <a:off x="1013775" y="2220032"/>
            <a:ext cx="2214900" cy="6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1" name="Google Shape;351;p26"/>
          <p:cNvSpPr txBox="1"/>
          <p:nvPr>
            <p:ph idx="1" type="subTitle"/>
          </p:nvPr>
        </p:nvSpPr>
        <p:spPr>
          <a:xfrm>
            <a:off x="1013775" y="2676775"/>
            <a:ext cx="22149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26"/>
          <p:cNvSpPr txBox="1"/>
          <p:nvPr>
            <p:ph idx="3" type="subTitle"/>
          </p:nvPr>
        </p:nvSpPr>
        <p:spPr>
          <a:xfrm>
            <a:off x="1013775" y="3139170"/>
            <a:ext cx="22149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26"/>
          <p:cNvSpPr txBox="1"/>
          <p:nvPr>
            <p:ph hasCustomPrompt="1" idx="4" type="title"/>
          </p:nvPr>
        </p:nvSpPr>
        <p:spPr>
          <a:xfrm>
            <a:off x="3467413" y="2220025"/>
            <a:ext cx="2214900" cy="6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26"/>
          <p:cNvSpPr txBox="1"/>
          <p:nvPr>
            <p:ph idx="5" type="subTitle"/>
          </p:nvPr>
        </p:nvSpPr>
        <p:spPr>
          <a:xfrm>
            <a:off x="3467413" y="2680525"/>
            <a:ext cx="22149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6"/>
          <p:cNvSpPr txBox="1"/>
          <p:nvPr>
            <p:ph idx="6" type="subTitle"/>
          </p:nvPr>
        </p:nvSpPr>
        <p:spPr>
          <a:xfrm>
            <a:off x="3467413" y="3131622"/>
            <a:ext cx="22149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6"/>
          <p:cNvSpPr txBox="1"/>
          <p:nvPr>
            <p:ph hasCustomPrompt="1" idx="7" type="title"/>
          </p:nvPr>
        </p:nvSpPr>
        <p:spPr>
          <a:xfrm>
            <a:off x="5921070" y="2219865"/>
            <a:ext cx="2214900" cy="6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7" name="Google Shape;357;p26"/>
          <p:cNvSpPr txBox="1"/>
          <p:nvPr>
            <p:ph idx="8" type="subTitle"/>
          </p:nvPr>
        </p:nvSpPr>
        <p:spPr>
          <a:xfrm>
            <a:off x="5921070" y="2669967"/>
            <a:ext cx="22149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6"/>
          <p:cNvSpPr txBox="1"/>
          <p:nvPr>
            <p:ph idx="9" type="subTitle"/>
          </p:nvPr>
        </p:nvSpPr>
        <p:spPr>
          <a:xfrm>
            <a:off x="5921070" y="3139180"/>
            <a:ext cx="22149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9" name="Google Shape;359;p26"/>
          <p:cNvGrpSpPr/>
          <p:nvPr/>
        </p:nvGrpSpPr>
        <p:grpSpPr>
          <a:xfrm flipH="1" rot="-10783367">
            <a:off x="-1284952" y="-2775397"/>
            <a:ext cx="3056753" cy="8462055"/>
            <a:chOff x="6137900" y="1385627"/>
            <a:chExt cx="1332368" cy="3077223"/>
          </a:xfrm>
        </p:grpSpPr>
        <p:sp>
          <p:nvSpPr>
            <p:cNvPr id="360" name="Google Shape;360;p26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6579618" y="1385627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26"/>
          <p:cNvGrpSpPr/>
          <p:nvPr/>
        </p:nvGrpSpPr>
        <p:grpSpPr>
          <a:xfrm flipH="1" rot="16633">
            <a:off x="7747424" y="-134700"/>
            <a:ext cx="2828151" cy="8463161"/>
            <a:chOff x="6137900" y="1385225"/>
            <a:chExt cx="1232725" cy="3077625"/>
          </a:xfrm>
        </p:grpSpPr>
        <p:sp>
          <p:nvSpPr>
            <p:cNvPr id="365" name="Google Shape;365;p26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2">
  <p:cSld name="CUSTOM_2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7"/>
          <p:cNvSpPr txBox="1"/>
          <p:nvPr>
            <p:ph type="title"/>
          </p:nvPr>
        </p:nvSpPr>
        <p:spPr>
          <a:xfrm>
            <a:off x="3827444" y="346543"/>
            <a:ext cx="43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2" name="Google Shape;372;p27"/>
          <p:cNvSpPr txBox="1"/>
          <p:nvPr>
            <p:ph idx="1" type="subTitle"/>
          </p:nvPr>
        </p:nvSpPr>
        <p:spPr>
          <a:xfrm>
            <a:off x="4595025" y="1713675"/>
            <a:ext cx="3834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27"/>
          <p:cNvSpPr txBox="1"/>
          <p:nvPr>
            <p:ph idx="2" type="subTitle"/>
          </p:nvPr>
        </p:nvSpPr>
        <p:spPr>
          <a:xfrm>
            <a:off x="4595025" y="2674712"/>
            <a:ext cx="3834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27"/>
          <p:cNvSpPr txBox="1"/>
          <p:nvPr>
            <p:ph idx="3" type="subTitle"/>
          </p:nvPr>
        </p:nvSpPr>
        <p:spPr>
          <a:xfrm>
            <a:off x="4595025" y="3668817"/>
            <a:ext cx="3834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5" name="Google Shape;375;p27"/>
          <p:cNvGrpSpPr/>
          <p:nvPr/>
        </p:nvGrpSpPr>
        <p:grpSpPr>
          <a:xfrm rot="5400000">
            <a:off x="7635620" y="2960848"/>
            <a:ext cx="1481450" cy="3451592"/>
            <a:chOff x="2999600" y="2891975"/>
            <a:chExt cx="756575" cy="1762725"/>
          </a:xfrm>
        </p:grpSpPr>
        <p:sp>
          <p:nvSpPr>
            <p:cNvPr id="376" name="Google Shape;376;p27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63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 flipH="1" rot="-1175507">
            <a:off x="7730268" y="-1486826"/>
            <a:ext cx="2251368" cy="6737253"/>
            <a:chOff x="6137900" y="1385225"/>
            <a:chExt cx="1232725" cy="3077625"/>
          </a:xfrm>
        </p:grpSpPr>
        <p:sp>
          <p:nvSpPr>
            <p:cNvPr id="381" name="Google Shape;381;p27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3">
  <p:cSld name="CUSTOM_7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28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8"/>
          <p:cNvSpPr txBox="1"/>
          <p:nvPr>
            <p:ph type="title"/>
          </p:nvPr>
        </p:nvSpPr>
        <p:spPr>
          <a:xfrm>
            <a:off x="714375" y="339347"/>
            <a:ext cx="77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8" name="Google Shape;388;p28"/>
          <p:cNvSpPr txBox="1"/>
          <p:nvPr>
            <p:ph idx="1" type="subTitle"/>
          </p:nvPr>
        </p:nvSpPr>
        <p:spPr>
          <a:xfrm>
            <a:off x="749308" y="3273538"/>
            <a:ext cx="23592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28"/>
          <p:cNvSpPr txBox="1"/>
          <p:nvPr>
            <p:ph idx="2" type="subTitle"/>
          </p:nvPr>
        </p:nvSpPr>
        <p:spPr>
          <a:xfrm>
            <a:off x="3465933" y="3273538"/>
            <a:ext cx="23592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28"/>
          <p:cNvSpPr txBox="1"/>
          <p:nvPr>
            <p:ph idx="3" type="subTitle"/>
          </p:nvPr>
        </p:nvSpPr>
        <p:spPr>
          <a:xfrm>
            <a:off x="6031983" y="3273550"/>
            <a:ext cx="23592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28"/>
          <p:cNvSpPr txBox="1"/>
          <p:nvPr>
            <p:ph idx="4" type="title"/>
          </p:nvPr>
        </p:nvSpPr>
        <p:spPr>
          <a:xfrm>
            <a:off x="714375" y="1667325"/>
            <a:ext cx="77154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392" name="Google Shape;392;p28"/>
          <p:cNvGrpSpPr/>
          <p:nvPr/>
        </p:nvGrpSpPr>
        <p:grpSpPr>
          <a:xfrm flipH="1" rot="16565">
            <a:off x="7301626" y="-1090073"/>
            <a:ext cx="2251352" cy="6737229"/>
            <a:chOff x="6137900" y="1385225"/>
            <a:chExt cx="1232725" cy="3077625"/>
          </a:xfrm>
        </p:grpSpPr>
        <p:sp>
          <p:nvSpPr>
            <p:cNvPr id="393" name="Google Shape;393;p28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8"/>
          <p:cNvGrpSpPr/>
          <p:nvPr/>
        </p:nvGrpSpPr>
        <p:grpSpPr>
          <a:xfrm flipH="1" rot="-10783435">
            <a:off x="-570099" y="-1497561"/>
            <a:ext cx="2251352" cy="6737229"/>
            <a:chOff x="6137900" y="1385225"/>
            <a:chExt cx="1232725" cy="3077625"/>
          </a:xfrm>
        </p:grpSpPr>
        <p:sp>
          <p:nvSpPr>
            <p:cNvPr id="398" name="Google Shape;398;p28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8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29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9"/>
          <p:cNvSpPr txBox="1"/>
          <p:nvPr>
            <p:ph type="title"/>
          </p:nvPr>
        </p:nvSpPr>
        <p:spPr>
          <a:xfrm>
            <a:off x="311700" y="35144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5" name="Google Shape;405;p29"/>
          <p:cNvSpPr txBox="1"/>
          <p:nvPr>
            <p:ph idx="1" type="subTitle"/>
          </p:nvPr>
        </p:nvSpPr>
        <p:spPr>
          <a:xfrm>
            <a:off x="1747550" y="1249075"/>
            <a:ext cx="58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29"/>
          <p:cNvSpPr txBox="1"/>
          <p:nvPr>
            <p:ph idx="2" type="subTitle"/>
          </p:nvPr>
        </p:nvSpPr>
        <p:spPr>
          <a:xfrm>
            <a:off x="1747500" y="2674812"/>
            <a:ext cx="58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7" name="Google Shape;407;p29"/>
          <p:cNvGrpSpPr/>
          <p:nvPr/>
        </p:nvGrpSpPr>
        <p:grpSpPr>
          <a:xfrm rot="4091880">
            <a:off x="-411307" y="-4436538"/>
            <a:ext cx="2251365" cy="9540802"/>
            <a:chOff x="6137900" y="1385225"/>
            <a:chExt cx="1232725" cy="3077625"/>
          </a:xfrm>
        </p:grpSpPr>
        <p:sp>
          <p:nvSpPr>
            <p:cNvPr id="408" name="Google Shape;408;p29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29"/>
          <p:cNvGrpSpPr/>
          <p:nvPr/>
        </p:nvGrpSpPr>
        <p:grpSpPr>
          <a:xfrm rot="-1674623">
            <a:off x="7790663" y="3418953"/>
            <a:ext cx="1405030" cy="1978093"/>
            <a:chOff x="4369825" y="1136125"/>
            <a:chExt cx="1405000" cy="1978050"/>
          </a:xfrm>
        </p:grpSpPr>
        <p:sp>
          <p:nvSpPr>
            <p:cNvPr id="413" name="Google Shape;413;p29"/>
            <p:cNvSpPr/>
            <p:nvPr/>
          </p:nvSpPr>
          <p:spPr>
            <a:xfrm>
              <a:off x="4369825" y="1136125"/>
              <a:ext cx="1405000" cy="1748525"/>
            </a:xfrm>
            <a:custGeom>
              <a:rect b="b" l="l" r="r" t="t"/>
              <a:pathLst>
                <a:path extrusionOk="0" fill="none" h="69941" w="56200">
                  <a:moveTo>
                    <a:pt x="52950" y="69941"/>
                  </a:moveTo>
                  <a:cubicBezTo>
                    <a:pt x="53772" y="66731"/>
                    <a:pt x="54692" y="63560"/>
                    <a:pt x="55396" y="60310"/>
                  </a:cubicBezTo>
                  <a:cubicBezTo>
                    <a:pt x="55984" y="57766"/>
                    <a:pt x="56199" y="55143"/>
                    <a:pt x="56023" y="52539"/>
                  </a:cubicBezTo>
                  <a:cubicBezTo>
                    <a:pt x="55808" y="49583"/>
                    <a:pt x="55083" y="46686"/>
                    <a:pt x="53870" y="44005"/>
                  </a:cubicBezTo>
                  <a:cubicBezTo>
                    <a:pt x="52362" y="40755"/>
                    <a:pt x="50757" y="37565"/>
                    <a:pt x="49191" y="34354"/>
                  </a:cubicBezTo>
                  <a:cubicBezTo>
                    <a:pt x="47351" y="30616"/>
                    <a:pt x="46001" y="26701"/>
                    <a:pt x="44787" y="22727"/>
                  </a:cubicBezTo>
                  <a:cubicBezTo>
                    <a:pt x="43671" y="19106"/>
                    <a:pt x="42732" y="15426"/>
                    <a:pt x="41166" y="11941"/>
                  </a:cubicBezTo>
                  <a:cubicBezTo>
                    <a:pt x="39502" y="8203"/>
                    <a:pt x="37035" y="5129"/>
                    <a:pt x="33395" y="3074"/>
                  </a:cubicBezTo>
                  <a:cubicBezTo>
                    <a:pt x="31124" y="1821"/>
                    <a:pt x="28638" y="960"/>
                    <a:pt x="26074" y="549"/>
                  </a:cubicBezTo>
                  <a:cubicBezTo>
                    <a:pt x="24097" y="158"/>
                    <a:pt x="22080" y="1"/>
                    <a:pt x="20064" y="79"/>
                  </a:cubicBezTo>
                  <a:cubicBezTo>
                    <a:pt x="15034" y="373"/>
                    <a:pt x="10277" y="1508"/>
                    <a:pt x="6108" y="4542"/>
                  </a:cubicBezTo>
                  <a:cubicBezTo>
                    <a:pt x="2917" y="6813"/>
                    <a:pt x="803" y="10297"/>
                    <a:pt x="274" y="14173"/>
                  </a:cubicBezTo>
                  <a:cubicBezTo>
                    <a:pt x="0" y="16091"/>
                    <a:pt x="98" y="18010"/>
                    <a:pt x="372" y="19967"/>
                  </a:cubicBezTo>
                  <a:cubicBezTo>
                    <a:pt x="764" y="22962"/>
                    <a:pt x="1645" y="25781"/>
                    <a:pt x="2721" y="28580"/>
                  </a:cubicBezTo>
                  <a:cubicBezTo>
                    <a:pt x="3974" y="31712"/>
                    <a:pt x="5423" y="34785"/>
                    <a:pt x="7028" y="37741"/>
                  </a:cubicBezTo>
                  <a:cubicBezTo>
                    <a:pt x="9142" y="41714"/>
                    <a:pt x="11236" y="45688"/>
                    <a:pt x="12332" y="50073"/>
                  </a:cubicBezTo>
                  <a:cubicBezTo>
                    <a:pt x="13115" y="53263"/>
                    <a:pt x="13096" y="56493"/>
                    <a:pt x="11549" y="59449"/>
                  </a:cubicBezTo>
                  <a:cubicBezTo>
                    <a:pt x="10551" y="61367"/>
                    <a:pt x="9200" y="63090"/>
                    <a:pt x="7948" y="64852"/>
                  </a:cubicBezTo>
                  <a:cubicBezTo>
                    <a:pt x="6695" y="66613"/>
                    <a:pt x="5383" y="68257"/>
                    <a:pt x="4111" y="69941"/>
                  </a:cubicBezTo>
                </a:path>
              </a:pathLst>
            </a:custGeom>
            <a:noFill/>
            <a:ln cap="flat" cmpd="sng" w="18600">
              <a:solidFill>
                <a:schemeClr val="accent5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4620375" y="1407725"/>
              <a:ext cx="600475" cy="693950"/>
            </a:xfrm>
            <a:custGeom>
              <a:rect b="b" l="l" r="r" t="t"/>
              <a:pathLst>
                <a:path extrusionOk="0" fill="none" h="27758" w="24019">
                  <a:moveTo>
                    <a:pt x="8339" y="1"/>
                  </a:moveTo>
                  <a:cubicBezTo>
                    <a:pt x="7458" y="236"/>
                    <a:pt x="6558" y="373"/>
                    <a:pt x="5736" y="706"/>
                  </a:cubicBezTo>
                  <a:cubicBezTo>
                    <a:pt x="2663" y="1978"/>
                    <a:pt x="881" y="4229"/>
                    <a:pt x="392" y="7537"/>
                  </a:cubicBezTo>
                  <a:cubicBezTo>
                    <a:pt x="1" y="10258"/>
                    <a:pt x="588" y="12783"/>
                    <a:pt x="1625" y="15249"/>
                  </a:cubicBezTo>
                  <a:cubicBezTo>
                    <a:pt x="2800" y="17931"/>
                    <a:pt x="4483" y="20358"/>
                    <a:pt x="6578" y="22394"/>
                  </a:cubicBezTo>
                  <a:cubicBezTo>
                    <a:pt x="8594" y="24352"/>
                    <a:pt x="10845" y="26015"/>
                    <a:pt x="13585" y="26896"/>
                  </a:cubicBezTo>
                  <a:cubicBezTo>
                    <a:pt x="15288" y="27444"/>
                    <a:pt x="17011" y="27758"/>
                    <a:pt x="18831" y="27288"/>
                  </a:cubicBezTo>
                  <a:cubicBezTo>
                    <a:pt x="20828" y="26779"/>
                    <a:pt x="22159" y="25546"/>
                    <a:pt x="22962" y="23725"/>
                  </a:cubicBezTo>
                  <a:cubicBezTo>
                    <a:pt x="23666" y="22120"/>
                    <a:pt x="24019" y="20378"/>
                    <a:pt x="23940" y="18636"/>
                  </a:cubicBezTo>
                  <a:cubicBezTo>
                    <a:pt x="23764" y="14271"/>
                    <a:pt x="22825" y="10062"/>
                    <a:pt x="20417" y="6323"/>
                  </a:cubicBezTo>
                  <a:cubicBezTo>
                    <a:pt x="18362" y="3152"/>
                    <a:pt x="15562" y="921"/>
                    <a:pt x="11726" y="255"/>
                  </a:cubicBezTo>
                  <a:cubicBezTo>
                    <a:pt x="10630" y="60"/>
                    <a:pt x="9514" y="79"/>
                    <a:pt x="8418" y="1"/>
                  </a:cubicBezTo>
                </a:path>
              </a:pathLst>
            </a:custGeom>
            <a:noFill/>
            <a:ln cap="flat" cmpd="sng" w="12225">
              <a:solidFill>
                <a:schemeClr val="accent3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4485800" y="1264850"/>
              <a:ext cx="967500" cy="1169600"/>
            </a:xfrm>
            <a:custGeom>
              <a:rect b="b" l="l" r="r" t="t"/>
              <a:pathLst>
                <a:path extrusionOk="0" fill="none" h="46784" w="38700">
                  <a:moveTo>
                    <a:pt x="14036" y="20"/>
                  </a:moveTo>
                  <a:cubicBezTo>
                    <a:pt x="13076" y="176"/>
                    <a:pt x="12117" y="274"/>
                    <a:pt x="11178" y="489"/>
                  </a:cubicBezTo>
                  <a:cubicBezTo>
                    <a:pt x="6382" y="1527"/>
                    <a:pt x="2800" y="4091"/>
                    <a:pt x="1038" y="8809"/>
                  </a:cubicBezTo>
                  <a:cubicBezTo>
                    <a:pt x="686" y="9866"/>
                    <a:pt x="470" y="10981"/>
                    <a:pt x="412" y="12097"/>
                  </a:cubicBezTo>
                  <a:cubicBezTo>
                    <a:pt x="1" y="16932"/>
                    <a:pt x="1586" y="21258"/>
                    <a:pt x="3778" y="25427"/>
                  </a:cubicBezTo>
                  <a:cubicBezTo>
                    <a:pt x="5501" y="28657"/>
                    <a:pt x="7576" y="31672"/>
                    <a:pt x="9964" y="34432"/>
                  </a:cubicBezTo>
                  <a:cubicBezTo>
                    <a:pt x="11354" y="36056"/>
                    <a:pt x="12822" y="37642"/>
                    <a:pt x="14349" y="39130"/>
                  </a:cubicBezTo>
                  <a:cubicBezTo>
                    <a:pt x="17383" y="42066"/>
                    <a:pt x="20847" y="44356"/>
                    <a:pt x="24899" y="45609"/>
                  </a:cubicBezTo>
                  <a:cubicBezTo>
                    <a:pt x="27327" y="46353"/>
                    <a:pt x="29832" y="46783"/>
                    <a:pt x="32357" y="46509"/>
                  </a:cubicBezTo>
                  <a:cubicBezTo>
                    <a:pt x="35607" y="46176"/>
                    <a:pt x="37995" y="44258"/>
                    <a:pt x="38465" y="40617"/>
                  </a:cubicBezTo>
                  <a:cubicBezTo>
                    <a:pt x="38700" y="38699"/>
                    <a:pt x="38406" y="36859"/>
                    <a:pt x="38151" y="34980"/>
                  </a:cubicBezTo>
                  <a:cubicBezTo>
                    <a:pt x="37427" y="29871"/>
                    <a:pt x="36174" y="24879"/>
                    <a:pt x="34882" y="19888"/>
                  </a:cubicBezTo>
                  <a:cubicBezTo>
                    <a:pt x="33806" y="15738"/>
                    <a:pt x="32494" y="11667"/>
                    <a:pt x="30067" y="8006"/>
                  </a:cubicBezTo>
                  <a:cubicBezTo>
                    <a:pt x="27894" y="4678"/>
                    <a:pt x="24645" y="2192"/>
                    <a:pt x="20887" y="959"/>
                  </a:cubicBezTo>
                  <a:cubicBezTo>
                    <a:pt x="19516" y="450"/>
                    <a:pt x="18087" y="176"/>
                    <a:pt x="16659" y="157"/>
                  </a:cubicBezTo>
                  <a:cubicBezTo>
                    <a:pt x="15797" y="157"/>
                    <a:pt x="14956" y="59"/>
                    <a:pt x="14114" y="0"/>
                  </a:cubicBezTo>
                </a:path>
              </a:pathLst>
            </a:custGeom>
            <a:noFill/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4785300" y="2506350"/>
              <a:ext cx="852000" cy="607825"/>
            </a:xfrm>
            <a:custGeom>
              <a:rect b="b" l="l" r="r" t="t"/>
              <a:pathLst>
                <a:path extrusionOk="0" fill="none" h="24313" w="34080">
                  <a:moveTo>
                    <a:pt x="33884" y="6989"/>
                  </a:moveTo>
                  <a:cubicBezTo>
                    <a:pt x="34080" y="4914"/>
                    <a:pt x="33708" y="2565"/>
                    <a:pt x="32024" y="1351"/>
                  </a:cubicBezTo>
                  <a:cubicBezTo>
                    <a:pt x="30106" y="1"/>
                    <a:pt x="27385" y="803"/>
                    <a:pt x="25506" y="2193"/>
                  </a:cubicBezTo>
                  <a:cubicBezTo>
                    <a:pt x="23627" y="3583"/>
                    <a:pt x="22139" y="5501"/>
                    <a:pt x="20103" y="6656"/>
                  </a:cubicBezTo>
                  <a:cubicBezTo>
                    <a:pt x="16404" y="8731"/>
                    <a:pt x="11745" y="7889"/>
                    <a:pt x="7752" y="9299"/>
                  </a:cubicBezTo>
                  <a:cubicBezTo>
                    <a:pt x="3896" y="10728"/>
                    <a:pt x="1077" y="14094"/>
                    <a:pt x="372" y="18127"/>
                  </a:cubicBezTo>
                  <a:cubicBezTo>
                    <a:pt x="0" y="20358"/>
                    <a:pt x="607" y="23118"/>
                    <a:pt x="2721" y="23940"/>
                  </a:cubicBezTo>
                  <a:cubicBezTo>
                    <a:pt x="3680" y="24312"/>
                    <a:pt x="4757" y="24214"/>
                    <a:pt x="5775" y="24077"/>
                  </a:cubicBezTo>
                  <a:cubicBezTo>
                    <a:pt x="16306" y="22727"/>
                    <a:pt x="32690" y="19908"/>
                    <a:pt x="33884" y="6989"/>
                  </a:cubicBezTo>
                  <a:close/>
                </a:path>
              </a:pathLst>
            </a:custGeom>
            <a:noFill/>
            <a:ln cap="flat" cmpd="sng" w="6350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29"/>
          <p:cNvGrpSpPr/>
          <p:nvPr/>
        </p:nvGrpSpPr>
        <p:grpSpPr>
          <a:xfrm flipH="1" rot="6460850">
            <a:off x="411115" y="-655657"/>
            <a:ext cx="2330986" cy="10449077"/>
            <a:chOff x="6137900" y="1385225"/>
            <a:chExt cx="1232725" cy="3077625"/>
          </a:xfrm>
        </p:grpSpPr>
        <p:sp>
          <p:nvSpPr>
            <p:cNvPr id="418" name="Google Shape;418;p29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9"/>
          <p:cNvGrpSpPr/>
          <p:nvPr/>
        </p:nvGrpSpPr>
        <p:grpSpPr>
          <a:xfrm rot="-10556007">
            <a:off x="7763741" y="-453525"/>
            <a:ext cx="1796451" cy="1682515"/>
            <a:chOff x="4800450" y="3632375"/>
            <a:chExt cx="1011075" cy="946950"/>
          </a:xfrm>
        </p:grpSpPr>
        <p:sp>
          <p:nvSpPr>
            <p:cNvPr id="423" name="Google Shape;423;p29"/>
            <p:cNvSpPr/>
            <p:nvPr/>
          </p:nvSpPr>
          <p:spPr>
            <a:xfrm>
              <a:off x="4800450" y="3632375"/>
              <a:ext cx="1011075" cy="946950"/>
            </a:xfrm>
            <a:custGeom>
              <a:rect b="b" l="l" r="r" t="t"/>
              <a:pathLst>
                <a:path extrusionOk="0" fill="none" h="37878" w="40443">
                  <a:moveTo>
                    <a:pt x="40442" y="29010"/>
                  </a:moveTo>
                  <a:cubicBezTo>
                    <a:pt x="37330" y="27699"/>
                    <a:pt x="34472" y="25878"/>
                    <a:pt x="31947" y="23627"/>
                  </a:cubicBezTo>
                  <a:cubicBezTo>
                    <a:pt x="28404" y="20476"/>
                    <a:pt x="25507" y="16639"/>
                    <a:pt x="23451" y="12372"/>
                  </a:cubicBezTo>
                  <a:cubicBezTo>
                    <a:pt x="22473" y="10375"/>
                    <a:pt x="21768" y="8222"/>
                    <a:pt x="20946" y="6147"/>
                  </a:cubicBezTo>
                  <a:cubicBezTo>
                    <a:pt x="20437" y="4797"/>
                    <a:pt x="20065" y="3407"/>
                    <a:pt x="19184" y="2213"/>
                  </a:cubicBezTo>
                  <a:cubicBezTo>
                    <a:pt x="18166" y="803"/>
                    <a:pt x="16835" y="79"/>
                    <a:pt x="15093" y="60"/>
                  </a:cubicBezTo>
                  <a:cubicBezTo>
                    <a:pt x="12607" y="1"/>
                    <a:pt x="10356" y="764"/>
                    <a:pt x="8242" y="1997"/>
                  </a:cubicBezTo>
                  <a:cubicBezTo>
                    <a:pt x="5599" y="3524"/>
                    <a:pt x="4405" y="6030"/>
                    <a:pt x="3877" y="8849"/>
                  </a:cubicBezTo>
                  <a:cubicBezTo>
                    <a:pt x="3387" y="11432"/>
                    <a:pt x="3153" y="14075"/>
                    <a:pt x="2761" y="16698"/>
                  </a:cubicBezTo>
                  <a:cubicBezTo>
                    <a:pt x="2428" y="19145"/>
                    <a:pt x="2056" y="21572"/>
                    <a:pt x="1704" y="24019"/>
                  </a:cubicBezTo>
                  <a:cubicBezTo>
                    <a:pt x="1332" y="26446"/>
                    <a:pt x="941" y="28932"/>
                    <a:pt x="627" y="31398"/>
                  </a:cubicBezTo>
                  <a:cubicBezTo>
                    <a:pt x="353" y="33552"/>
                    <a:pt x="197" y="35724"/>
                    <a:pt x="1" y="37878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4945800" y="4110500"/>
              <a:ext cx="839775" cy="450725"/>
            </a:xfrm>
            <a:custGeom>
              <a:rect b="b" l="l" r="r" t="t"/>
              <a:pathLst>
                <a:path extrusionOk="0" fill="none" h="18029" w="33591">
                  <a:moveTo>
                    <a:pt x="33591" y="15523"/>
                  </a:moveTo>
                  <a:cubicBezTo>
                    <a:pt x="32534" y="15170"/>
                    <a:pt x="31496" y="14740"/>
                    <a:pt x="30478" y="14250"/>
                  </a:cubicBezTo>
                  <a:cubicBezTo>
                    <a:pt x="28031" y="12998"/>
                    <a:pt x="25702" y="11510"/>
                    <a:pt x="23529" y="9807"/>
                  </a:cubicBezTo>
                  <a:cubicBezTo>
                    <a:pt x="21376" y="8084"/>
                    <a:pt x="19282" y="6303"/>
                    <a:pt x="17128" y="4581"/>
                  </a:cubicBezTo>
                  <a:cubicBezTo>
                    <a:pt x="15171" y="2995"/>
                    <a:pt x="13194" y="1390"/>
                    <a:pt x="10747" y="568"/>
                  </a:cubicBezTo>
                  <a:cubicBezTo>
                    <a:pt x="9201" y="0"/>
                    <a:pt x="7478" y="294"/>
                    <a:pt x="6225" y="1351"/>
                  </a:cubicBezTo>
                  <a:cubicBezTo>
                    <a:pt x="5227" y="2153"/>
                    <a:pt x="4405" y="3132"/>
                    <a:pt x="3818" y="4267"/>
                  </a:cubicBezTo>
                  <a:cubicBezTo>
                    <a:pt x="2193" y="7497"/>
                    <a:pt x="1077" y="10942"/>
                    <a:pt x="510" y="14505"/>
                  </a:cubicBezTo>
                  <a:cubicBezTo>
                    <a:pt x="314" y="15679"/>
                    <a:pt x="157" y="16854"/>
                    <a:pt x="1" y="18028"/>
                  </a:cubicBezTo>
                </a:path>
              </a:pathLst>
            </a:custGeom>
            <a:noFill/>
            <a:ln cap="rnd" cmpd="sng" w="4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5167975" y="4474575"/>
              <a:ext cx="316150" cy="103775"/>
            </a:xfrm>
            <a:custGeom>
              <a:rect b="b" l="l" r="r" t="t"/>
              <a:pathLst>
                <a:path extrusionOk="0" fill="none" h="4151" w="12646">
                  <a:moveTo>
                    <a:pt x="12646" y="4150"/>
                  </a:moveTo>
                  <a:cubicBezTo>
                    <a:pt x="12548" y="4131"/>
                    <a:pt x="12391" y="4150"/>
                    <a:pt x="12333" y="4111"/>
                  </a:cubicBezTo>
                  <a:cubicBezTo>
                    <a:pt x="10532" y="2761"/>
                    <a:pt x="8535" y="1684"/>
                    <a:pt x="6401" y="921"/>
                  </a:cubicBezTo>
                  <a:cubicBezTo>
                    <a:pt x="3857" y="1"/>
                    <a:pt x="1938" y="1273"/>
                    <a:pt x="862" y="2722"/>
                  </a:cubicBezTo>
                  <a:cubicBezTo>
                    <a:pt x="549" y="3152"/>
                    <a:pt x="294" y="3642"/>
                    <a:pt x="1" y="4111"/>
                  </a:cubicBezTo>
                </a:path>
              </a:pathLst>
            </a:custGeom>
            <a:noFill/>
            <a:ln cap="rnd" cmpd="sng" w="16150">
              <a:solidFill>
                <a:srgbClr val="3C42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9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0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0"/>
          <p:cNvSpPr txBox="1"/>
          <p:nvPr>
            <p:ph type="title"/>
          </p:nvPr>
        </p:nvSpPr>
        <p:spPr>
          <a:xfrm>
            <a:off x="790575" y="1513225"/>
            <a:ext cx="3246900" cy="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9" name="Google Shape;429;p30"/>
          <p:cNvSpPr txBox="1"/>
          <p:nvPr>
            <p:ph idx="1" type="subTitle"/>
          </p:nvPr>
        </p:nvSpPr>
        <p:spPr>
          <a:xfrm>
            <a:off x="790575" y="2055250"/>
            <a:ext cx="32469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0" name="Google Shape;430;p30"/>
          <p:cNvGrpSpPr/>
          <p:nvPr/>
        </p:nvGrpSpPr>
        <p:grpSpPr>
          <a:xfrm flipH="1" rot="-10783435">
            <a:off x="-1016274" y="-796861"/>
            <a:ext cx="2251352" cy="6737229"/>
            <a:chOff x="6137900" y="1385225"/>
            <a:chExt cx="1232725" cy="3077625"/>
          </a:xfrm>
        </p:grpSpPr>
        <p:sp>
          <p:nvSpPr>
            <p:cNvPr id="431" name="Google Shape;431;p30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714375" y="345873"/>
            <a:ext cx="77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1998450" y="1052080"/>
            <a:ext cx="5147100" cy="16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3" name="Google Shape;43;p4"/>
          <p:cNvGrpSpPr/>
          <p:nvPr/>
        </p:nvGrpSpPr>
        <p:grpSpPr>
          <a:xfrm>
            <a:off x="-733317" y="-1757638"/>
            <a:ext cx="3618558" cy="3939604"/>
            <a:chOff x="1983200" y="1058325"/>
            <a:chExt cx="1555700" cy="1693725"/>
          </a:xfrm>
        </p:grpSpPr>
        <p:sp>
          <p:nvSpPr>
            <p:cNvPr id="44" name="Google Shape;44;p4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cap="rnd" cmpd="sng" w="63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3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cap="flat" cmpd="sng" w="6350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 rot="-1357618">
            <a:off x="7632012" y="-1320242"/>
            <a:ext cx="1595233" cy="3716855"/>
            <a:chOff x="2999600" y="2891975"/>
            <a:chExt cx="756575" cy="1762725"/>
          </a:xfrm>
        </p:grpSpPr>
        <p:sp>
          <p:nvSpPr>
            <p:cNvPr id="49" name="Google Shape;49;p4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63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 and Thanks">
  <p:cSld name="CUSTOM_1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 txBox="1"/>
          <p:nvPr>
            <p:ph type="title"/>
          </p:nvPr>
        </p:nvSpPr>
        <p:spPr>
          <a:xfrm>
            <a:off x="2899151" y="872725"/>
            <a:ext cx="35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itter Medium"/>
              <a:buNone/>
              <a:defRPr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437" name="Google Shape;437;p31"/>
          <p:cNvGrpSpPr/>
          <p:nvPr/>
        </p:nvGrpSpPr>
        <p:grpSpPr>
          <a:xfrm flipH="1" rot="-10783367">
            <a:off x="339874" y="-2471150"/>
            <a:ext cx="2828151" cy="8463161"/>
            <a:chOff x="6137900" y="1385225"/>
            <a:chExt cx="1232725" cy="3077625"/>
          </a:xfrm>
        </p:grpSpPr>
        <p:sp>
          <p:nvSpPr>
            <p:cNvPr id="438" name="Google Shape;438;p31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31"/>
          <p:cNvGrpSpPr/>
          <p:nvPr/>
        </p:nvGrpSpPr>
        <p:grpSpPr>
          <a:xfrm flipH="1" rot="16633">
            <a:off x="6163474" y="-912225"/>
            <a:ext cx="2828151" cy="8463161"/>
            <a:chOff x="6137900" y="1385225"/>
            <a:chExt cx="1232725" cy="3077625"/>
          </a:xfrm>
        </p:grpSpPr>
        <p:sp>
          <p:nvSpPr>
            <p:cNvPr id="443" name="Google Shape;443;p31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31"/>
          <p:cNvSpPr txBox="1"/>
          <p:nvPr>
            <p:ph idx="1" type="subTitle"/>
          </p:nvPr>
        </p:nvSpPr>
        <p:spPr>
          <a:xfrm>
            <a:off x="2948651" y="1374625"/>
            <a:ext cx="34326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">
  <p:cSld name="CUSTOM_12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 txBox="1"/>
          <p:nvPr>
            <p:ph type="title"/>
          </p:nvPr>
        </p:nvSpPr>
        <p:spPr>
          <a:xfrm>
            <a:off x="599157" y="351441"/>
            <a:ext cx="77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0" name="Google Shape;450;p32"/>
          <p:cNvSpPr txBox="1"/>
          <p:nvPr>
            <p:ph idx="1" type="subTitle"/>
          </p:nvPr>
        </p:nvSpPr>
        <p:spPr>
          <a:xfrm>
            <a:off x="714375" y="1325350"/>
            <a:ext cx="25575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32"/>
          <p:cNvSpPr txBox="1"/>
          <p:nvPr>
            <p:ph idx="2" type="subTitle"/>
          </p:nvPr>
        </p:nvSpPr>
        <p:spPr>
          <a:xfrm>
            <a:off x="4148452" y="1325350"/>
            <a:ext cx="2222100" cy="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32"/>
          <p:cNvSpPr txBox="1"/>
          <p:nvPr>
            <p:ph idx="3" type="subTitle"/>
          </p:nvPr>
        </p:nvSpPr>
        <p:spPr>
          <a:xfrm>
            <a:off x="714375" y="1805900"/>
            <a:ext cx="32025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3" name="Google Shape;453;p32"/>
          <p:cNvSpPr txBox="1"/>
          <p:nvPr>
            <p:ph idx="4" type="subTitle"/>
          </p:nvPr>
        </p:nvSpPr>
        <p:spPr>
          <a:xfrm>
            <a:off x="4148325" y="1805900"/>
            <a:ext cx="42813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54" name="Google Shape;454;p32"/>
          <p:cNvGrpSpPr/>
          <p:nvPr/>
        </p:nvGrpSpPr>
        <p:grpSpPr>
          <a:xfrm rot="6544943">
            <a:off x="6204303" y="-1526706"/>
            <a:ext cx="2263138" cy="5619580"/>
            <a:chOff x="6137900" y="1385225"/>
            <a:chExt cx="1232725" cy="3077625"/>
          </a:xfrm>
        </p:grpSpPr>
        <p:sp>
          <p:nvSpPr>
            <p:cNvPr id="455" name="Google Shape;455;p32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3C42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0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33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4954700" y="857205"/>
            <a:ext cx="31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1011850" y="1533475"/>
            <a:ext cx="30531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5"/>
          <p:cNvSpPr txBox="1"/>
          <p:nvPr>
            <p:ph idx="2" type="body"/>
          </p:nvPr>
        </p:nvSpPr>
        <p:spPr>
          <a:xfrm>
            <a:off x="4954825" y="1533475"/>
            <a:ext cx="31296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5"/>
          <p:cNvSpPr txBox="1"/>
          <p:nvPr>
            <p:ph idx="3" type="title"/>
          </p:nvPr>
        </p:nvSpPr>
        <p:spPr>
          <a:xfrm>
            <a:off x="1011850" y="857200"/>
            <a:ext cx="305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8" name="Google Shape;58;p5"/>
          <p:cNvGrpSpPr/>
          <p:nvPr/>
        </p:nvGrpSpPr>
        <p:grpSpPr>
          <a:xfrm rot="4402553">
            <a:off x="-790731" y="-4509022"/>
            <a:ext cx="2251371" cy="9540894"/>
            <a:chOff x="6137900" y="1385225"/>
            <a:chExt cx="1232725" cy="3077625"/>
          </a:xfrm>
        </p:grpSpPr>
        <p:sp>
          <p:nvSpPr>
            <p:cNvPr id="59" name="Google Shape;59;p5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5"/>
          <p:cNvGrpSpPr/>
          <p:nvPr/>
        </p:nvGrpSpPr>
        <p:grpSpPr>
          <a:xfrm rot="-10556007">
            <a:off x="7763741" y="-453525"/>
            <a:ext cx="1796451" cy="1682515"/>
            <a:chOff x="4800450" y="3632375"/>
            <a:chExt cx="1011075" cy="946950"/>
          </a:xfrm>
        </p:grpSpPr>
        <p:sp>
          <p:nvSpPr>
            <p:cNvPr id="64" name="Google Shape;64;p5"/>
            <p:cNvSpPr/>
            <p:nvPr/>
          </p:nvSpPr>
          <p:spPr>
            <a:xfrm>
              <a:off x="4800450" y="3632375"/>
              <a:ext cx="1011075" cy="946950"/>
            </a:xfrm>
            <a:custGeom>
              <a:rect b="b" l="l" r="r" t="t"/>
              <a:pathLst>
                <a:path extrusionOk="0" fill="none" h="37878" w="40443">
                  <a:moveTo>
                    <a:pt x="40442" y="29010"/>
                  </a:moveTo>
                  <a:cubicBezTo>
                    <a:pt x="37330" y="27699"/>
                    <a:pt x="34472" y="25878"/>
                    <a:pt x="31947" y="23627"/>
                  </a:cubicBezTo>
                  <a:cubicBezTo>
                    <a:pt x="28404" y="20476"/>
                    <a:pt x="25507" y="16639"/>
                    <a:pt x="23451" y="12372"/>
                  </a:cubicBezTo>
                  <a:cubicBezTo>
                    <a:pt x="22473" y="10375"/>
                    <a:pt x="21768" y="8222"/>
                    <a:pt x="20946" y="6147"/>
                  </a:cubicBezTo>
                  <a:cubicBezTo>
                    <a:pt x="20437" y="4797"/>
                    <a:pt x="20065" y="3407"/>
                    <a:pt x="19184" y="2213"/>
                  </a:cubicBezTo>
                  <a:cubicBezTo>
                    <a:pt x="18166" y="803"/>
                    <a:pt x="16835" y="79"/>
                    <a:pt x="15093" y="60"/>
                  </a:cubicBezTo>
                  <a:cubicBezTo>
                    <a:pt x="12607" y="1"/>
                    <a:pt x="10356" y="764"/>
                    <a:pt x="8242" y="1997"/>
                  </a:cubicBezTo>
                  <a:cubicBezTo>
                    <a:pt x="5599" y="3524"/>
                    <a:pt x="4405" y="6030"/>
                    <a:pt x="3877" y="8849"/>
                  </a:cubicBezTo>
                  <a:cubicBezTo>
                    <a:pt x="3387" y="11432"/>
                    <a:pt x="3153" y="14075"/>
                    <a:pt x="2761" y="16698"/>
                  </a:cubicBezTo>
                  <a:cubicBezTo>
                    <a:pt x="2428" y="19145"/>
                    <a:pt x="2056" y="21572"/>
                    <a:pt x="1704" y="24019"/>
                  </a:cubicBezTo>
                  <a:cubicBezTo>
                    <a:pt x="1332" y="26446"/>
                    <a:pt x="941" y="28932"/>
                    <a:pt x="627" y="31398"/>
                  </a:cubicBezTo>
                  <a:cubicBezTo>
                    <a:pt x="353" y="33552"/>
                    <a:pt x="197" y="35724"/>
                    <a:pt x="1" y="37878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4945800" y="4110500"/>
              <a:ext cx="839775" cy="450725"/>
            </a:xfrm>
            <a:custGeom>
              <a:rect b="b" l="l" r="r" t="t"/>
              <a:pathLst>
                <a:path extrusionOk="0" fill="none" h="18029" w="33591">
                  <a:moveTo>
                    <a:pt x="33591" y="15523"/>
                  </a:moveTo>
                  <a:cubicBezTo>
                    <a:pt x="32534" y="15170"/>
                    <a:pt x="31496" y="14740"/>
                    <a:pt x="30478" y="14250"/>
                  </a:cubicBezTo>
                  <a:cubicBezTo>
                    <a:pt x="28031" y="12998"/>
                    <a:pt x="25702" y="11510"/>
                    <a:pt x="23529" y="9807"/>
                  </a:cubicBezTo>
                  <a:cubicBezTo>
                    <a:pt x="21376" y="8084"/>
                    <a:pt x="19282" y="6303"/>
                    <a:pt x="17128" y="4581"/>
                  </a:cubicBezTo>
                  <a:cubicBezTo>
                    <a:pt x="15171" y="2995"/>
                    <a:pt x="13194" y="1390"/>
                    <a:pt x="10747" y="568"/>
                  </a:cubicBezTo>
                  <a:cubicBezTo>
                    <a:pt x="9201" y="0"/>
                    <a:pt x="7478" y="294"/>
                    <a:pt x="6225" y="1351"/>
                  </a:cubicBezTo>
                  <a:cubicBezTo>
                    <a:pt x="5227" y="2153"/>
                    <a:pt x="4405" y="3132"/>
                    <a:pt x="3818" y="4267"/>
                  </a:cubicBezTo>
                  <a:cubicBezTo>
                    <a:pt x="2193" y="7497"/>
                    <a:pt x="1077" y="10942"/>
                    <a:pt x="510" y="14505"/>
                  </a:cubicBezTo>
                  <a:cubicBezTo>
                    <a:pt x="314" y="15679"/>
                    <a:pt x="157" y="16854"/>
                    <a:pt x="1" y="18028"/>
                  </a:cubicBezTo>
                </a:path>
              </a:pathLst>
            </a:custGeom>
            <a:noFill/>
            <a:ln cap="rnd" cmpd="sng" w="4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5167975" y="4474575"/>
              <a:ext cx="316150" cy="103775"/>
            </a:xfrm>
            <a:custGeom>
              <a:rect b="b" l="l" r="r" t="t"/>
              <a:pathLst>
                <a:path extrusionOk="0" fill="none" h="4151" w="12646">
                  <a:moveTo>
                    <a:pt x="12646" y="4150"/>
                  </a:moveTo>
                  <a:cubicBezTo>
                    <a:pt x="12548" y="4131"/>
                    <a:pt x="12391" y="4150"/>
                    <a:pt x="12333" y="4111"/>
                  </a:cubicBezTo>
                  <a:cubicBezTo>
                    <a:pt x="10532" y="2761"/>
                    <a:pt x="8535" y="1684"/>
                    <a:pt x="6401" y="921"/>
                  </a:cubicBezTo>
                  <a:cubicBezTo>
                    <a:pt x="3857" y="1"/>
                    <a:pt x="1938" y="1273"/>
                    <a:pt x="862" y="2722"/>
                  </a:cubicBezTo>
                  <a:cubicBezTo>
                    <a:pt x="549" y="3152"/>
                    <a:pt x="294" y="3642"/>
                    <a:pt x="1" y="4111"/>
                  </a:cubicBezTo>
                </a:path>
              </a:pathLst>
            </a:custGeom>
            <a:noFill/>
            <a:ln cap="rnd" cmpd="sng" w="16150">
              <a:solidFill>
                <a:srgbClr val="3C42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5"/>
          <p:cNvGrpSpPr/>
          <p:nvPr/>
        </p:nvGrpSpPr>
        <p:grpSpPr>
          <a:xfrm rot="-5416753">
            <a:off x="4157512" y="-889320"/>
            <a:ext cx="2251352" cy="12389903"/>
            <a:chOff x="6137900" y="1385225"/>
            <a:chExt cx="1232725" cy="3077625"/>
          </a:xfrm>
        </p:grpSpPr>
        <p:sp>
          <p:nvSpPr>
            <p:cNvPr id="68" name="Google Shape;68;p5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6"/>
          <p:cNvGrpSpPr/>
          <p:nvPr/>
        </p:nvGrpSpPr>
        <p:grpSpPr>
          <a:xfrm flipH="1" rot="5329636">
            <a:off x="6330665" y="-167550"/>
            <a:ext cx="2330955" cy="10448845"/>
            <a:chOff x="6137900" y="1385225"/>
            <a:chExt cx="1232725" cy="3077625"/>
          </a:xfrm>
        </p:grpSpPr>
        <p:sp>
          <p:nvSpPr>
            <p:cNvPr id="74" name="Google Shape;74;p6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6"/>
          <p:cNvSpPr txBox="1"/>
          <p:nvPr>
            <p:ph type="title"/>
          </p:nvPr>
        </p:nvSpPr>
        <p:spPr>
          <a:xfrm>
            <a:off x="714300" y="351603"/>
            <a:ext cx="77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type="title"/>
          </p:nvPr>
        </p:nvSpPr>
        <p:spPr>
          <a:xfrm>
            <a:off x="5232269" y="345243"/>
            <a:ext cx="33621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7"/>
          <p:cNvSpPr txBox="1"/>
          <p:nvPr>
            <p:ph idx="1" type="body"/>
          </p:nvPr>
        </p:nvSpPr>
        <p:spPr>
          <a:xfrm>
            <a:off x="5425169" y="2381275"/>
            <a:ext cx="2976300" cy="16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82" name="Google Shape;82;p7"/>
          <p:cNvGrpSpPr/>
          <p:nvPr/>
        </p:nvGrpSpPr>
        <p:grpSpPr>
          <a:xfrm rot="2862043">
            <a:off x="8172884" y="2165959"/>
            <a:ext cx="1595208" cy="3716883"/>
            <a:chOff x="2999600" y="2891975"/>
            <a:chExt cx="756575" cy="1762725"/>
          </a:xfrm>
        </p:grpSpPr>
        <p:sp>
          <p:nvSpPr>
            <p:cNvPr id="83" name="Google Shape;83;p7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63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title"/>
          </p:nvPr>
        </p:nvSpPr>
        <p:spPr>
          <a:xfrm>
            <a:off x="714375" y="494834"/>
            <a:ext cx="771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89" name="Google Shape;89;p8"/>
          <p:cNvGrpSpPr/>
          <p:nvPr/>
        </p:nvGrpSpPr>
        <p:grpSpPr>
          <a:xfrm rot="4499927">
            <a:off x="6344127" y="3249283"/>
            <a:ext cx="3109724" cy="3385625"/>
            <a:chOff x="1983200" y="1058325"/>
            <a:chExt cx="1555700" cy="1693725"/>
          </a:xfrm>
        </p:grpSpPr>
        <p:sp>
          <p:nvSpPr>
            <p:cNvPr id="90" name="Google Shape;90;p8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cap="rnd" cmpd="sng" w="63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3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cap="flat" cmpd="sng" w="6350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5002400" y="1951638"/>
            <a:ext cx="343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96" name="Google Shape;96;p9"/>
          <p:cNvGrpSpPr/>
          <p:nvPr/>
        </p:nvGrpSpPr>
        <p:grpSpPr>
          <a:xfrm rot="2700000">
            <a:off x="5239164" y="-1185177"/>
            <a:ext cx="2180511" cy="2373971"/>
            <a:chOff x="1983200" y="1058325"/>
            <a:chExt cx="1555700" cy="1693725"/>
          </a:xfrm>
        </p:grpSpPr>
        <p:sp>
          <p:nvSpPr>
            <p:cNvPr id="97" name="Google Shape;97;p9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cap="rnd" cmpd="sng" w="63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3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cap="flat" cmpd="sng" w="6350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9"/>
          <p:cNvGrpSpPr/>
          <p:nvPr/>
        </p:nvGrpSpPr>
        <p:grpSpPr>
          <a:xfrm rot="5400000">
            <a:off x="6372345" y="2705873"/>
            <a:ext cx="1481450" cy="3451592"/>
            <a:chOff x="2999600" y="2891975"/>
            <a:chExt cx="756575" cy="1762725"/>
          </a:xfrm>
        </p:grpSpPr>
        <p:sp>
          <p:nvSpPr>
            <p:cNvPr id="102" name="Google Shape;102;p9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63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9"/>
          <p:cNvSpPr txBox="1"/>
          <p:nvPr>
            <p:ph idx="1" type="subTitle"/>
          </p:nvPr>
        </p:nvSpPr>
        <p:spPr>
          <a:xfrm>
            <a:off x="5002400" y="2595688"/>
            <a:ext cx="34356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hasCustomPrompt="1" idx="2" type="title"/>
          </p:nvPr>
        </p:nvSpPr>
        <p:spPr>
          <a:xfrm>
            <a:off x="5002425" y="1043328"/>
            <a:ext cx="3435600" cy="10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80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714375" y="342276"/>
            <a:ext cx="77154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Bitter Medium"/>
              <a:buNone/>
              <a:defRPr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10" name="Google Shape;110;p10"/>
          <p:cNvGrpSpPr/>
          <p:nvPr/>
        </p:nvGrpSpPr>
        <p:grpSpPr>
          <a:xfrm rot="-1774046">
            <a:off x="-119593" y="-54333"/>
            <a:ext cx="2251367" cy="9541209"/>
            <a:chOff x="6137900" y="1385225"/>
            <a:chExt cx="1232725" cy="3077625"/>
          </a:xfrm>
        </p:grpSpPr>
        <p:sp>
          <p:nvSpPr>
            <p:cNvPr id="111" name="Google Shape;111;p10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6358985" y="2544520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4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6350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0"/>
          <p:cNvGrpSpPr/>
          <p:nvPr/>
        </p:nvGrpSpPr>
        <p:grpSpPr>
          <a:xfrm>
            <a:off x="8048166" y="-368507"/>
            <a:ext cx="3109689" cy="3385587"/>
            <a:chOff x="1983200" y="1058325"/>
            <a:chExt cx="1555700" cy="1693725"/>
          </a:xfrm>
        </p:grpSpPr>
        <p:sp>
          <p:nvSpPr>
            <p:cNvPr id="116" name="Google Shape;116;p10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cap="rnd" cmpd="sng" w="63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4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cap="flat" cmpd="sng" w="18600">
              <a:solidFill>
                <a:schemeClr val="accent3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cap="flat" cmpd="sng" w="6350">
              <a:solidFill>
                <a:schemeClr val="accent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9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"/>
          <p:cNvSpPr txBox="1"/>
          <p:nvPr>
            <p:ph type="ctrTitle"/>
          </p:nvPr>
        </p:nvSpPr>
        <p:spPr>
          <a:xfrm>
            <a:off x="1408200" y="1063350"/>
            <a:ext cx="6327600" cy="15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Earth Go Shake???</a:t>
            </a:r>
            <a:endParaRPr sz="4300"/>
          </a:p>
        </p:txBody>
      </p:sp>
      <p:sp>
        <p:nvSpPr>
          <p:cNvPr id="466" name="Google Shape;466;p34"/>
          <p:cNvSpPr txBox="1"/>
          <p:nvPr>
            <p:ph idx="1" type="subTitle"/>
          </p:nvPr>
        </p:nvSpPr>
        <p:spPr>
          <a:xfrm>
            <a:off x="1408200" y="2527975"/>
            <a:ext cx="6532500" cy="15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Predicting the location of earthquakes using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depth, magnitude, and other factors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By: Aanchel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5"/>
          <p:cNvSpPr txBox="1"/>
          <p:nvPr>
            <p:ph type="title"/>
          </p:nvPr>
        </p:nvSpPr>
        <p:spPr>
          <a:xfrm>
            <a:off x="714375" y="345873"/>
            <a:ext cx="77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Depths Below”</a:t>
            </a:r>
            <a:endParaRPr/>
          </a:p>
        </p:txBody>
      </p:sp>
      <p:sp>
        <p:nvSpPr>
          <p:cNvPr id="472" name="Google Shape;472;p35"/>
          <p:cNvSpPr txBox="1"/>
          <p:nvPr>
            <p:ph idx="1" type="body"/>
          </p:nvPr>
        </p:nvSpPr>
        <p:spPr>
          <a:xfrm>
            <a:off x="1620600" y="1051969"/>
            <a:ext cx="5902800" cy="3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Wanted to do something involving the planet, and ended up going for something ground-related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Earthquakes occur when the Earth’s crust releases energy, and the depth of an earthquake’s epicenter can impact how strong the earthquake is.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Using a Linear Regression Model, can we predict the latitude of an earthquake using features such as depth and magnitude?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6"/>
          <p:cNvSpPr txBox="1"/>
          <p:nvPr>
            <p:ph type="title"/>
          </p:nvPr>
        </p:nvSpPr>
        <p:spPr>
          <a:xfrm>
            <a:off x="599157" y="351441"/>
            <a:ext cx="77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478" name="Google Shape;478;p36"/>
          <p:cNvSpPr txBox="1"/>
          <p:nvPr>
            <p:ph idx="1" type="subTitle"/>
          </p:nvPr>
        </p:nvSpPr>
        <p:spPr>
          <a:xfrm>
            <a:off x="714375" y="1325350"/>
            <a:ext cx="25575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USGS Data 1965 - 2016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6"/>
          <p:cNvSpPr txBox="1"/>
          <p:nvPr>
            <p:ph idx="2" type="subTitle"/>
          </p:nvPr>
        </p:nvSpPr>
        <p:spPr>
          <a:xfrm>
            <a:off x="4148452" y="1325350"/>
            <a:ext cx="2222100" cy="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Modifications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6"/>
          <p:cNvSpPr txBox="1"/>
          <p:nvPr>
            <p:ph idx="3" type="subTitle"/>
          </p:nvPr>
        </p:nvSpPr>
        <p:spPr>
          <a:xfrm>
            <a:off x="714375" y="1805900"/>
            <a:ext cx="28266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Horizontal Distance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Horizontal Error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Root Mean Square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Source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Location Source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Magnitude Source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Status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Azimuthal Gap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Magnitude Error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Depth Error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Magnitude Seismic Stations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6"/>
          <p:cNvSpPr txBox="1"/>
          <p:nvPr>
            <p:ph idx="4" type="subTitle"/>
          </p:nvPr>
        </p:nvSpPr>
        <p:spPr>
          <a:xfrm>
            <a:off x="4148325" y="1805900"/>
            <a:ext cx="42813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Use only the following categories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Latitude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Longitude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Depth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Depth Seismic Station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Magnitude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Magnitude Type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Clean up outliers using z-score and common sense*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One-hot-encode Magnitude Type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Balance data in Depth category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7"/>
          <p:cNvSpPr txBox="1"/>
          <p:nvPr>
            <p:ph type="title"/>
          </p:nvPr>
        </p:nvSpPr>
        <p:spPr>
          <a:xfrm>
            <a:off x="714375" y="345873"/>
            <a:ext cx="77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pic>
        <p:nvPicPr>
          <p:cNvPr id="487" name="Google Shape;4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600" y="1302650"/>
            <a:ext cx="6716802" cy="162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600" y="3292475"/>
            <a:ext cx="6716800" cy="12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"/>
          <p:cNvSpPr txBox="1"/>
          <p:nvPr>
            <p:ph type="title"/>
          </p:nvPr>
        </p:nvSpPr>
        <p:spPr>
          <a:xfrm>
            <a:off x="4954700" y="407755"/>
            <a:ext cx="31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Degree Polynomial Regression</a:t>
            </a:r>
            <a:endParaRPr/>
          </a:p>
        </p:txBody>
      </p:sp>
      <p:sp>
        <p:nvSpPr>
          <p:cNvPr id="494" name="Google Shape;494;p38"/>
          <p:cNvSpPr txBox="1"/>
          <p:nvPr>
            <p:ph idx="3" type="title"/>
          </p:nvPr>
        </p:nvSpPr>
        <p:spPr>
          <a:xfrm>
            <a:off x="1011850" y="857200"/>
            <a:ext cx="305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495" name="Google Shape;4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38" y="1922763"/>
            <a:ext cx="3589124" cy="29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700" y="1916235"/>
            <a:ext cx="3589099" cy="2920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9"/>
          <p:cNvSpPr txBox="1"/>
          <p:nvPr>
            <p:ph type="title"/>
          </p:nvPr>
        </p:nvSpPr>
        <p:spPr>
          <a:xfrm>
            <a:off x="4954825" y="375355"/>
            <a:ext cx="31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502" name="Google Shape;502;p39"/>
          <p:cNvSpPr txBox="1"/>
          <p:nvPr>
            <p:ph idx="1" type="body"/>
          </p:nvPr>
        </p:nvSpPr>
        <p:spPr>
          <a:xfrm>
            <a:off x="1011900" y="1051625"/>
            <a:ext cx="3560100" cy="28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Low accuracy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dataset contained a lot of missing information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9"/>
          <p:cNvSpPr txBox="1"/>
          <p:nvPr>
            <p:ph idx="2" type="body"/>
          </p:nvPr>
        </p:nvSpPr>
        <p:spPr>
          <a:xfrm>
            <a:off x="4954825" y="1051625"/>
            <a:ext cx="3129600" cy="26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Find a new project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Find a better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Newer and more location specific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 multiple datasets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Build a more complex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9"/>
          <p:cNvSpPr txBox="1"/>
          <p:nvPr>
            <p:ph idx="3" type="title"/>
          </p:nvPr>
        </p:nvSpPr>
        <p:spPr>
          <a:xfrm>
            <a:off x="1011900" y="375350"/>
            <a:ext cx="305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pic>
        <p:nvPicPr>
          <p:cNvPr id="505" name="Google Shape;5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500" y="1862175"/>
            <a:ext cx="2407950" cy="32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"/>
          <p:cNvSpPr txBox="1"/>
          <p:nvPr>
            <p:ph type="title"/>
          </p:nvPr>
        </p:nvSpPr>
        <p:spPr>
          <a:xfrm>
            <a:off x="2879626" y="1818750"/>
            <a:ext cx="35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511" name="Google Shape;511;p40"/>
          <p:cNvSpPr txBox="1"/>
          <p:nvPr>
            <p:ph idx="1" type="subTitle"/>
          </p:nvPr>
        </p:nvSpPr>
        <p:spPr>
          <a:xfrm>
            <a:off x="2929126" y="2320650"/>
            <a:ext cx="34326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arth Science: Geograph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744D"/>
      </a:accent1>
      <a:accent2>
        <a:srgbClr val="212121"/>
      </a:accent2>
      <a:accent3>
        <a:srgbClr val="4EA0DB"/>
      </a:accent3>
      <a:accent4>
        <a:srgbClr val="8C3703"/>
      </a:accent4>
      <a:accent5>
        <a:srgbClr val="FE9FA3"/>
      </a:accent5>
      <a:accent6>
        <a:srgbClr val="F4CCCC"/>
      </a:accent6>
      <a:hlink>
        <a:srgbClr val="A385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