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Consolas"/>
      <p:regular r:id="rId24"/>
      <p:bold r:id="rId25"/>
      <p:italic r:id="rId26"/>
      <p:boldItalic r:id="rId27"/>
    </p:embeddedFont>
    <p:embeddedFont>
      <p:font typeface="Economica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nsolas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nsolas-italic.fntdata"/><Relationship Id="rId25" Type="http://schemas.openxmlformats.org/officeDocument/2006/relationships/font" Target="fonts/Consolas-bold.fntdata"/><Relationship Id="rId28" Type="http://schemas.openxmlformats.org/officeDocument/2006/relationships/font" Target="fonts/Economica-regular.fntdata"/><Relationship Id="rId27" Type="http://schemas.openxmlformats.org/officeDocument/2006/relationships/font" Target="fonts/Consola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loudshark.org/captures/f0741cdfee53?filter=http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hell-storm.org/repo/CTF/CSAW-2012/Networking/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keeping track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mac address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media access control address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12 hex digits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physical address of device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can be changed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ip address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internet protocol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temp identifier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can change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assigned once join a network; Dynamic Host Configuation Protocol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IPv4 &amp; IPv6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IPv4: 4 0-255’s separated by dots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IPv6: 8 0000-FFFF’s separated by colons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arp tables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address resolution protocol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keeps track of IP &amp; MAC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Packet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data that is sent/received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has src, dst, ipv4/6 etc...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more protocol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tcp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transmission control protocol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ensures every packet is sent in its entirety and in order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webpages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udp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user datagram protocol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does not have to be in order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does not have to receive all packets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good enough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media streaming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translates domains to ip addresses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tells where to connect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telephone book; names are easy, numbers are hard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nslookup website.com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chemeClr val="dk1"/>
                </a:solidFill>
              </a:rPr>
              <a:t>authoritative comes from legit dns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non authoritative might come from isp/someone that does not belong to website’s nameservers/cache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dns cache is just the local dns storing ips so it won’t have to look up the ip address every time and it’d be faster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	if address changes before stored into cache, 404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tracert: example of path to connect to a site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ping: poke, just to see if there and responsive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Show Network of Chrome Developer using pusheen.com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get requests; objects for page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post request; login	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Show pusheen in wireshark traffic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requests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loading resources for page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GET/POST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get in URL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post not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either way is still changable, can use burp to change post requests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 status codes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200 ok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201 post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301 moved, should relink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404 not found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generally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4XX you dun goofed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5XX server dun goofed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picoCTF2013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 u="sng">
                <a:solidFill>
                  <a:srgbClr val="1155CC"/>
                </a:solidFill>
                <a:hlinkClick r:id="rId2"/>
              </a:rPr>
              <a:t>https://www.cloudshark.org/captures/f0741cdfee53?filter=http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HTTP: author the the thing they’re looking for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Smasking the Stack for Fun and Profit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Aleph One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http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	browser to people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	code to people</a:t>
            </a:r>
          </a:p>
          <a:p>
            <a:pPr indent="0" lvl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	requests to get resources to load page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CSAW2012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 u="sng">
                <a:solidFill>
                  <a:srgbClr val="1155CC"/>
                </a:solidFill>
                <a:hlinkClick r:id="rId2"/>
              </a:rPr>
              <a:t>http://shell-storm.org/repo/CTF/CSAW-2012/Networking/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What is the password?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follow tcp stream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welcome to 1969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200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What is the party password?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http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People talk in different languages, usually a translator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languages: protocols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communication between devices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sending and receiving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making sure all of the message is received/sent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have to keep track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to do if need to find an area?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" name="Shape 10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" name="Shape 16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owdns.work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cloudshark.org/captures/f0741cdfee53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shell-storm.org/repo/CTF/CSAW-2012/Networking/100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shell-storm.org/repo/CTF/CSAW-2012/Networking/100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csawgirls.isis.poly.edu/2015ppts/1_Networks_Pt1_Naming.pptx" TargetMode="External"/><Relationship Id="rId4" Type="http://schemas.openxmlformats.org/officeDocument/2006/relationships/hyperlink" Target="http://www.chriswrites.com/thetheory-behind-building-multiplayer-ios-apps/" TargetMode="External"/><Relationship Id="rId5" Type="http://schemas.openxmlformats.org/officeDocument/2006/relationships/hyperlink" Target="http://busyevent.com/wp-content/uploads/2013/03/talking.jp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Wireless Hacking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onto a network, then what to do once you get there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ARP Tables, MAC address, IP Address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37575" l="2180" r="31747" t="14435"/>
          <a:stretch/>
        </p:blipFill>
        <p:spPr>
          <a:xfrm>
            <a:off x="1634525" y="1679500"/>
            <a:ext cx="6051449" cy="21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Packets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62" y="1319212"/>
            <a:ext cx="41814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4377612" y="4067100"/>
            <a:ext cx="388800" cy="38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[2]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TCP vs UDP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375" y="1042575"/>
            <a:ext cx="3633375" cy="36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4347750" y="4675950"/>
            <a:ext cx="448499" cy="46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[3]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DNS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https://howdns.works/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3000"/>
              <a:t>Domain to IP address: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nslookup ebay.com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3000"/>
              <a:t>Ping/Pong: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ping google.com</a:t>
            </a:r>
          </a:p>
          <a:p>
            <a:pPr algn="ctr">
              <a:spcBef>
                <a:spcPts val="0"/>
              </a:spcBef>
              <a:buNone/>
            </a:pPr>
            <a:r>
              <a:rPr lang="en" sz="3000"/>
              <a:t>Following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: tracert google.com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Google Chrome Developer 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Network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Wireshark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Right click &gt; Follow TCP Stream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File &gt; Export Objects &gt; HTTP </a:t>
            </a:r>
          </a:p>
          <a:p>
            <a:pPr indent="-228600" lvl="1" marL="914400">
              <a:spcBef>
                <a:spcPts val="0"/>
              </a:spcBef>
              <a:buSzPct val="100000"/>
            </a:pPr>
            <a:r>
              <a:rPr lang="en" sz="2400"/>
              <a:t>Using the filter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Exercise: picoCTF 2013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https://www.cloudshark.org/captures/f0741cdfee53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What is the author of the thing that this person is searching for?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Exercise: CSAW 2012 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http://shell-storm.org/repo/CTF/CSAW-2012/Networking/100/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/>
              <a:t>Hints: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/>
              <a:t>What is the pcap file called?</a:t>
            </a:r>
          </a:p>
          <a:p>
            <a:pPr lvl="0" algn="ct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What protocols are there within the pcap file?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Homework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The rest of the Networking challenges of CSAW 2012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http://shell-storm.org/repo/CTF/CSAW-2012/Networking/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Sauces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[1]: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http://csawgirls.isis.poly.edu/2015ppts/1_Networks_Pt1_Naming.pptx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[2] &amp; [3]: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http://www.chriswrites.com/thetheory-behind-building-multiplayer-ios-apps/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[4]: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http://busyevent.com/wp-content/uploads/2013/03/talking.jpg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Makes Wireless Special?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Clients on a wired network vs wireless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Analogy: people with blindfolds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Monitor mode vs Promiscuous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encryption factors in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500" y="2405473"/>
            <a:ext cx="4783800" cy="22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WEP Cracking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different types of encryption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 WEP is so vulnerable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Aircrack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300" y="682225"/>
            <a:ext cx="3897000" cy="38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ARP spoofing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 gained access, now what?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Blindfolded people analogy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MITM attack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SSL strip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note: no need for monitor mode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725" y="1641034"/>
            <a:ext cx="3917575" cy="29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STOP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time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400" y="2999417"/>
            <a:ext cx="2382525" cy="178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99425"/>
            <a:ext cx="2382525" cy="178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775" y="311067"/>
            <a:ext cx="2382525" cy="178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1067"/>
            <a:ext cx="2382525" cy="1782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Networking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Hack Night 2015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Communicating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725" y="1147222"/>
            <a:ext cx="4462550" cy="33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4368000" y="4216175"/>
            <a:ext cx="408000" cy="51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[4]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Sending and Receiving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00" y="1444900"/>
            <a:ext cx="55149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4377600" y="4359550"/>
            <a:ext cx="388800" cy="4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[1]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Help Desk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300050" y="4407525"/>
            <a:ext cx="543899" cy="56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[5]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262" y="1060397"/>
            <a:ext cx="5079474" cy="334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