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F6CB5D-0DCB-4265-B52D-D350AD27738E}">
  <a:tblStyle styleId="{26F6CB5D-0DCB-4265-B52D-D350AD2773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a97f00ca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da97f00ca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a97f00ca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a97f00ca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a97f00ca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a97f00ca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a97f00ca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a97f00ca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a97f00ca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a97f00ca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a97f00ca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a97f00ca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a97f00ca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a97f00ca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a97f00ca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a97f00ca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SARS-CoV-2 Nucleotide Database</a:t>
            </a:r>
            <a:endParaRPr sz="38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 Anderson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BIOI4870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and Objective</a:t>
            </a:r>
            <a:endParaRPr/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goal of this database was to create a small-scale COVID-19 genomic database that can be queried by accession number, lineage, or source country in order to return relevant sequences for research.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586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SARS-CoV-2 is a virus the public is very familiar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Its study is still relevant even as the pandemic lessens in the public’s mind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COVID-19 has multiple variants and frequently mutates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database to house representative sequences of each with corresponding data can make keeping track and comparing variants easier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9700" y="2198750"/>
            <a:ext cx="2661300" cy="26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Collected</a:t>
            </a:r>
            <a:endParaRPr/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952500" y="1327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{26F6CB5D-0DCB-4265-B52D-D350AD27738E}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Source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 Type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Quantity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NCBI Virus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Metadata CSV and genomes in fasta format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198 Samples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EMBL-EBI COVID-19 Data Portal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Metadata CSV and genomes in fasta format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 Samples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GISAID Reference Sequence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Genome in fasta format, metadata collected manually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Sample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251 Samples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4125" y="394950"/>
            <a:ext cx="4045200" cy="6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535975" y="1231825"/>
            <a:ext cx="3601500" cy="3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Source Sans Pro"/>
              <a:buChar char="●"/>
            </a:pPr>
            <a:r>
              <a:rPr lang="en" sz="17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database was implemented on the odin server UNO offers</a:t>
            </a:r>
            <a:endParaRPr sz="17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Char char="○"/>
            </a:pPr>
            <a:r>
              <a:rPr lang="en"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MySql, PHP and HTML were used as the primary languages</a:t>
            </a:r>
            <a:endParaRPr sz="16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Source Sans Pro"/>
              <a:buChar char="●"/>
            </a:pPr>
            <a:r>
              <a:rPr lang="en" sz="17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chose to create a relational database</a:t>
            </a:r>
            <a:endParaRPr sz="17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Source Sans Pro"/>
              <a:buChar char="●"/>
            </a:pPr>
            <a:r>
              <a:rPr lang="en" sz="17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SQL dumps were utilized to get the data into tables, and PHP was used to connect the MySQL database with the front-end</a:t>
            </a:r>
            <a:endParaRPr sz="17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6498" t="0"/>
          <a:stretch/>
        </p:blipFill>
        <p:spPr>
          <a:xfrm>
            <a:off x="5077275" y="750575"/>
            <a:ext cx="3686426" cy="36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260200" y="112850"/>
            <a:ext cx="8183700" cy="7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Demonstration</a:t>
            </a:r>
            <a:endParaRPr sz="39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50" y="931300"/>
            <a:ext cx="5373774" cy="22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5375" y="2024574"/>
            <a:ext cx="3911823" cy="28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9800" y="112850"/>
            <a:ext cx="3065201" cy="475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Dump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Modifying tutorial script to possible MySQL/odin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Connecting SQL to PHP/HTML is kind of hard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Conceptually difficult for 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Event-driven website programming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Time Management!!!</a:t>
            </a:r>
            <a:endParaRPr sz="21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725" y="2618775"/>
            <a:ext cx="941925" cy="9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SARS-CoV-2 Nucleotide Database has the potential to be a resource for those studying COVID-19 on a genomic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meets the requirements for being a relational database (entities, attributes, relationships)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directions: Protein sequences, ability to submit a sequence and be returned a match (BLAST-style)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